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7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8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chart78.xml" ContentType="application/vnd.openxmlformats-officedocument.drawingml.chart+xml"/>
  <Override PartName="/ppt/charts/chart7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3"/>
  </p:notesMasterIdLst>
  <p:sldIdLst>
    <p:sldId id="4385" r:id="rId2"/>
    <p:sldId id="4386" r:id="rId3"/>
    <p:sldId id="4387" r:id="rId4"/>
    <p:sldId id="4388" r:id="rId5"/>
    <p:sldId id="4389" r:id="rId6"/>
    <p:sldId id="4392" r:id="rId7"/>
    <p:sldId id="4391" r:id="rId8"/>
    <p:sldId id="4393" r:id="rId9"/>
    <p:sldId id="4398" r:id="rId10"/>
    <p:sldId id="4394" r:id="rId11"/>
    <p:sldId id="4395" r:id="rId12"/>
    <p:sldId id="4396" r:id="rId13"/>
    <p:sldId id="4397" r:id="rId14"/>
    <p:sldId id="4399" r:id="rId15"/>
    <p:sldId id="4400" r:id="rId16"/>
    <p:sldId id="4401" r:id="rId17"/>
    <p:sldId id="4402" r:id="rId18"/>
    <p:sldId id="4403" r:id="rId19"/>
    <p:sldId id="4404" r:id="rId20"/>
    <p:sldId id="4405" r:id="rId21"/>
    <p:sldId id="4406" r:id="rId2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BD1B7"/>
    <a:srgbClr val="FAD4B5"/>
    <a:srgbClr val="FFFFFF"/>
    <a:srgbClr val="D9D9D9"/>
    <a:srgbClr val="F2F2F2"/>
    <a:srgbClr val="5693D7"/>
    <a:srgbClr val="9E0202"/>
    <a:srgbClr val="F1EEF4"/>
    <a:srgbClr val="BDDB90"/>
    <a:srgbClr val="337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8" autoAdjust="0"/>
    <p:restoredTop sz="38338" autoAdjust="0"/>
  </p:normalViewPr>
  <p:slideViewPr>
    <p:cSldViewPr snapToGrid="0" snapToObjects="1">
      <p:cViewPr>
        <p:scale>
          <a:sx n="38" d="100"/>
          <a:sy n="38" d="100"/>
        </p:scale>
        <p:origin x="696" y="992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88" d="100"/>
        <a:sy n="88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3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4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6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7.xlsx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8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9.xlsx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0.xlsx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1.xlsx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2.xlsx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3.xlsx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4.xlsx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7.xlsx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8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9.xlsx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1.xlsx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2.xlsx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3.xlsx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4.xlsx"/></Relationships>
</file>

<file path=ppt/charts/_rels/chart7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5.xlsx"/></Relationships>
</file>

<file path=ppt/charts/_rels/chart7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6.xlsx"/></Relationships>
</file>

<file path=ppt/charts/_rels/chart7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7.xlsx"/></Relationships>
</file>

<file path=ppt/charts/_rels/chart7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8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E0-8941-B9E5-5C8804F1C0C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E0-8941-B9E5-5C8804F1C0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7E0-8941-B9E5-5C8804F1C0C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E0-8941-B9E5-5C8804F1C0C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73-F34A-8AE1-78D915B926D9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73-F34A-8AE1-78D915B926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F73-F34A-8AE1-78D915B926D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4.7</c:v>
                </c:pt>
                <c:pt idx="1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73-F34A-8AE1-78D915B926D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BE-F743-8A13-9F3E2DA7E9C8}"/>
              </c:ext>
            </c:extLst>
          </c:dPt>
          <c:dPt>
            <c:idx val="1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BE-F743-8A13-9F3E2DA7E9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BE-F743-8A13-9F3E2DA7E9C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8.3000000000000007</c:v>
                </c:pt>
                <c:pt idx="1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BE-F743-8A13-9F3E2DA7E9C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5AF-814E-81D0-B13272603224}"/>
              </c:ext>
            </c:extLst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5AF-814E-81D0-B132726032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5AF-814E-81D0-B13272603224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2.1</c:v>
                </c:pt>
                <c:pt idx="1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5AF-814E-81D0-B1327260322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DF68-3F43-B46F-AAC7795AA18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DF68-3F43-B46F-AAC7795AA18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68-3F43-B46F-AAC7795AA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4415-EE46-978A-52BC9C364913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4415-EE46-978A-52BC9C36491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15-EE46-978A-52BC9C364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CF2C-3C43-9044-70498A294A33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CF2C-3C43-9044-70498A294A3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2C-3C43-9044-70498A294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89-8B40-B624-0AA50B06B0E6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89-8B40-B624-0AA50B06B0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89-8B40-B624-0AA50B06B0E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189-8B40-B624-0AA50B06B0E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89-8B40-B624-0AA50B06B0E6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89-8B40-B624-0AA50B06B0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89-8B40-B624-0AA50B06B0E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5.6</c:v>
                </c:pt>
                <c:pt idx="1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189-8B40-B624-0AA50B06B0E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89-8B40-B624-0AA50B06B0E6}"/>
              </c:ext>
            </c:extLst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89-8B40-B624-0AA50B06B0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89-8B40-B624-0AA50B06B0E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5.6</c:v>
                </c:pt>
                <c:pt idx="1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189-8B40-B624-0AA50B06B0E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89-8B40-B624-0AA50B06B0E6}"/>
              </c:ext>
            </c:extLst>
          </c:dPt>
          <c:dPt>
            <c:idx val="1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89-8B40-B624-0AA50B06B0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89-8B40-B624-0AA50B06B0E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5.6</c:v>
                </c:pt>
                <c:pt idx="1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189-8B40-B624-0AA50B06B0E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E0-8941-B9E5-5C8804F1C0C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E0-8941-B9E5-5C8804F1C0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7E0-8941-B9E5-5C8804F1C0C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4.7</c:v>
                </c:pt>
                <c:pt idx="1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E0-8941-B9E5-5C8804F1C0C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B954-284E-B906-EDB347ABECC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B954-284E-B906-EDB347ABECC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54-284E-B906-EDB347ABE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6F9E-3743-AD3A-B8A3A889790C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6F9E-3743-AD3A-B8A3A889790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9E-3743-AD3A-B8A3A8897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97BF-104A-9252-70CFA3C87A7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97BF-104A-9252-70CFA3C87A7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BF-104A-9252-70CFA3C87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4F6-D142-9B9C-D024B38BF713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84F6-D142-9B9C-D024B38BF71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F6-D142-9B9C-D024B38BF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BDF1-4A42-8C7B-444904E76F2A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BDF1-4A42-8C7B-444904E76F2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F1-4A42-8C7B-444904E76F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BE92-0B47-BDE5-C05F073396BD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BE92-0B47-BDE5-C05F073396B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92-0B47-BDE5-C05F07339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84F6-D142-9B9C-D024B38BF713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84F6-D142-9B9C-D024B38BF71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F6-D142-9B9C-D024B38BF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B149-B547-B344-0D34D24738A4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B149-B547-B344-0D34D24738A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49-B547-B344-0D34D2473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2A21-BB41-B961-3891840415B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2A21-BB41-B961-3891840415B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21-BB41-B961-389184041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4291-FF48-8EB5-8FC08EE234FA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4291-FF48-8EB5-8FC08EE234F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91-FF48-8EB5-8FC08EE23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E0-8941-B9E5-5C8804F1C0C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E0-8941-B9E5-5C8804F1C0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7E0-8941-B9E5-5C8804F1C0C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8.3000000000000007</c:v>
                </c:pt>
                <c:pt idx="1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E0-8941-B9E5-5C8804F1C0C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D3D6-2146-A54B-98BC6780FB24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3D6-2146-A54B-98BC6780FB2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D6-2146-A54B-98BC6780F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9E02-8E45-87A9-22483C438B4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9E02-8E45-87A9-22483C438B4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02-8E45-87A9-22483C438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88B7-B04E-AFA3-2DBA0A2E264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88B7-B04E-AFA3-2DBA0A2E264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B7-B04E-AFA3-2DBA0A2E2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C5D2-6648-A862-F8EEE0D15C48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5D2-6648-A862-F8EEE0D15C4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D2-6648-A862-F8EEE0D15C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95F9-854A-A75F-57949480834C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95F9-854A-A75F-57949480834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F9-854A-A75F-579494808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F1F-C942-BE71-93D19364B5AD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7F1F-C942-BE71-93D19364B5A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1F-C942-BE71-93D19364B5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44C6-4B44-B6BD-7BAB1DF7AF94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44C6-4B44-B6BD-7BAB1DF7AF9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C6-4B44-B6BD-7BAB1DF7A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FB6B-EC4C-9671-5A181CF4E41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FB6B-EC4C-9671-5A181CF4E41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6B-EC4C-9671-5A181CF4E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FE6D-A842-A77D-CD226C8E878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FE6D-A842-A77D-CD226C8E878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6D-A842-A77D-CD226C8E8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D570-174F-A6B3-0DED403F643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D570-174F-A6B3-0DED403F643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70-174F-A6B3-0DED403F6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E0-8941-B9E5-5C8804F1C0C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E0-8941-B9E5-5C8804F1C0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7E0-8941-B9E5-5C8804F1C0C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2.1</c:v>
                </c:pt>
                <c:pt idx="1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E0-8941-B9E5-5C8804F1C0C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FE81-7D48-BDED-933AB1D28F98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FE81-7D48-BDED-933AB1D28F9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81-7D48-BDED-933AB1D28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E8BE-2744-9D23-91A37E65EEF3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E8BE-2744-9D23-91A37E65EEF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BE-2744-9D23-91A37E65E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44CD-BF4D-9723-9FC8165851AA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44CD-BF4D-9723-9FC8165851A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CD-BF4D-9723-9FC816585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654C-5148-8299-BFADDB5CF4E8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654C-5148-8299-BFADDB5CF4E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4C-5148-8299-BFADDB5CF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4E3-A942-A91E-CBA30613F1DB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74E3-A942-A91E-CBA30613F1D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E3-A942-A91E-CBA30613F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6A33-8349-8D13-1B6AC53D6D53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6A33-8349-8D13-1B6AC53D6D5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33-8349-8D13-1B6AC53D6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89B-C843-A167-6B8EC01C1F9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B89B-C843-A167-6B8EC01C1F9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9B-C843-A167-6B8EC01C1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9ABF-524E-93F9-2D3258AF74DB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9ABF-524E-93F9-2D3258AF74D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BF-524E-93F9-2D3258AF7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41E8-054A-9E5C-99C2FB9F9284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41E8-054A-9E5C-99C2FB9F928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E8-054A-9E5C-99C2FB9F9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D42-DA47-B773-65DFC5C27128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3D42-DA47-B773-65DFC5C2712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42-DA47-B773-65DFC5C27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9223-C14C-B5EE-FB1F15129CC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9223-C14C-B5EE-FB1F15129CC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23-C14C-B5EE-FB1F15129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BA55-E546-A089-9535DDF6CAB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BA55-E546-A089-9535DDF6CAB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55-E546-A089-9535DDF6CA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F15D-4D45-903B-5888BC005DCD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15D-4D45-903B-5888BC005DC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5D-4D45-903B-5888BC005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6F7F-4647-9762-93C4B5E9019B}"/>
              </c:ext>
            </c:extLst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F7F-4647-9762-93C4B5E9019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7F-4647-9762-93C4B5E901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105-F24A-AB5D-5E2FEA135A33}"/>
              </c:ext>
            </c:extLst>
          </c:dPt>
          <c:dPt>
            <c:idx val="1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105-F24A-AB5D-5E2FEA135A3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05-F24A-AB5D-5E2FEA135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9BEB-5443-A8C2-E7F09417265A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9BEB-5443-A8C2-E7F09417265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EB-5443-A8C2-E7F094172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3375-2A4F-8882-DBFFBAA1E119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3375-2A4F-8882-DBFFBAA1E11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75-2A4F-8882-DBFFBAA1E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21DD-7E4F-8451-3026FBE82422}"/>
              </c:ext>
            </c:extLst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1DD-7E4F-8451-3026FBE8242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DD-7E4F-8451-3026FBE82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F5D-B04D-904C-5F8EDCE95B5A}"/>
              </c:ext>
            </c:extLst>
          </c:dPt>
          <c:dPt>
            <c:idx val="1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F5D-B04D-904C-5F8EDCE95B5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5D-B04D-904C-5F8EDCE95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E620-A242-8454-1A0839DAC14C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620-A242-8454-1A0839DAC14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20-A242-8454-1A0839DAC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E620-A242-8454-1A0839DAC14C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620-A242-8454-1A0839DAC14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20-A242-8454-1A0839DAC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E186-7143-945A-EC5C612C8249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E186-7143-945A-EC5C612C824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86-7143-945A-EC5C612C8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E620-A242-8454-1A0839DAC14C}"/>
              </c:ext>
            </c:extLst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620-A242-8454-1A0839DAC14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20-A242-8454-1A0839DAC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E620-A242-8454-1A0839DAC14C}"/>
              </c:ext>
            </c:extLst>
          </c:dPt>
          <c:dPt>
            <c:idx val="1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620-A242-8454-1A0839DAC14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20-A242-8454-1A0839DAC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6E21-8149-96D3-D2F0861DF3E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6E21-8149-96D3-D2F0861DF3E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21-8149-96D3-D2F0861DF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6E21-8149-96D3-D2F0861DF3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6E21-8149-96D3-D2F0861DF3E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21-8149-96D3-D2F0861DF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6E21-8149-96D3-D2F0861DF3E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6E21-8149-96D3-D2F0861DF3E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21-8149-96D3-D2F0861DF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6E21-8149-96D3-D2F0861DF3E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6E21-8149-96D3-D2F0861DF3E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21-8149-96D3-D2F0861DF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642111563357405E-2"/>
          <c:y val="7.0837901665110128E-2"/>
          <c:w val="0.90071577687328519"/>
          <c:h val="0.901723300537368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5B-B044-8C45-8381F31E3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5B7D-9745-9EC7-DDF6F3A3D7D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5B7D-9745-9EC7-DDF6F3A3D7D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7D-9745-9EC7-DDF6F3A3D7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13A4-804B-A601-8C65EFCC4D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13A4-804B-A601-8C65EFCC4D7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A4-804B-A601-8C65EFCC4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62E-314E-AAAC-DDEAA76F09E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762E-314E-AAAC-DDEAA76F09E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2E-314E-AAAC-DDEAA76F09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D128-6B4B-A3AC-CFC54EA79738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D128-6B4B-A3AC-CFC54EA7973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28-6B4B-A3AC-CFC54EA79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9464-B043-AA28-9599585FD4E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9464-B043-AA28-9599585FD4E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64-B043-AA28-9599585FD4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642111563357405E-2"/>
          <c:y val="7.0837901665110128E-2"/>
          <c:w val="0.90071577687328519"/>
          <c:h val="0.901723300537368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60-C644-9971-4EA16E23E5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60-C644-9971-4EA16E23E58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60-C644-9971-4EA16E23E58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E60-C644-9971-4EA16E23E585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E60-C644-9971-4EA16E23E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84FD-EA47-99B2-166FA935D919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84FD-EA47-99B2-166FA935D91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FD-EA47-99B2-166FA935D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831-4943-9F6A-FA915E375B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F831-4943-9F6A-FA915E375B0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31-4943-9F6A-FA915E375B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6D9-2147-85E4-DD217D2A33B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F6D9-2147-85E4-DD217D2A33B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D9-2147-85E4-DD217D2A33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1229-2542-9245-DA0DE24C3FA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1229-2542-9245-DA0DE24C3FA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29-2542-9245-DA0DE24C3F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29A8-AB4C-AD3F-AD8B30EDC684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9A8-AB4C-AD3F-AD8B30EDC68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A8-AB4C-AD3F-AD8B30EDC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A610-0844-838C-4DB21D8FC43B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610-0844-838C-4DB21D8FC43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10-0844-838C-4DB21D8FC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5FE0-DD4E-BF9E-404F5A9A8019}"/>
              </c:ext>
            </c:extLst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FE0-DD4E-BF9E-404F5A9A801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E0-DD4E-BF9E-404F5A9A80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BC21-624D-B2F5-AA06AA352A7D}"/>
              </c:ext>
            </c:extLst>
          </c:dPt>
          <c:dPt>
            <c:idx val="1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C21-624D-B2F5-AA06AA352A7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21-624D-B2F5-AA06AA352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B56B-3C4A-94FF-63C028519F8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B56B-3C4A-94FF-63C028519F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6B-3C4A-94FF-63C028519F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35-FD43-BAC6-C7C1845EBAE2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35-FD43-BAC6-C7C1845EBA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35-FD43-BAC6-C7C1845EBAE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E35-FD43-BAC6-C7C1845EBAE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7/2/21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7.xml"/><Relationship Id="rId4" Type="http://schemas.openxmlformats.org/officeDocument/2006/relationships/chart" Target="../charts/char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5.xml"/><Relationship Id="rId4" Type="http://schemas.openxmlformats.org/officeDocument/2006/relationships/chart" Target="../charts/char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9.xml"/><Relationship Id="rId4" Type="http://schemas.openxmlformats.org/officeDocument/2006/relationships/chart" Target="../charts/char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3.xml"/><Relationship Id="rId4" Type="http://schemas.openxmlformats.org/officeDocument/2006/relationships/chart" Target="../charts/chart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7.xml"/><Relationship Id="rId4" Type="http://schemas.openxmlformats.org/officeDocument/2006/relationships/chart" Target="../charts/chart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1.xml"/><Relationship Id="rId4" Type="http://schemas.openxmlformats.org/officeDocument/2006/relationships/chart" Target="../charts/chart6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3.xml"/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5.xml"/><Relationship Id="rId4" Type="http://schemas.openxmlformats.org/officeDocument/2006/relationships/chart" Target="../charts/chart6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0.xml"/><Relationship Id="rId4" Type="http://schemas.openxmlformats.org/officeDocument/2006/relationships/chart" Target="../charts/chart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2.xml"/><Relationship Id="rId2" Type="http://schemas.openxmlformats.org/officeDocument/2006/relationships/chart" Target="../charts/chart7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5.xml"/><Relationship Id="rId5" Type="http://schemas.openxmlformats.org/officeDocument/2006/relationships/chart" Target="../charts/chart74.xml"/><Relationship Id="rId4" Type="http://schemas.openxmlformats.org/officeDocument/2006/relationships/chart" Target="../charts/chart7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7.xml"/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9.xml"/><Relationship Id="rId4" Type="http://schemas.openxmlformats.org/officeDocument/2006/relationships/chart" Target="../charts/chart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3.xml"/><Relationship Id="rId4" Type="http://schemas.openxmlformats.org/officeDocument/2006/relationships/chart" Target="../charts/char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3" name="Rounded Rectangle">
            <a:extLst>
              <a:ext uri="{FF2B5EF4-FFF2-40B4-BE49-F238E27FC236}">
                <a16:creationId xmlns:a16="http://schemas.microsoft.com/office/drawing/2014/main" id="{99A5892F-623B-944B-91BE-486E2388AC97}"/>
              </a:ext>
            </a:extLst>
          </p:cNvPr>
          <p:cNvSpPr/>
          <p:nvPr/>
        </p:nvSpPr>
        <p:spPr>
          <a:xfrm>
            <a:off x="10194148" y="6657685"/>
            <a:ext cx="3989355" cy="4025254"/>
          </a:xfrm>
          <a:prstGeom prst="roundRect">
            <a:avLst>
              <a:gd name="adj" fmla="val 4487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bg2"/>
              </a:solidFill>
            </a:endParaRPr>
          </a:p>
        </p:txBody>
      </p:sp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8A4D803F-5B58-6C41-8584-D23E562F3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159250"/>
              </p:ext>
            </p:extLst>
          </p:nvPr>
        </p:nvGraphicFramePr>
        <p:xfrm>
          <a:off x="8751828" y="4796638"/>
          <a:ext cx="2884638" cy="2704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7" name="Chart 86">
            <a:extLst>
              <a:ext uri="{FF2B5EF4-FFF2-40B4-BE49-F238E27FC236}">
                <a16:creationId xmlns:a16="http://schemas.microsoft.com/office/drawing/2014/main" id="{FF74483F-6A72-EC41-B6AE-0058FAFF7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791345"/>
              </p:ext>
            </p:extLst>
          </p:nvPr>
        </p:nvGraphicFramePr>
        <p:xfrm>
          <a:off x="12741183" y="4796638"/>
          <a:ext cx="2884638" cy="2704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8" name="Chart 87">
            <a:extLst>
              <a:ext uri="{FF2B5EF4-FFF2-40B4-BE49-F238E27FC236}">
                <a16:creationId xmlns:a16="http://schemas.microsoft.com/office/drawing/2014/main" id="{F79CFF30-4F3E-7247-BC0A-94CDB3F9A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95940"/>
              </p:ext>
            </p:extLst>
          </p:nvPr>
        </p:nvGraphicFramePr>
        <p:xfrm>
          <a:off x="8751828" y="9839692"/>
          <a:ext cx="2884638" cy="2704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9" name="Chart 88">
            <a:extLst>
              <a:ext uri="{FF2B5EF4-FFF2-40B4-BE49-F238E27FC236}">
                <a16:creationId xmlns:a16="http://schemas.microsoft.com/office/drawing/2014/main" id="{AE5A9F1A-7D46-7A45-BB88-E3BA3892E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16536"/>
              </p:ext>
            </p:extLst>
          </p:nvPr>
        </p:nvGraphicFramePr>
        <p:xfrm>
          <a:off x="12741183" y="9839692"/>
          <a:ext cx="2884638" cy="2704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3" name="CuadroTexto 351">
            <a:extLst>
              <a:ext uri="{FF2B5EF4-FFF2-40B4-BE49-F238E27FC236}">
                <a16:creationId xmlns:a16="http://schemas.microsoft.com/office/drawing/2014/main" id="{54AC9025-529A-0C44-8EA1-EE5E8BFE14B8}"/>
              </a:ext>
            </a:extLst>
          </p:cNvPr>
          <p:cNvSpPr txBox="1"/>
          <p:nvPr/>
        </p:nvSpPr>
        <p:spPr>
          <a:xfrm>
            <a:off x="10790237" y="7976984"/>
            <a:ext cx="279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Marketing is the study and management.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B46EAB-187D-3049-A7AA-A49901EA06C0}"/>
              </a:ext>
            </a:extLst>
          </p:cNvPr>
          <p:cNvSpPr txBox="1"/>
          <p:nvPr/>
        </p:nvSpPr>
        <p:spPr>
          <a:xfrm>
            <a:off x="17514328" y="5586509"/>
            <a:ext cx="4893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of.</a:t>
            </a:r>
          </a:p>
        </p:txBody>
      </p:sp>
      <p:sp>
        <p:nvSpPr>
          <p:cNvPr id="97" name="CuadroTexto 351">
            <a:extLst>
              <a:ext uri="{FF2B5EF4-FFF2-40B4-BE49-F238E27FC236}">
                <a16:creationId xmlns:a16="http://schemas.microsoft.com/office/drawing/2014/main" id="{3E01F832-07BC-D248-9BCA-5F14219EA3A4}"/>
              </a:ext>
            </a:extLst>
          </p:cNvPr>
          <p:cNvSpPr txBox="1"/>
          <p:nvPr/>
        </p:nvSpPr>
        <p:spPr>
          <a:xfrm>
            <a:off x="17514328" y="4874256"/>
            <a:ext cx="489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29EB7CF-EEF0-CD4F-B6F7-CEAF96085A16}"/>
              </a:ext>
            </a:extLst>
          </p:cNvPr>
          <p:cNvSpPr txBox="1"/>
          <p:nvPr/>
        </p:nvSpPr>
        <p:spPr>
          <a:xfrm>
            <a:off x="1969975" y="5586509"/>
            <a:ext cx="4893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of.</a:t>
            </a:r>
          </a:p>
        </p:txBody>
      </p:sp>
      <p:sp>
        <p:nvSpPr>
          <p:cNvPr id="117" name="CuadroTexto 351">
            <a:extLst>
              <a:ext uri="{FF2B5EF4-FFF2-40B4-BE49-F238E27FC236}">
                <a16:creationId xmlns:a16="http://schemas.microsoft.com/office/drawing/2014/main" id="{012CC6A0-D16E-1D44-893E-A5E9C22EB47D}"/>
              </a:ext>
            </a:extLst>
          </p:cNvPr>
          <p:cNvSpPr txBox="1"/>
          <p:nvPr/>
        </p:nvSpPr>
        <p:spPr>
          <a:xfrm>
            <a:off x="1969975" y="4874256"/>
            <a:ext cx="489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2AB7BDD-AF4B-D042-A625-7D96415FFD76}"/>
              </a:ext>
            </a:extLst>
          </p:cNvPr>
          <p:cNvSpPr txBox="1"/>
          <p:nvPr/>
        </p:nvSpPr>
        <p:spPr>
          <a:xfrm>
            <a:off x="17514328" y="10615709"/>
            <a:ext cx="4893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of.</a:t>
            </a:r>
          </a:p>
        </p:txBody>
      </p:sp>
      <p:sp>
        <p:nvSpPr>
          <p:cNvPr id="121" name="CuadroTexto 351">
            <a:extLst>
              <a:ext uri="{FF2B5EF4-FFF2-40B4-BE49-F238E27FC236}">
                <a16:creationId xmlns:a16="http://schemas.microsoft.com/office/drawing/2014/main" id="{117DF63D-B50E-4149-8DAA-29408C8A772F}"/>
              </a:ext>
            </a:extLst>
          </p:cNvPr>
          <p:cNvSpPr txBox="1"/>
          <p:nvPr/>
        </p:nvSpPr>
        <p:spPr>
          <a:xfrm>
            <a:off x="17514328" y="9903456"/>
            <a:ext cx="489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0600B3-2620-AE45-93B3-C889CF949799}"/>
              </a:ext>
            </a:extLst>
          </p:cNvPr>
          <p:cNvSpPr txBox="1"/>
          <p:nvPr/>
        </p:nvSpPr>
        <p:spPr>
          <a:xfrm>
            <a:off x="1969975" y="10615709"/>
            <a:ext cx="4893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of.</a:t>
            </a:r>
          </a:p>
        </p:txBody>
      </p:sp>
      <p:sp>
        <p:nvSpPr>
          <p:cNvPr id="133" name="CuadroTexto 351">
            <a:extLst>
              <a:ext uri="{FF2B5EF4-FFF2-40B4-BE49-F238E27FC236}">
                <a16:creationId xmlns:a16="http://schemas.microsoft.com/office/drawing/2014/main" id="{53049DEA-A5C6-594E-8530-2A8825BF3D47}"/>
              </a:ext>
            </a:extLst>
          </p:cNvPr>
          <p:cNvSpPr txBox="1"/>
          <p:nvPr/>
        </p:nvSpPr>
        <p:spPr>
          <a:xfrm>
            <a:off x="1969975" y="9903456"/>
            <a:ext cx="489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134" name="CuadroTexto 350">
            <a:extLst>
              <a:ext uri="{FF2B5EF4-FFF2-40B4-BE49-F238E27FC236}">
                <a16:creationId xmlns:a16="http://schemas.microsoft.com/office/drawing/2014/main" id="{B00E9A37-81BE-1C40-996C-AE96AD103BF2}"/>
              </a:ext>
            </a:extLst>
          </p:cNvPr>
          <p:cNvSpPr txBox="1"/>
          <p:nvPr/>
        </p:nvSpPr>
        <p:spPr>
          <a:xfrm>
            <a:off x="6863322" y="4756634"/>
            <a:ext cx="1953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54%</a:t>
            </a:r>
          </a:p>
        </p:txBody>
      </p:sp>
      <p:sp>
        <p:nvSpPr>
          <p:cNvPr id="135" name="CuadroTexto 350">
            <a:extLst>
              <a:ext uri="{FF2B5EF4-FFF2-40B4-BE49-F238E27FC236}">
                <a16:creationId xmlns:a16="http://schemas.microsoft.com/office/drawing/2014/main" id="{30F3E68A-E2EE-154C-B8EF-43E5C6E15781}"/>
              </a:ext>
            </a:extLst>
          </p:cNvPr>
          <p:cNvSpPr txBox="1"/>
          <p:nvPr/>
        </p:nvSpPr>
        <p:spPr>
          <a:xfrm>
            <a:off x="6863322" y="9812728"/>
            <a:ext cx="1953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60%</a:t>
            </a:r>
          </a:p>
        </p:txBody>
      </p:sp>
      <p:sp>
        <p:nvSpPr>
          <p:cNvPr id="136" name="CuadroTexto 350">
            <a:extLst>
              <a:ext uri="{FF2B5EF4-FFF2-40B4-BE49-F238E27FC236}">
                <a16:creationId xmlns:a16="http://schemas.microsoft.com/office/drawing/2014/main" id="{BF8E9D1E-28F6-7444-A75A-545CAD7CF61C}"/>
              </a:ext>
            </a:extLst>
          </p:cNvPr>
          <p:cNvSpPr txBox="1"/>
          <p:nvPr/>
        </p:nvSpPr>
        <p:spPr>
          <a:xfrm>
            <a:off x="15560997" y="4756634"/>
            <a:ext cx="1953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75%</a:t>
            </a:r>
          </a:p>
        </p:txBody>
      </p:sp>
      <p:sp>
        <p:nvSpPr>
          <p:cNvPr id="137" name="CuadroTexto 350">
            <a:extLst>
              <a:ext uri="{FF2B5EF4-FFF2-40B4-BE49-F238E27FC236}">
                <a16:creationId xmlns:a16="http://schemas.microsoft.com/office/drawing/2014/main" id="{96CA5017-445D-684F-A243-65B957465174}"/>
              </a:ext>
            </a:extLst>
          </p:cNvPr>
          <p:cNvSpPr txBox="1"/>
          <p:nvPr/>
        </p:nvSpPr>
        <p:spPr>
          <a:xfrm>
            <a:off x="15560997" y="9812728"/>
            <a:ext cx="1953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accent3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47%</a:t>
            </a:r>
          </a:p>
        </p:txBody>
      </p:sp>
    </p:spTree>
    <p:extLst>
      <p:ext uri="{BB962C8B-B14F-4D97-AF65-F5344CB8AC3E}">
        <p14:creationId xmlns:p14="http://schemas.microsoft.com/office/powerpoint/2010/main" val="147819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7DF5E0E-435E-B24D-A4C7-8BDE2D5BBFE2}"/>
              </a:ext>
            </a:extLst>
          </p:cNvPr>
          <p:cNvGrpSpPr/>
          <p:nvPr/>
        </p:nvGrpSpPr>
        <p:grpSpPr>
          <a:xfrm>
            <a:off x="2182668" y="1780345"/>
            <a:ext cx="20012314" cy="10473366"/>
            <a:chOff x="3843495" y="3719582"/>
            <a:chExt cx="16665602" cy="824419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82" name="Freeform 781">
              <a:extLst>
                <a:ext uri="{FF2B5EF4-FFF2-40B4-BE49-F238E27FC236}">
                  <a16:creationId xmlns:a16="http://schemas.microsoft.com/office/drawing/2014/main" id="{F2707DEB-1B59-7D40-AA7C-1EDBDDD8B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03">
              <a:extLst>
                <a:ext uri="{FF2B5EF4-FFF2-40B4-BE49-F238E27FC236}">
                  <a16:creationId xmlns:a16="http://schemas.microsoft.com/office/drawing/2014/main" id="{D031EB31-47D7-3B43-B216-EB79958D9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4" name="Freeform 404">
              <a:extLst>
                <a:ext uri="{FF2B5EF4-FFF2-40B4-BE49-F238E27FC236}">
                  <a16:creationId xmlns:a16="http://schemas.microsoft.com/office/drawing/2014/main" id="{FEFFB2B9-4F47-1C46-98D9-004211AFB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5" name="Freeform 405">
              <a:extLst>
                <a:ext uri="{FF2B5EF4-FFF2-40B4-BE49-F238E27FC236}">
                  <a16:creationId xmlns:a16="http://schemas.microsoft.com/office/drawing/2014/main" id="{FEA7EE57-3919-934D-B9D5-4C0383F84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3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06">
              <a:extLst>
                <a:ext uri="{FF2B5EF4-FFF2-40B4-BE49-F238E27FC236}">
                  <a16:creationId xmlns:a16="http://schemas.microsoft.com/office/drawing/2014/main" id="{40E603DF-B1C9-F048-A914-2176568CE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1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07">
              <a:extLst>
                <a:ext uri="{FF2B5EF4-FFF2-40B4-BE49-F238E27FC236}">
                  <a16:creationId xmlns:a16="http://schemas.microsoft.com/office/drawing/2014/main" id="{BD39CB5B-05FD-A04A-812B-F00012E1F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4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08">
              <a:extLst>
                <a:ext uri="{FF2B5EF4-FFF2-40B4-BE49-F238E27FC236}">
                  <a16:creationId xmlns:a16="http://schemas.microsoft.com/office/drawing/2014/main" id="{DF06EB07-5916-BE40-B68D-0D4E1F033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6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09">
              <a:extLst>
                <a:ext uri="{FF2B5EF4-FFF2-40B4-BE49-F238E27FC236}">
                  <a16:creationId xmlns:a16="http://schemas.microsoft.com/office/drawing/2014/main" id="{AA871536-FFE4-0542-8019-C4C4CF4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2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10">
              <a:extLst>
                <a:ext uri="{FF2B5EF4-FFF2-40B4-BE49-F238E27FC236}">
                  <a16:creationId xmlns:a16="http://schemas.microsoft.com/office/drawing/2014/main" id="{12311750-4C91-4945-BF0E-EA8398BC9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9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11">
              <a:extLst>
                <a:ext uri="{FF2B5EF4-FFF2-40B4-BE49-F238E27FC236}">
                  <a16:creationId xmlns:a16="http://schemas.microsoft.com/office/drawing/2014/main" id="{2953155C-A79F-C64F-BC62-58A7FDDE1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8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12">
              <a:extLst>
                <a:ext uri="{FF2B5EF4-FFF2-40B4-BE49-F238E27FC236}">
                  <a16:creationId xmlns:a16="http://schemas.microsoft.com/office/drawing/2014/main" id="{0B43DBEB-51F6-CD45-B524-58A98C180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13">
              <a:extLst>
                <a:ext uri="{FF2B5EF4-FFF2-40B4-BE49-F238E27FC236}">
                  <a16:creationId xmlns:a16="http://schemas.microsoft.com/office/drawing/2014/main" id="{681F26B3-05E4-D145-8C32-AB0ED512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90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14">
              <a:extLst>
                <a:ext uri="{FF2B5EF4-FFF2-40B4-BE49-F238E27FC236}">
                  <a16:creationId xmlns:a16="http://schemas.microsoft.com/office/drawing/2014/main" id="{5914F472-89D8-2742-BE81-7807454CA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15">
              <a:extLst>
                <a:ext uri="{FF2B5EF4-FFF2-40B4-BE49-F238E27FC236}">
                  <a16:creationId xmlns:a16="http://schemas.microsoft.com/office/drawing/2014/main" id="{DA4163B6-8BCF-3748-B8E0-BD62AAFFD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16">
              <a:extLst>
                <a:ext uri="{FF2B5EF4-FFF2-40B4-BE49-F238E27FC236}">
                  <a16:creationId xmlns:a16="http://schemas.microsoft.com/office/drawing/2014/main" id="{89BD109F-3122-FD40-85F2-617443AE8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60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17">
              <a:extLst>
                <a:ext uri="{FF2B5EF4-FFF2-40B4-BE49-F238E27FC236}">
                  <a16:creationId xmlns:a16="http://schemas.microsoft.com/office/drawing/2014/main" id="{90D4CB1F-669D-CA43-AD24-A81F94D7D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7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18">
              <a:extLst>
                <a:ext uri="{FF2B5EF4-FFF2-40B4-BE49-F238E27FC236}">
                  <a16:creationId xmlns:a16="http://schemas.microsoft.com/office/drawing/2014/main" id="{0DCE31B7-2589-684A-9BB1-D79C047D6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6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19">
              <a:extLst>
                <a:ext uri="{FF2B5EF4-FFF2-40B4-BE49-F238E27FC236}">
                  <a16:creationId xmlns:a16="http://schemas.microsoft.com/office/drawing/2014/main" id="{D2D145E7-F7C7-BC41-A9C2-C900C5FCD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20">
              <a:extLst>
                <a:ext uri="{FF2B5EF4-FFF2-40B4-BE49-F238E27FC236}">
                  <a16:creationId xmlns:a16="http://schemas.microsoft.com/office/drawing/2014/main" id="{8DA30A64-1A3D-DD49-B1B9-5208F08C2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3" y="6172453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21">
              <a:extLst>
                <a:ext uri="{FF2B5EF4-FFF2-40B4-BE49-F238E27FC236}">
                  <a16:creationId xmlns:a16="http://schemas.microsoft.com/office/drawing/2014/main" id="{A8AA069A-4189-E949-ACC7-5BB498ED7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8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22">
              <a:extLst>
                <a:ext uri="{FF2B5EF4-FFF2-40B4-BE49-F238E27FC236}">
                  <a16:creationId xmlns:a16="http://schemas.microsoft.com/office/drawing/2014/main" id="{57506254-68E2-9D48-9124-BF9094B62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7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23">
              <a:extLst>
                <a:ext uri="{FF2B5EF4-FFF2-40B4-BE49-F238E27FC236}">
                  <a16:creationId xmlns:a16="http://schemas.microsoft.com/office/drawing/2014/main" id="{88B9652B-4F49-3946-BEFF-9905CA14F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4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424">
              <a:extLst>
                <a:ext uri="{FF2B5EF4-FFF2-40B4-BE49-F238E27FC236}">
                  <a16:creationId xmlns:a16="http://schemas.microsoft.com/office/drawing/2014/main" id="{E57DC98E-DA03-1543-8178-4DF46E843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425">
              <a:extLst>
                <a:ext uri="{FF2B5EF4-FFF2-40B4-BE49-F238E27FC236}">
                  <a16:creationId xmlns:a16="http://schemas.microsoft.com/office/drawing/2014/main" id="{12BEDED2-951D-A749-B195-D1AA54462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30" y="6761777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426">
              <a:extLst>
                <a:ext uri="{FF2B5EF4-FFF2-40B4-BE49-F238E27FC236}">
                  <a16:creationId xmlns:a16="http://schemas.microsoft.com/office/drawing/2014/main" id="{91A0D29A-E5A0-5A4C-A790-82FBA2DD7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60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427">
              <a:extLst>
                <a:ext uri="{FF2B5EF4-FFF2-40B4-BE49-F238E27FC236}">
                  <a16:creationId xmlns:a16="http://schemas.microsoft.com/office/drawing/2014/main" id="{081EA051-3F63-694D-AE6E-DF302AB44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4" y="6854157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" name="Freeform 428">
              <a:extLst>
                <a:ext uri="{FF2B5EF4-FFF2-40B4-BE49-F238E27FC236}">
                  <a16:creationId xmlns:a16="http://schemas.microsoft.com/office/drawing/2014/main" id="{F9063034-B0EF-174B-A011-CBF9864DA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4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" name="Freeform 429">
              <a:extLst>
                <a:ext uri="{FF2B5EF4-FFF2-40B4-BE49-F238E27FC236}">
                  <a16:creationId xmlns:a16="http://schemas.microsoft.com/office/drawing/2014/main" id="{636BDA85-DB3F-E84B-863F-7A3495988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4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04D0C1F-5AF5-0C4F-8379-D41213485298}"/>
                </a:ext>
              </a:extLst>
            </p:cNvPr>
            <p:cNvGrpSpPr/>
            <p:nvPr/>
          </p:nvGrpSpPr>
          <p:grpSpPr>
            <a:xfrm>
              <a:off x="17709739" y="6761777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55D201DC-886A-4F4C-8AA9-53A5B8A1A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94E5E4D1-4D26-8F4C-BA8A-3B094D6F7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111" name="Freeform 432">
              <a:extLst>
                <a:ext uri="{FF2B5EF4-FFF2-40B4-BE49-F238E27FC236}">
                  <a16:creationId xmlns:a16="http://schemas.microsoft.com/office/drawing/2014/main" id="{FB7919C8-577D-1D4E-AC4D-87F70BA1B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3" y="7370215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433">
              <a:extLst>
                <a:ext uri="{FF2B5EF4-FFF2-40B4-BE49-F238E27FC236}">
                  <a16:creationId xmlns:a16="http://schemas.microsoft.com/office/drawing/2014/main" id="{E438E4B2-4AD1-8C47-BDA8-24336130A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8" y="7370215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434">
              <a:extLst>
                <a:ext uri="{FF2B5EF4-FFF2-40B4-BE49-F238E27FC236}">
                  <a16:creationId xmlns:a16="http://schemas.microsoft.com/office/drawing/2014/main" id="{3976AF5D-0C13-E94B-ABFD-9C026173C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10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435">
              <a:extLst>
                <a:ext uri="{FF2B5EF4-FFF2-40B4-BE49-F238E27FC236}">
                  <a16:creationId xmlns:a16="http://schemas.microsoft.com/office/drawing/2014/main" id="{28D4B63B-3898-4643-BE62-4582042A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1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436">
              <a:extLst>
                <a:ext uri="{FF2B5EF4-FFF2-40B4-BE49-F238E27FC236}">
                  <a16:creationId xmlns:a16="http://schemas.microsoft.com/office/drawing/2014/main" id="{D36F05E4-D0CF-9245-B056-A13783303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1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437">
              <a:extLst>
                <a:ext uri="{FF2B5EF4-FFF2-40B4-BE49-F238E27FC236}">
                  <a16:creationId xmlns:a16="http://schemas.microsoft.com/office/drawing/2014/main" id="{1059426A-F605-2248-AA77-DF2D834F3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7873534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438">
              <a:extLst>
                <a:ext uri="{FF2B5EF4-FFF2-40B4-BE49-F238E27FC236}">
                  <a16:creationId xmlns:a16="http://schemas.microsoft.com/office/drawing/2014/main" id="{BCD99749-5CD7-554A-B1F8-4A929E1E6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9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439">
              <a:extLst>
                <a:ext uri="{FF2B5EF4-FFF2-40B4-BE49-F238E27FC236}">
                  <a16:creationId xmlns:a16="http://schemas.microsoft.com/office/drawing/2014/main" id="{D6DC18FB-7CF6-8C4F-8AC4-29011742D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3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440">
              <a:extLst>
                <a:ext uri="{FF2B5EF4-FFF2-40B4-BE49-F238E27FC236}">
                  <a16:creationId xmlns:a16="http://schemas.microsoft.com/office/drawing/2014/main" id="{DA688B1D-1179-3E4D-9533-A5BD4A1F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0" name="Freeform 441">
              <a:extLst>
                <a:ext uri="{FF2B5EF4-FFF2-40B4-BE49-F238E27FC236}">
                  <a16:creationId xmlns:a16="http://schemas.microsoft.com/office/drawing/2014/main" id="{0B5E9CB2-98FC-E848-B38A-2BF19C454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1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1" name="Freeform 442">
              <a:extLst>
                <a:ext uri="{FF2B5EF4-FFF2-40B4-BE49-F238E27FC236}">
                  <a16:creationId xmlns:a16="http://schemas.microsoft.com/office/drawing/2014/main" id="{BF3AF457-953B-5C48-9542-D0DE6884D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8453302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443">
              <a:extLst>
                <a:ext uri="{FF2B5EF4-FFF2-40B4-BE49-F238E27FC236}">
                  <a16:creationId xmlns:a16="http://schemas.microsoft.com/office/drawing/2014/main" id="{F1E3FB7E-E2D0-D64D-AAE1-9A8E36E51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9" y="8399149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444">
              <a:extLst>
                <a:ext uri="{FF2B5EF4-FFF2-40B4-BE49-F238E27FC236}">
                  <a16:creationId xmlns:a16="http://schemas.microsoft.com/office/drawing/2014/main" id="{D49D1BAD-9A85-2945-8DA7-F8AA1D0D4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1" y="8472416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445">
              <a:extLst>
                <a:ext uri="{FF2B5EF4-FFF2-40B4-BE49-F238E27FC236}">
                  <a16:creationId xmlns:a16="http://schemas.microsoft.com/office/drawing/2014/main" id="{AD6DD082-3BC5-BB41-A04A-BCA7C6F16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9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446">
              <a:extLst>
                <a:ext uri="{FF2B5EF4-FFF2-40B4-BE49-F238E27FC236}">
                  <a16:creationId xmlns:a16="http://schemas.microsoft.com/office/drawing/2014/main" id="{7E656D6B-DBBD-7B4D-9756-6D09491D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6" y="8520199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447">
              <a:extLst>
                <a:ext uri="{FF2B5EF4-FFF2-40B4-BE49-F238E27FC236}">
                  <a16:creationId xmlns:a16="http://schemas.microsoft.com/office/drawing/2014/main" id="{1A442768-1566-5148-B024-C3B0935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7" name="Freeform 448">
              <a:extLst>
                <a:ext uri="{FF2B5EF4-FFF2-40B4-BE49-F238E27FC236}">
                  <a16:creationId xmlns:a16="http://schemas.microsoft.com/office/drawing/2014/main" id="{B9B2F16F-7B49-EE47-9DFC-314054F81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8" name="Freeform 449">
              <a:extLst>
                <a:ext uri="{FF2B5EF4-FFF2-40B4-BE49-F238E27FC236}">
                  <a16:creationId xmlns:a16="http://schemas.microsoft.com/office/drawing/2014/main" id="{6663B34E-F996-7E49-AAE1-979A0F380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4" y="8631693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9" name="Freeform 450">
              <a:extLst>
                <a:ext uri="{FF2B5EF4-FFF2-40B4-BE49-F238E27FC236}">
                  <a16:creationId xmlns:a16="http://schemas.microsoft.com/office/drawing/2014/main" id="{E9E6D46A-518B-5C43-9DF5-B330FEE1E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9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0" name="Freeform 451">
              <a:extLst>
                <a:ext uri="{FF2B5EF4-FFF2-40B4-BE49-F238E27FC236}">
                  <a16:creationId xmlns:a16="http://schemas.microsoft.com/office/drawing/2014/main" id="{4241497C-CF2B-3248-8C8C-CF3FD35ED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6" y="8399149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1" name="Freeform 452">
              <a:extLst>
                <a:ext uri="{FF2B5EF4-FFF2-40B4-BE49-F238E27FC236}">
                  <a16:creationId xmlns:a16="http://schemas.microsoft.com/office/drawing/2014/main" id="{789C7908-7D5F-804D-BE9A-0203A91AB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60" y="8781414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2" name="Freeform 453">
              <a:extLst>
                <a:ext uri="{FF2B5EF4-FFF2-40B4-BE49-F238E27FC236}">
                  <a16:creationId xmlns:a16="http://schemas.microsoft.com/office/drawing/2014/main" id="{E6025473-7F0F-5C4E-813E-7E37ED524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6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3" name="Freeform 454">
              <a:extLst>
                <a:ext uri="{FF2B5EF4-FFF2-40B4-BE49-F238E27FC236}">
                  <a16:creationId xmlns:a16="http://schemas.microsoft.com/office/drawing/2014/main" id="{B0F63312-52EF-4242-8EF7-FA33E51A8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8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4" name="Freeform 455">
              <a:extLst>
                <a:ext uri="{FF2B5EF4-FFF2-40B4-BE49-F238E27FC236}">
                  <a16:creationId xmlns:a16="http://schemas.microsoft.com/office/drawing/2014/main" id="{3D99F4DD-E634-1048-8351-67157135E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4" y="9119081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5" name="Freeform 456">
              <a:extLst>
                <a:ext uri="{FF2B5EF4-FFF2-40B4-BE49-F238E27FC236}">
                  <a16:creationId xmlns:a16="http://schemas.microsoft.com/office/drawing/2014/main" id="{99D36BE6-9AE7-4646-BD74-168F0DB9A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80" y="9166866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6" name="Freeform 457">
              <a:extLst>
                <a:ext uri="{FF2B5EF4-FFF2-40B4-BE49-F238E27FC236}">
                  <a16:creationId xmlns:a16="http://schemas.microsoft.com/office/drawing/2014/main" id="{9FA23DAE-2886-854B-9758-CFA766E3F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7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7" name="Freeform 458">
              <a:extLst>
                <a:ext uri="{FF2B5EF4-FFF2-40B4-BE49-F238E27FC236}">
                  <a16:creationId xmlns:a16="http://schemas.microsoft.com/office/drawing/2014/main" id="{FBFE73B1-1D93-6648-B122-42FE9CD1C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9" y="9361182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8" name="Freeform 459">
              <a:extLst>
                <a:ext uri="{FF2B5EF4-FFF2-40B4-BE49-F238E27FC236}">
                  <a16:creationId xmlns:a16="http://schemas.microsoft.com/office/drawing/2014/main" id="{D670CD11-F388-6542-A4E3-9A7CC70BF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9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39" name="Freeform 460">
              <a:extLst>
                <a:ext uri="{FF2B5EF4-FFF2-40B4-BE49-F238E27FC236}">
                  <a16:creationId xmlns:a16="http://schemas.microsoft.com/office/drawing/2014/main" id="{73DCC91D-E4A4-E445-85D7-EDBA934C3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5" y="9437634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0" name="Freeform 461">
              <a:extLst>
                <a:ext uri="{FF2B5EF4-FFF2-40B4-BE49-F238E27FC236}">
                  <a16:creationId xmlns:a16="http://schemas.microsoft.com/office/drawing/2014/main" id="{E864E821-8719-BA42-ADDA-C66085463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6" y="9437634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1" name="Freeform 462">
              <a:extLst>
                <a:ext uri="{FF2B5EF4-FFF2-40B4-BE49-F238E27FC236}">
                  <a16:creationId xmlns:a16="http://schemas.microsoft.com/office/drawing/2014/main" id="{DE1DFBB7-EC60-A949-9C9C-30EBA9146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7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2" name="Freeform 463">
              <a:extLst>
                <a:ext uri="{FF2B5EF4-FFF2-40B4-BE49-F238E27FC236}">
                  <a16:creationId xmlns:a16="http://schemas.microsoft.com/office/drawing/2014/main" id="{9AE08F7C-EAFC-0E45-BBA6-0498CF4F7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9437634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3" name="Freeform 464">
              <a:extLst>
                <a:ext uri="{FF2B5EF4-FFF2-40B4-BE49-F238E27FC236}">
                  <a16:creationId xmlns:a16="http://schemas.microsoft.com/office/drawing/2014/main" id="{5AF6DC1D-1658-784E-AE94-9D264CB2F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7" y="9491790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4" name="Freeform 465">
              <a:extLst>
                <a:ext uri="{FF2B5EF4-FFF2-40B4-BE49-F238E27FC236}">
                  <a16:creationId xmlns:a16="http://schemas.microsoft.com/office/drawing/2014/main" id="{1B70D26A-2DEE-294F-9EA7-BFAB9328B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6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5" name="Freeform 466">
              <a:extLst>
                <a:ext uri="{FF2B5EF4-FFF2-40B4-BE49-F238E27FC236}">
                  <a16:creationId xmlns:a16="http://schemas.microsoft.com/office/drawing/2014/main" id="{1146CE9E-A869-C542-8841-28E97BD28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9" y="9185980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6" name="Freeform 467">
              <a:extLst>
                <a:ext uri="{FF2B5EF4-FFF2-40B4-BE49-F238E27FC236}">
                  <a16:creationId xmlns:a16="http://schemas.microsoft.com/office/drawing/2014/main" id="{2169AB6C-2A7C-CC4F-BEF3-25433E923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2" y="8969360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7" name="Freeform 468">
              <a:extLst>
                <a:ext uri="{FF2B5EF4-FFF2-40B4-BE49-F238E27FC236}">
                  <a16:creationId xmlns:a16="http://schemas.microsoft.com/office/drawing/2014/main" id="{D2CDB7A8-3732-6D47-835D-AE102C257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8950246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8" name="Freeform 469">
              <a:extLst>
                <a:ext uri="{FF2B5EF4-FFF2-40B4-BE49-F238E27FC236}">
                  <a16:creationId xmlns:a16="http://schemas.microsoft.com/office/drawing/2014/main" id="{9F5D8146-C5B4-4C42-AFF8-060DC49F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470">
              <a:extLst>
                <a:ext uri="{FF2B5EF4-FFF2-40B4-BE49-F238E27FC236}">
                  <a16:creationId xmlns:a16="http://schemas.microsoft.com/office/drawing/2014/main" id="{CCF15472-DACB-9E46-AA29-F68B30DE0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4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471">
              <a:extLst>
                <a:ext uri="{FF2B5EF4-FFF2-40B4-BE49-F238E27FC236}">
                  <a16:creationId xmlns:a16="http://schemas.microsoft.com/office/drawing/2014/main" id="{C81E08A7-0567-B042-B0BE-C37CE5B17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9" y="9061740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1" name="Freeform 472">
              <a:extLst>
                <a:ext uri="{FF2B5EF4-FFF2-40B4-BE49-F238E27FC236}">
                  <a16:creationId xmlns:a16="http://schemas.microsoft.com/office/drawing/2014/main" id="{22DE7BB9-B559-114E-BD08-F464A242A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9" y="9240133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2" name="Freeform 473">
              <a:extLst>
                <a:ext uri="{FF2B5EF4-FFF2-40B4-BE49-F238E27FC236}">
                  <a16:creationId xmlns:a16="http://schemas.microsoft.com/office/drawing/2014/main" id="{5A6970C8-5B38-A449-B874-8D013BF82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5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474">
              <a:extLst>
                <a:ext uri="{FF2B5EF4-FFF2-40B4-BE49-F238E27FC236}">
                  <a16:creationId xmlns:a16="http://schemas.microsoft.com/office/drawing/2014/main" id="{1F2651CF-1AE3-0744-8F58-7C11411E8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1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4" name="Freeform 475">
              <a:extLst>
                <a:ext uri="{FF2B5EF4-FFF2-40B4-BE49-F238E27FC236}">
                  <a16:creationId xmlns:a16="http://schemas.microsoft.com/office/drawing/2014/main" id="{69DD73A2-D4A5-A348-BA35-D0D34AA1C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6" y="9399410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5" name="Freeform 476">
              <a:extLst>
                <a:ext uri="{FF2B5EF4-FFF2-40B4-BE49-F238E27FC236}">
                  <a16:creationId xmlns:a16="http://schemas.microsoft.com/office/drawing/2014/main" id="{039B213B-461A-8A44-8084-F2C961DEE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3" y="9361182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6" name="Freeform 477">
              <a:extLst>
                <a:ext uri="{FF2B5EF4-FFF2-40B4-BE49-F238E27FC236}">
                  <a16:creationId xmlns:a16="http://schemas.microsoft.com/office/drawing/2014/main" id="{624C3256-EA2D-9247-AD17-E8A93C9B2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10017405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7" name="Freeform 478">
              <a:extLst>
                <a:ext uri="{FF2B5EF4-FFF2-40B4-BE49-F238E27FC236}">
                  <a16:creationId xmlns:a16="http://schemas.microsoft.com/office/drawing/2014/main" id="{52602914-96B4-3143-A90A-254E4C16C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5" y="10727781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479">
              <a:extLst>
                <a:ext uri="{FF2B5EF4-FFF2-40B4-BE49-F238E27FC236}">
                  <a16:creationId xmlns:a16="http://schemas.microsoft.com/office/drawing/2014/main" id="{FA1141E2-6A40-9749-87EB-92A2FFE11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9" y="10848833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480">
              <a:extLst>
                <a:ext uri="{FF2B5EF4-FFF2-40B4-BE49-F238E27FC236}">
                  <a16:creationId xmlns:a16="http://schemas.microsoft.com/office/drawing/2014/main" id="{588C30D7-FC34-F84B-8504-00845828B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9" y="11055893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481">
              <a:extLst>
                <a:ext uri="{FF2B5EF4-FFF2-40B4-BE49-F238E27FC236}">
                  <a16:creationId xmlns:a16="http://schemas.microsoft.com/office/drawing/2014/main" id="{4E017EB0-F97B-6D42-89DB-AD01435E4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2" y="11412676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482">
              <a:extLst>
                <a:ext uri="{FF2B5EF4-FFF2-40B4-BE49-F238E27FC236}">
                  <a16:creationId xmlns:a16="http://schemas.microsoft.com/office/drawing/2014/main" id="{5E041021-E476-F64E-9DAF-EAC7D464A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5" y="11065451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483">
              <a:extLst>
                <a:ext uri="{FF2B5EF4-FFF2-40B4-BE49-F238E27FC236}">
                  <a16:creationId xmlns:a16="http://schemas.microsoft.com/office/drawing/2014/main" id="{DB37C8FB-3ACA-6A43-9F66-FF5EA85E2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2" y="11017668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484">
              <a:extLst>
                <a:ext uri="{FF2B5EF4-FFF2-40B4-BE49-F238E27FC236}">
                  <a16:creationId xmlns:a16="http://schemas.microsoft.com/office/drawing/2014/main" id="{FD4CDFF4-EE34-D640-A5D3-F2738A945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4" y="11017668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485">
              <a:extLst>
                <a:ext uri="{FF2B5EF4-FFF2-40B4-BE49-F238E27FC236}">
                  <a16:creationId xmlns:a16="http://schemas.microsoft.com/office/drawing/2014/main" id="{100A6418-36C4-8542-AFE7-049C10436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5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486">
              <a:extLst>
                <a:ext uri="{FF2B5EF4-FFF2-40B4-BE49-F238E27FC236}">
                  <a16:creationId xmlns:a16="http://schemas.microsoft.com/office/drawing/2014/main" id="{F635BB38-335E-8342-B359-027232C5D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1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487">
              <a:extLst>
                <a:ext uri="{FF2B5EF4-FFF2-40B4-BE49-F238E27FC236}">
                  <a16:creationId xmlns:a16="http://schemas.microsoft.com/office/drawing/2014/main" id="{A88AAF01-0CA3-4248-92AB-BD5B6FDFB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488">
              <a:extLst>
                <a:ext uri="{FF2B5EF4-FFF2-40B4-BE49-F238E27FC236}">
                  <a16:creationId xmlns:a16="http://schemas.microsoft.com/office/drawing/2014/main" id="{60F5D122-58A4-3741-B823-B91B5842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7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489">
              <a:extLst>
                <a:ext uri="{FF2B5EF4-FFF2-40B4-BE49-F238E27FC236}">
                  <a16:creationId xmlns:a16="http://schemas.microsoft.com/office/drawing/2014/main" id="{6E355B47-D347-6C4F-8AEC-57C00D400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5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490">
              <a:extLst>
                <a:ext uri="{FF2B5EF4-FFF2-40B4-BE49-F238E27FC236}">
                  <a16:creationId xmlns:a16="http://schemas.microsoft.com/office/drawing/2014/main" id="{CBB5534F-3AFE-F44D-92D3-8FF85C189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6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491">
              <a:extLst>
                <a:ext uri="{FF2B5EF4-FFF2-40B4-BE49-F238E27FC236}">
                  <a16:creationId xmlns:a16="http://schemas.microsoft.com/office/drawing/2014/main" id="{AE5A7729-3054-9F45-BE44-4E036ED05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2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492">
              <a:extLst>
                <a:ext uri="{FF2B5EF4-FFF2-40B4-BE49-F238E27FC236}">
                  <a16:creationId xmlns:a16="http://schemas.microsoft.com/office/drawing/2014/main" id="{C6E33965-8F09-0F4D-9184-22B06A4E9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1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493">
              <a:extLst>
                <a:ext uri="{FF2B5EF4-FFF2-40B4-BE49-F238E27FC236}">
                  <a16:creationId xmlns:a16="http://schemas.microsoft.com/office/drawing/2014/main" id="{B75D6617-2A7A-B846-95B4-E411D7FFE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70" y="6892385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494">
              <a:extLst>
                <a:ext uri="{FF2B5EF4-FFF2-40B4-BE49-F238E27FC236}">
                  <a16:creationId xmlns:a16="http://schemas.microsoft.com/office/drawing/2014/main" id="{7AF163E6-3564-2E4E-946B-C2120A8CD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495">
              <a:extLst>
                <a:ext uri="{FF2B5EF4-FFF2-40B4-BE49-F238E27FC236}">
                  <a16:creationId xmlns:a16="http://schemas.microsoft.com/office/drawing/2014/main" id="{0780286F-25BD-6147-B8F3-204CFD746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2" y="7153600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496">
              <a:extLst>
                <a:ext uri="{FF2B5EF4-FFF2-40B4-BE49-F238E27FC236}">
                  <a16:creationId xmlns:a16="http://schemas.microsoft.com/office/drawing/2014/main" id="{12EB6D0D-6AEC-694F-BB37-ED89CF76E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4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497">
              <a:extLst>
                <a:ext uri="{FF2B5EF4-FFF2-40B4-BE49-F238E27FC236}">
                  <a16:creationId xmlns:a16="http://schemas.microsoft.com/office/drawing/2014/main" id="{DBA3C519-F0C5-0248-B892-3B8244254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2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498">
              <a:extLst>
                <a:ext uri="{FF2B5EF4-FFF2-40B4-BE49-F238E27FC236}">
                  <a16:creationId xmlns:a16="http://schemas.microsoft.com/office/drawing/2014/main" id="{CC027E5D-4DFD-A340-AC31-F5F9A1B43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4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499">
              <a:extLst>
                <a:ext uri="{FF2B5EF4-FFF2-40B4-BE49-F238E27FC236}">
                  <a16:creationId xmlns:a16="http://schemas.microsoft.com/office/drawing/2014/main" id="{B3AD307A-BBE9-C34A-9F12-5A17B2E43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7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500">
              <a:extLst>
                <a:ext uri="{FF2B5EF4-FFF2-40B4-BE49-F238E27FC236}">
                  <a16:creationId xmlns:a16="http://schemas.microsoft.com/office/drawing/2014/main" id="{3C61569D-C279-4241-B209-5B55721AE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9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501">
              <a:extLst>
                <a:ext uri="{FF2B5EF4-FFF2-40B4-BE49-F238E27FC236}">
                  <a16:creationId xmlns:a16="http://schemas.microsoft.com/office/drawing/2014/main" id="{92ADFD62-4A1D-474B-B911-0E55AA5AA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5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502">
              <a:extLst>
                <a:ext uri="{FF2B5EF4-FFF2-40B4-BE49-F238E27FC236}">
                  <a16:creationId xmlns:a16="http://schemas.microsoft.com/office/drawing/2014/main" id="{233554A9-F037-0B4C-B013-8CDC7558B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90" y="6086440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503">
              <a:extLst>
                <a:ext uri="{FF2B5EF4-FFF2-40B4-BE49-F238E27FC236}">
                  <a16:creationId xmlns:a16="http://schemas.microsoft.com/office/drawing/2014/main" id="{208A6BAA-3124-6B4E-940F-8D08F74B9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4" y="6105554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504">
              <a:extLst>
                <a:ext uri="{FF2B5EF4-FFF2-40B4-BE49-F238E27FC236}">
                  <a16:creationId xmlns:a16="http://schemas.microsoft.com/office/drawing/2014/main" id="{DFBC69F9-39CE-CE46-8764-395337D6C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6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505">
              <a:extLst>
                <a:ext uri="{FF2B5EF4-FFF2-40B4-BE49-F238E27FC236}">
                  <a16:creationId xmlns:a16="http://schemas.microsoft.com/office/drawing/2014/main" id="{D3876EC8-7B29-1144-8B05-ACA1EB06E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4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506">
              <a:extLst>
                <a:ext uri="{FF2B5EF4-FFF2-40B4-BE49-F238E27FC236}">
                  <a16:creationId xmlns:a16="http://schemas.microsoft.com/office/drawing/2014/main" id="{FA63F41C-B14B-3343-B553-64CFABD4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2" y="5994060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507">
              <a:extLst>
                <a:ext uri="{FF2B5EF4-FFF2-40B4-BE49-F238E27FC236}">
                  <a16:creationId xmlns:a16="http://schemas.microsoft.com/office/drawing/2014/main" id="{3152DF46-94FE-3548-A9C5-1EA47570E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508">
              <a:extLst>
                <a:ext uri="{FF2B5EF4-FFF2-40B4-BE49-F238E27FC236}">
                  <a16:creationId xmlns:a16="http://schemas.microsoft.com/office/drawing/2014/main" id="{30BA96DE-3AC0-DB43-865E-2DACB7021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509">
              <a:extLst>
                <a:ext uri="{FF2B5EF4-FFF2-40B4-BE49-F238E27FC236}">
                  <a16:creationId xmlns:a16="http://schemas.microsoft.com/office/drawing/2014/main" id="{E281AC27-EE68-6A4C-8255-9E630682B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510">
              <a:extLst>
                <a:ext uri="{FF2B5EF4-FFF2-40B4-BE49-F238E27FC236}">
                  <a16:creationId xmlns:a16="http://schemas.microsoft.com/office/drawing/2014/main" id="{BB22A7BA-C7ED-5447-82C8-478928234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1" y="6207490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511">
              <a:extLst>
                <a:ext uri="{FF2B5EF4-FFF2-40B4-BE49-F238E27FC236}">
                  <a16:creationId xmlns:a16="http://schemas.microsoft.com/office/drawing/2014/main" id="{B9A25662-8B30-6A4E-A47C-FD9C48400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9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512">
              <a:extLst>
                <a:ext uri="{FF2B5EF4-FFF2-40B4-BE49-F238E27FC236}">
                  <a16:creationId xmlns:a16="http://schemas.microsoft.com/office/drawing/2014/main" id="{920311E5-6D63-1145-AAFE-8D88F737D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11747158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513">
              <a:extLst>
                <a:ext uri="{FF2B5EF4-FFF2-40B4-BE49-F238E27FC236}">
                  <a16:creationId xmlns:a16="http://schemas.microsoft.com/office/drawing/2014/main" id="{30CDFF0C-5071-CA46-9CAD-C14008A2F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6" y="11804496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514">
              <a:extLst>
                <a:ext uri="{FF2B5EF4-FFF2-40B4-BE49-F238E27FC236}">
                  <a16:creationId xmlns:a16="http://schemas.microsoft.com/office/drawing/2014/main" id="{293C7A60-6A71-F941-9A35-0F462194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1731230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515">
              <a:extLst>
                <a:ext uri="{FF2B5EF4-FFF2-40B4-BE49-F238E27FC236}">
                  <a16:creationId xmlns:a16="http://schemas.microsoft.com/office/drawing/2014/main" id="{E3F67C97-6D45-6F4F-8D72-8F8EE407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11766271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516">
              <a:extLst>
                <a:ext uri="{FF2B5EF4-FFF2-40B4-BE49-F238E27FC236}">
                  <a16:creationId xmlns:a16="http://schemas.microsoft.com/office/drawing/2014/main" id="{1D51B41F-9931-ED43-92FC-DE8D0CD2D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702558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517">
              <a:extLst>
                <a:ext uri="{FF2B5EF4-FFF2-40B4-BE49-F238E27FC236}">
                  <a16:creationId xmlns:a16="http://schemas.microsoft.com/office/drawing/2014/main" id="{3D233956-848A-0D45-BFA9-C65566F04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626106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518">
              <a:extLst>
                <a:ext uri="{FF2B5EF4-FFF2-40B4-BE49-F238E27FC236}">
                  <a16:creationId xmlns:a16="http://schemas.microsoft.com/office/drawing/2014/main" id="{8AB5678A-880E-5B4F-B4C6-44F757FE9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4" y="11505056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519">
              <a:extLst>
                <a:ext uri="{FF2B5EF4-FFF2-40B4-BE49-F238E27FC236}">
                  <a16:creationId xmlns:a16="http://schemas.microsoft.com/office/drawing/2014/main" id="{516B6A13-FCC0-2A49-8A4C-387C5CF22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587879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520">
              <a:extLst>
                <a:ext uri="{FF2B5EF4-FFF2-40B4-BE49-F238E27FC236}">
                  <a16:creationId xmlns:a16="http://schemas.microsoft.com/office/drawing/2014/main" id="{259BA6AA-0935-AC4E-AA30-6201BBFD3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466829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521">
              <a:extLst>
                <a:ext uri="{FF2B5EF4-FFF2-40B4-BE49-F238E27FC236}">
                  <a16:creationId xmlns:a16="http://schemas.microsoft.com/office/drawing/2014/main" id="{EB1DB06B-6BED-9845-9908-98256B60F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3" y="11282066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522">
              <a:extLst>
                <a:ext uri="{FF2B5EF4-FFF2-40B4-BE49-F238E27FC236}">
                  <a16:creationId xmlns:a16="http://schemas.microsoft.com/office/drawing/2014/main" id="{D562260A-03FC-434B-8B0C-F9A1C7AFB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7" y="11113234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523">
              <a:extLst>
                <a:ext uri="{FF2B5EF4-FFF2-40B4-BE49-F238E27FC236}">
                  <a16:creationId xmlns:a16="http://schemas.microsoft.com/office/drawing/2014/main" id="{AE77F236-878A-3A40-BA72-551B7CA9D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3" y="8462858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524">
              <a:extLst>
                <a:ext uri="{FF2B5EF4-FFF2-40B4-BE49-F238E27FC236}">
                  <a16:creationId xmlns:a16="http://schemas.microsoft.com/office/drawing/2014/main" id="{6E99C242-73CB-294C-83A5-8E6792849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7" y="8520199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525">
              <a:extLst>
                <a:ext uri="{FF2B5EF4-FFF2-40B4-BE49-F238E27FC236}">
                  <a16:creationId xmlns:a16="http://schemas.microsoft.com/office/drawing/2014/main" id="{93632E90-6812-9E49-9301-F9E7FC6E9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8" y="9026701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526">
              <a:extLst>
                <a:ext uri="{FF2B5EF4-FFF2-40B4-BE49-F238E27FC236}">
                  <a16:creationId xmlns:a16="http://schemas.microsoft.com/office/drawing/2014/main" id="{D9BD8577-9C5B-864B-9F8F-FE4F4095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5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527">
              <a:extLst>
                <a:ext uri="{FF2B5EF4-FFF2-40B4-BE49-F238E27FC236}">
                  <a16:creationId xmlns:a16="http://schemas.microsoft.com/office/drawing/2014/main" id="{0737863D-D7BD-364B-8CB6-2F876C8EA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528">
              <a:extLst>
                <a:ext uri="{FF2B5EF4-FFF2-40B4-BE49-F238E27FC236}">
                  <a16:creationId xmlns:a16="http://schemas.microsoft.com/office/drawing/2014/main" id="{B9EF499C-6032-214D-A8B6-B1544A37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529">
              <a:extLst>
                <a:ext uri="{FF2B5EF4-FFF2-40B4-BE49-F238E27FC236}">
                  <a16:creationId xmlns:a16="http://schemas.microsoft.com/office/drawing/2014/main" id="{5D52C114-960D-F449-96A3-9A78D20AD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530">
              <a:extLst>
                <a:ext uri="{FF2B5EF4-FFF2-40B4-BE49-F238E27FC236}">
                  <a16:creationId xmlns:a16="http://schemas.microsoft.com/office/drawing/2014/main" id="{A4D7C04A-980E-E843-A53D-A6DBE916E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7" y="8032811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531">
              <a:extLst>
                <a:ext uri="{FF2B5EF4-FFF2-40B4-BE49-F238E27FC236}">
                  <a16:creationId xmlns:a16="http://schemas.microsoft.com/office/drawing/2014/main" id="{79AA4C00-2965-CA4D-8585-834CE2448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6656656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532">
              <a:extLst>
                <a:ext uri="{FF2B5EF4-FFF2-40B4-BE49-F238E27FC236}">
                  <a16:creationId xmlns:a16="http://schemas.microsoft.com/office/drawing/2014/main" id="{A36A375A-3592-A54F-AF04-67DE008E4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4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533">
              <a:extLst>
                <a:ext uri="{FF2B5EF4-FFF2-40B4-BE49-F238E27FC236}">
                  <a16:creationId xmlns:a16="http://schemas.microsoft.com/office/drawing/2014/main" id="{A1275D7A-9EC7-6542-8591-18166144F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8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534">
              <a:extLst>
                <a:ext uri="{FF2B5EF4-FFF2-40B4-BE49-F238E27FC236}">
                  <a16:creationId xmlns:a16="http://schemas.microsoft.com/office/drawing/2014/main" id="{A789A104-2322-574F-AA76-76477D05E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4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535">
              <a:extLst>
                <a:ext uri="{FF2B5EF4-FFF2-40B4-BE49-F238E27FC236}">
                  <a16:creationId xmlns:a16="http://schemas.microsoft.com/office/drawing/2014/main" id="{BE0C723A-2643-5442-8482-D7774C7DB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7" y="6385883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536">
              <a:extLst>
                <a:ext uri="{FF2B5EF4-FFF2-40B4-BE49-F238E27FC236}">
                  <a16:creationId xmlns:a16="http://schemas.microsoft.com/office/drawing/2014/main" id="{A65EB3E4-3871-C240-85D8-3B3725EF7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6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537">
              <a:extLst>
                <a:ext uri="{FF2B5EF4-FFF2-40B4-BE49-F238E27FC236}">
                  <a16:creationId xmlns:a16="http://schemas.microsoft.com/office/drawing/2014/main" id="{9A24D18A-3927-FD41-A782-2C8FFBD0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5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538">
              <a:extLst>
                <a:ext uri="{FF2B5EF4-FFF2-40B4-BE49-F238E27FC236}">
                  <a16:creationId xmlns:a16="http://schemas.microsoft.com/office/drawing/2014/main" id="{FC72F6CD-3B13-934B-8F62-12F944D10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8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539">
              <a:extLst>
                <a:ext uri="{FF2B5EF4-FFF2-40B4-BE49-F238E27FC236}">
                  <a16:creationId xmlns:a16="http://schemas.microsoft.com/office/drawing/2014/main" id="{240E6B29-ADE2-7745-840E-544C24215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3" y="6283947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540">
              <a:extLst>
                <a:ext uri="{FF2B5EF4-FFF2-40B4-BE49-F238E27FC236}">
                  <a16:creationId xmlns:a16="http://schemas.microsoft.com/office/drawing/2014/main" id="{4AE5DB69-9F6C-864E-8700-6B18C3156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2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541">
              <a:extLst>
                <a:ext uri="{FF2B5EF4-FFF2-40B4-BE49-F238E27FC236}">
                  <a16:creationId xmlns:a16="http://schemas.microsoft.com/office/drawing/2014/main" id="{A8CB94B7-9A5A-D34C-92F3-1829BC22F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1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542">
              <a:extLst>
                <a:ext uri="{FF2B5EF4-FFF2-40B4-BE49-F238E27FC236}">
                  <a16:creationId xmlns:a16="http://schemas.microsoft.com/office/drawing/2014/main" id="{D83F0673-C829-0449-B2F7-BD8AE99B8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5" y="5618166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543">
              <a:extLst>
                <a:ext uri="{FF2B5EF4-FFF2-40B4-BE49-F238E27FC236}">
                  <a16:creationId xmlns:a16="http://schemas.microsoft.com/office/drawing/2014/main" id="{88BB3429-6685-8E45-BA7D-88E40B3F7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3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544">
              <a:extLst>
                <a:ext uri="{FF2B5EF4-FFF2-40B4-BE49-F238E27FC236}">
                  <a16:creationId xmlns:a16="http://schemas.microsoft.com/office/drawing/2014/main" id="{1DAD729B-C55B-4240-8F9B-D54257113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8" y="5395178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545">
              <a:extLst>
                <a:ext uri="{FF2B5EF4-FFF2-40B4-BE49-F238E27FC236}">
                  <a16:creationId xmlns:a16="http://schemas.microsoft.com/office/drawing/2014/main" id="{E75AC0A4-ABDA-954F-B83C-4ECFE5D2D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546">
              <a:extLst>
                <a:ext uri="{FF2B5EF4-FFF2-40B4-BE49-F238E27FC236}">
                  <a16:creationId xmlns:a16="http://schemas.microsoft.com/office/drawing/2014/main" id="{B356D4A8-32C8-3A45-A952-97310BEF1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4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547">
              <a:extLst>
                <a:ext uri="{FF2B5EF4-FFF2-40B4-BE49-F238E27FC236}">
                  <a16:creationId xmlns:a16="http://schemas.microsoft.com/office/drawing/2014/main" id="{3EEF138E-2DDA-3144-A2F8-9BEFD23AD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6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548">
              <a:extLst>
                <a:ext uri="{FF2B5EF4-FFF2-40B4-BE49-F238E27FC236}">
                  <a16:creationId xmlns:a16="http://schemas.microsoft.com/office/drawing/2014/main" id="{4D1362AE-5582-0346-B4CB-615D0B1DD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549">
              <a:extLst>
                <a:ext uri="{FF2B5EF4-FFF2-40B4-BE49-F238E27FC236}">
                  <a16:creationId xmlns:a16="http://schemas.microsoft.com/office/drawing/2014/main" id="{56D1B96E-C6E3-9C4B-AFB4-5DB88B32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6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550">
              <a:extLst>
                <a:ext uri="{FF2B5EF4-FFF2-40B4-BE49-F238E27FC236}">
                  <a16:creationId xmlns:a16="http://schemas.microsoft.com/office/drawing/2014/main" id="{8803578F-8EF5-CE4E-AB8B-978EF860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551">
              <a:extLst>
                <a:ext uri="{FF2B5EF4-FFF2-40B4-BE49-F238E27FC236}">
                  <a16:creationId xmlns:a16="http://schemas.microsoft.com/office/drawing/2014/main" id="{A8DF26EA-2B4A-0F40-9F20-E779B72F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3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552">
              <a:extLst>
                <a:ext uri="{FF2B5EF4-FFF2-40B4-BE49-F238E27FC236}">
                  <a16:creationId xmlns:a16="http://schemas.microsoft.com/office/drawing/2014/main" id="{B3CFEECC-601E-1F47-8D1C-CCBC7EE7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1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553">
              <a:extLst>
                <a:ext uri="{FF2B5EF4-FFF2-40B4-BE49-F238E27FC236}">
                  <a16:creationId xmlns:a16="http://schemas.microsoft.com/office/drawing/2014/main" id="{FFA53C8F-A86B-2348-8843-CCDDFA8EC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0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554">
              <a:extLst>
                <a:ext uri="{FF2B5EF4-FFF2-40B4-BE49-F238E27FC236}">
                  <a16:creationId xmlns:a16="http://schemas.microsoft.com/office/drawing/2014/main" id="{C862AE6F-3D81-DA4C-B5AF-43227FCD6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8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555">
              <a:extLst>
                <a:ext uri="{FF2B5EF4-FFF2-40B4-BE49-F238E27FC236}">
                  <a16:creationId xmlns:a16="http://schemas.microsoft.com/office/drawing/2014/main" id="{3989E5AE-E205-144A-8223-F9BCF5E70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9" y="4738956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556">
              <a:extLst>
                <a:ext uri="{FF2B5EF4-FFF2-40B4-BE49-F238E27FC236}">
                  <a16:creationId xmlns:a16="http://schemas.microsoft.com/office/drawing/2014/main" id="{125F8863-4416-9046-A8BD-0B3C27EE4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6" y="6433668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557">
              <a:extLst>
                <a:ext uri="{FF2B5EF4-FFF2-40B4-BE49-F238E27FC236}">
                  <a16:creationId xmlns:a16="http://schemas.microsoft.com/office/drawing/2014/main" id="{757A9ECE-0E16-C846-83F9-EC84EB42A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3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558">
              <a:extLst>
                <a:ext uri="{FF2B5EF4-FFF2-40B4-BE49-F238E27FC236}">
                  <a16:creationId xmlns:a16="http://schemas.microsoft.com/office/drawing/2014/main" id="{7D4407FC-EE60-3E42-B4EA-3B332152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7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559">
              <a:extLst>
                <a:ext uri="{FF2B5EF4-FFF2-40B4-BE49-F238E27FC236}">
                  <a16:creationId xmlns:a16="http://schemas.microsoft.com/office/drawing/2014/main" id="{585E140F-5661-C942-B0B5-B1662AAEF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4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560">
              <a:extLst>
                <a:ext uri="{FF2B5EF4-FFF2-40B4-BE49-F238E27FC236}">
                  <a16:creationId xmlns:a16="http://schemas.microsoft.com/office/drawing/2014/main" id="{8E87D344-9D9B-2443-B4E6-17D8CC2EE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7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561">
              <a:extLst>
                <a:ext uri="{FF2B5EF4-FFF2-40B4-BE49-F238E27FC236}">
                  <a16:creationId xmlns:a16="http://schemas.microsoft.com/office/drawing/2014/main" id="{07B50336-37C2-454F-9DE2-319FB7A99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2" y="5994060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562">
              <a:extLst>
                <a:ext uri="{FF2B5EF4-FFF2-40B4-BE49-F238E27FC236}">
                  <a16:creationId xmlns:a16="http://schemas.microsoft.com/office/drawing/2014/main" id="{7B322591-1AEA-1845-BF9D-9E38C0F48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5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563">
              <a:extLst>
                <a:ext uri="{FF2B5EF4-FFF2-40B4-BE49-F238E27FC236}">
                  <a16:creationId xmlns:a16="http://schemas.microsoft.com/office/drawing/2014/main" id="{639B6899-0332-9D47-B4D5-43CB6AAAD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4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564">
              <a:extLst>
                <a:ext uri="{FF2B5EF4-FFF2-40B4-BE49-F238E27FC236}">
                  <a16:creationId xmlns:a16="http://schemas.microsoft.com/office/drawing/2014/main" id="{BE16AF5E-4271-EA4E-B246-7865FB8C2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4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565">
              <a:extLst>
                <a:ext uri="{FF2B5EF4-FFF2-40B4-BE49-F238E27FC236}">
                  <a16:creationId xmlns:a16="http://schemas.microsoft.com/office/drawing/2014/main" id="{D4D0022B-0DF6-E84D-8FD5-AE889DAA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7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566">
              <a:extLst>
                <a:ext uri="{FF2B5EF4-FFF2-40B4-BE49-F238E27FC236}">
                  <a16:creationId xmlns:a16="http://schemas.microsoft.com/office/drawing/2014/main" id="{A194497D-480C-6841-8064-DE84C5321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7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567">
              <a:extLst>
                <a:ext uri="{FF2B5EF4-FFF2-40B4-BE49-F238E27FC236}">
                  <a16:creationId xmlns:a16="http://schemas.microsoft.com/office/drawing/2014/main" id="{C7FB9F11-AC6F-304E-83AD-07BC5BAF0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0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568">
              <a:extLst>
                <a:ext uri="{FF2B5EF4-FFF2-40B4-BE49-F238E27FC236}">
                  <a16:creationId xmlns:a16="http://schemas.microsoft.com/office/drawing/2014/main" id="{DDFE19C7-9BBD-4149-944A-8001C4228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5" y="6236162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569">
              <a:extLst>
                <a:ext uri="{FF2B5EF4-FFF2-40B4-BE49-F238E27FC236}">
                  <a16:creationId xmlns:a16="http://schemas.microsoft.com/office/drawing/2014/main" id="{3242C3FB-CFB5-A64D-9036-B97485C3B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4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570">
              <a:extLst>
                <a:ext uri="{FF2B5EF4-FFF2-40B4-BE49-F238E27FC236}">
                  <a16:creationId xmlns:a16="http://schemas.microsoft.com/office/drawing/2014/main" id="{720A7571-F4AC-E048-B8F4-52E9F49DB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7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571">
              <a:extLst>
                <a:ext uri="{FF2B5EF4-FFF2-40B4-BE49-F238E27FC236}">
                  <a16:creationId xmlns:a16="http://schemas.microsoft.com/office/drawing/2014/main" id="{9DAF4BEB-6E34-E54C-ADA4-406D1E692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1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572">
              <a:extLst>
                <a:ext uri="{FF2B5EF4-FFF2-40B4-BE49-F238E27FC236}">
                  <a16:creationId xmlns:a16="http://schemas.microsoft.com/office/drawing/2014/main" id="{CFC8E311-9CF3-6F44-99CC-8686943DC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777183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573">
              <a:extLst>
                <a:ext uri="{FF2B5EF4-FFF2-40B4-BE49-F238E27FC236}">
                  <a16:creationId xmlns:a16="http://schemas.microsoft.com/office/drawing/2014/main" id="{8362C423-10FD-EE44-AD23-9B27FBDAA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8" y="4738956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574">
              <a:extLst>
                <a:ext uri="{FF2B5EF4-FFF2-40B4-BE49-F238E27FC236}">
                  <a16:creationId xmlns:a16="http://schemas.microsoft.com/office/drawing/2014/main" id="{1F1D420F-50BD-1640-98CF-2CE1E45B4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575">
              <a:extLst>
                <a:ext uri="{FF2B5EF4-FFF2-40B4-BE49-F238E27FC236}">
                  <a16:creationId xmlns:a16="http://schemas.microsoft.com/office/drawing/2014/main" id="{1C7934C3-ACD0-5547-9C48-721405734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9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576">
              <a:extLst>
                <a:ext uri="{FF2B5EF4-FFF2-40B4-BE49-F238E27FC236}">
                  <a16:creationId xmlns:a16="http://schemas.microsoft.com/office/drawing/2014/main" id="{4C482667-288F-FE48-A417-206CA9581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1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577">
              <a:extLst>
                <a:ext uri="{FF2B5EF4-FFF2-40B4-BE49-F238E27FC236}">
                  <a16:creationId xmlns:a16="http://schemas.microsoft.com/office/drawing/2014/main" id="{29F32E5D-79D9-244F-B8D9-6024544DF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8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578">
              <a:extLst>
                <a:ext uri="{FF2B5EF4-FFF2-40B4-BE49-F238E27FC236}">
                  <a16:creationId xmlns:a16="http://schemas.microsoft.com/office/drawing/2014/main" id="{9FDA615A-FCED-834F-9DDC-B3FC6A12C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5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579">
              <a:extLst>
                <a:ext uri="{FF2B5EF4-FFF2-40B4-BE49-F238E27FC236}">
                  <a16:creationId xmlns:a16="http://schemas.microsoft.com/office/drawing/2014/main" id="{B3D4DCFF-2664-6947-BC90-7D76B168E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580">
              <a:extLst>
                <a:ext uri="{FF2B5EF4-FFF2-40B4-BE49-F238E27FC236}">
                  <a16:creationId xmlns:a16="http://schemas.microsoft.com/office/drawing/2014/main" id="{FE3021DA-77C2-0146-AA46-EAACC9E21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8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581">
              <a:extLst>
                <a:ext uri="{FF2B5EF4-FFF2-40B4-BE49-F238E27FC236}">
                  <a16:creationId xmlns:a16="http://schemas.microsoft.com/office/drawing/2014/main" id="{19C8F9AF-5C6F-9245-AC13-206181CA9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0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582">
              <a:extLst>
                <a:ext uri="{FF2B5EF4-FFF2-40B4-BE49-F238E27FC236}">
                  <a16:creationId xmlns:a16="http://schemas.microsoft.com/office/drawing/2014/main" id="{E8B76732-A71D-CA44-B9EB-3BA77473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4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583">
              <a:extLst>
                <a:ext uri="{FF2B5EF4-FFF2-40B4-BE49-F238E27FC236}">
                  <a16:creationId xmlns:a16="http://schemas.microsoft.com/office/drawing/2014/main" id="{1F8016B9-A1B2-9C4F-AFCA-77A40473A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0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584">
              <a:extLst>
                <a:ext uri="{FF2B5EF4-FFF2-40B4-BE49-F238E27FC236}">
                  <a16:creationId xmlns:a16="http://schemas.microsoft.com/office/drawing/2014/main" id="{6F0D789D-DEE3-BF44-A182-097C6EFC3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3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585">
              <a:extLst>
                <a:ext uri="{FF2B5EF4-FFF2-40B4-BE49-F238E27FC236}">
                  <a16:creationId xmlns:a16="http://schemas.microsoft.com/office/drawing/2014/main" id="{7C1F92FC-6814-2A47-A7C0-84D130B50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8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586">
              <a:extLst>
                <a:ext uri="{FF2B5EF4-FFF2-40B4-BE49-F238E27FC236}">
                  <a16:creationId xmlns:a16="http://schemas.microsoft.com/office/drawing/2014/main" id="{2CEEEA4B-D1A6-5D4F-A8B6-18A3D129A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7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587">
              <a:extLst>
                <a:ext uri="{FF2B5EF4-FFF2-40B4-BE49-F238E27FC236}">
                  <a16:creationId xmlns:a16="http://schemas.microsoft.com/office/drawing/2014/main" id="{9D03BEF2-777C-E847-AD68-FB8370327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8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588">
              <a:extLst>
                <a:ext uri="{FF2B5EF4-FFF2-40B4-BE49-F238E27FC236}">
                  <a16:creationId xmlns:a16="http://schemas.microsoft.com/office/drawing/2014/main" id="{3BBBCBBF-896B-0F44-9699-D98393282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1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589">
              <a:extLst>
                <a:ext uri="{FF2B5EF4-FFF2-40B4-BE49-F238E27FC236}">
                  <a16:creationId xmlns:a16="http://schemas.microsoft.com/office/drawing/2014/main" id="{DDDCEA3A-C23F-544B-9347-30FBFCB89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7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590">
              <a:extLst>
                <a:ext uri="{FF2B5EF4-FFF2-40B4-BE49-F238E27FC236}">
                  <a16:creationId xmlns:a16="http://schemas.microsoft.com/office/drawing/2014/main" id="{122F4015-9C2F-B04C-A24A-07E591D3D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0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591">
              <a:extLst>
                <a:ext uri="{FF2B5EF4-FFF2-40B4-BE49-F238E27FC236}">
                  <a16:creationId xmlns:a16="http://schemas.microsoft.com/office/drawing/2014/main" id="{D5FFF804-429C-724C-B36E-7503428BF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592">
              <a:extLst>
                <a:ext uri="{FF2B5EF4-FFF2-40B4-BE49-F238E27FC236}">
                  <a16:creationId xmlns:a16="http://schemas.microsoft.com/office/drawing/2014/main" id="{27777B4E-2071-C243-889B-7FC0E40E7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7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593">
              <a:extLst>
                <a:ext uri="{FF2B5EF4-FFF2-40B4-BE49-F238E27FC236}">
                  <a16:creationId xmlns:a16="http://schemas.microsoft.com/office/drawing/2014/main" id="{018D628F-7A99-5644-8162-2807CD911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3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594">
              <a:extLst>
                <a:ext uri="{FF2B5EF4-FFF2-40B4-BE49-F238E27FC236}">
                  <a16:creationId xmlns:a16="http://schemas.microsoft.com/office/drawing/2014/main" id="{8AD4A61B-DC85-A144-9F50-FB036E9A7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6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595">
              <a:extLst>
                <a:ext uri="{FF2B5EF4-FFF2-40B4-BE49-F238E27FC236}">
                  <a16:creationId xmlns:a16="http://schemas.microsoft.com/office/drawing/2014/main" id="{D0C62C31-A0DB-F741-BC55-C6887BA26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2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596">
              <a:extLst>
                <a:ext uri="{FF2B5EF4-FFF2-40B4-BE49-F238E27FC236}">
                  <a16:creationId xmlns:a16="http://schemas.microsoft.com/office/drawing/2014/main" id="{676B97C5-DBA6-F441-814E-C18471A2F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597">
              <a:extLst>
                <a:ext uri="{FF2B5EF4-FFF2-40B4-BE49-F238E27FC236}">
                  <a16:creationId xmlns:a16="http://schemas.microsoft.com/office/drawing/2014/main" id="{FD0C8707-ADEA-8E47-A159-E52937077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6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598">
              <a:extLst>
                <a:ext uri="{FF2B5EF4-FFF2-40B4-BE49-F238E27FC236}">
                  <a16:creationId xmlns:a16="http://schemas.microsoft.com/office/drawing/2014/main" id="{36F9DEB6-AA6F-9140-8EE6-35A8F0D80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6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599">
              <a:extLst>
                <a:ext uri="{FF2B5EF4-FFF2-40B4-BE49-F238E27FC236}">
                  <a16:creationId xmlns:a16="http://schemas.microsoft.com/office/drawing/2014/main" id="{981A65F9-F559-3644-AA8C-2029DFD8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1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600">
              <a:extLst>
                <a:ext uri="{FF2B5EF4-FFF2-40B4-BE49-F238E27FC236}">
                  <a16:creationId xmlns:a16="http://schemas.microsoft.com/office/drawing/2014/main" id="{39EDD3CB-5314-4540-9A17-8F7462C14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9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601">
              <a:extLst>
                <a:ext uri="{FF2B5EF4-FFF2-40B4-BE49-F238E27FC236}">
                  <a16:creationId xmlns:a16="http://schemas.microsoft.com/office/drawing/2014/main" id="{50820C36-FFD7-2D4B-8FC3-BB07ED06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602">
              <a:extLst>
                <a:ext uri="{FF2B5EF4-FFF2-40B4-BE49-F238E27FC236}">
                  <a16:creationId xmlns:a16="http://schemas.microsoft.com/office/drawing/2014/main" id="{4C82D9D8-24C0-9F49-9B3A-FC978F980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6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604">
              <a:extLst>
                <a:ext uri="{FF2B5EF4-FFF2-40B4-BE49-F238E27FC236}">
                  <a16:creationId xmlns:a16="http://schemas.microsoft.com/office/drawing/2014/main" id="{D86F502C-7515-A244-99A6-087E2D5FC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8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605">
              <a:extLst>
                <a:ext uri="{FF2B5EF4-FFF2-40B4-BE49-F238E27FC236}">
                  <a16:creationId xmlns:a16="http://schemas.microsoft.com/office/drawing/2014/main" id="{8F87E6EA-BD8E-A744-960E-8172968D5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0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606">
              <a:extLst>
                <a:ext uri="{FF2B5EF4-FFF2-40B4-BE49-F238E27FC236}">
                  <a16:creationId xmlns:a16="http://schemas.microsoft.com/office/drawing/2014/main" id="{B9D5ED3C-4EF3-F444-8166-9C738BC5D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8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607">
              <a:extLst>
                <a:ext uri="{FF2B5EF4-FFF2-40B4-BE49-F238E27FC236}">
                  <a16:creationId xmlns:a16="http://schemas.microsoft.com/office/drawing/2014/main" id="{0D121EFF-0F3D-3241-92B0-B6B5F3DB9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7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608">
              <a:extLst>
                <a:ext uri="{FF2B5EF4-FFF2-40B4-BE49-F238E27FC236}">
                  <a16:creationId xmlns:a16="http://schemas.microsoft.com/office/drawing/2014/main" id="{D61C1052-7581-0F40-9B9E-B5C42DC91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9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609">
              <a:extLst>
                <a:ext uri="{FF2B5EF4-FFF2-40B4-BE49-F238E27FC236}">
                  <a16:creationId xmlns:a16="http://schemas.microsoft.com/office/drawing/2014/main" id="{CE48AFE7-8B28-DE43-B7CC-915CCE813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7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610">
              <a:extLst>
                <a:ext uri="{FF2B5EF4-FFF2-40B4-BE49-F238E27FC236}">
                  <a16:creationId xmlns:a16="http://schemas.microsoft.com/office/drawing/2014/main" id="{0B51EBD7-23A5-4D46-8FF6-6B6603826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4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611">
              <a:extLst>
                <a:ext uri="{FF2B5EF4-FFF2-40B4-BE49-F238E27FC236}">
                  <a16:creationId xmlns:a16="http://schemas.microsoft.com/office/drawing/2014/main" id="{E04E6F62-A234-2E4B-8741-B7F68C49D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612">
              <a:extLst>
                <a:ext uri="{FF2B5EF4-FFF2-40B4-BE49-F238E27FC236}">
                  <a16:creationId xmlns:a16="http://schemas.microsoft.com/office/drawing/2014/main" id="{B51FF6E2-5CC6-B34B-97DA-17CBF99A5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7" y="10785120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Rectangle 613">
              <a:extLst>
                <a:ext uri="{FF2B5EF4-FFF2-40B4-BE49-F238E27FC236}">
                  <a16:creationId xmlns:a16="http://schemas.microsoft.com/office/drawing/2014/main" id="{20E380FB-1588-5144-AB73-A06A7B5DB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6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614">
              <a:extLst>
                <a:ext uri="{FF2B5EF4-FFF2-40B4-BE49-F238E27FC236}">
                  <a16:creationId xmlns:a16="http://schemas.microsoft.com/office/drawing/2014/main" id="{DAE31347-A11C-704A-935A-D4B4FDCE1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6" y="10504794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615">
              <a:extLst>
                <a:ext uri="{FF2B5EF4-FFF2-40B4-BE49-F238E27FC236}">
                  <a16:creationId xmlns:a16="http://schemas.microsoft.com/office/drawing/2014/main" id="{C2EE27C5-98A1-464E-83AC-8E3478BFC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616">
              <a:extLst>
                <a:ext uri="{FF2B5EF4-FFF2-40B4-BE49-F238E27FC236}">
                  <a16:creationId xmlns:a16="http://schemas.microsoft.com/office/drawing/2014/main" id="{380A1FBB-DC76-B941-957A-483258FD4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1" y="11766267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617">
              <a:extLst>
                <a:ext uri="{FF2B5EF4-FFF2-40B4-BE49-F238E27FC236}">
                  <a16:creationId xmlns:a16="http://schemas.microsoft.com/office/drawing/2014/main" id="{65E4C2A9-554D-D04B-BDF2-49A79BB7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0" y="11747158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618">
              <a:extLst>
                <a:ext uri="{FF2B5EF4-FFF2-40B4-BE49-F238E27FC236}">
                  <a16:creationId xmlns:a16="http://schemas.microsoft.com/office/drawing/2014/main" id="{51535C84-2B82-1041-B495-5A018809A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619">
              <a:extLst>
                <a:ext uri="{FF2B5EF4-FFF2-40B4-BE49-F238E27FC236}">
                  <a16:creationId xmlns:a16="http://schemas.microsoft.com/office/drawing/2014/main" id="{650B3D4C-5C4F-A748-9B72-543176E22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620">
              <a:extLst>
                <a:ext uri="{FF2B5EF4-FFF2-40B4-BE49-F238E27FC236}">
                  <a16:creationId xmlns:a16="http://schemas.microsoft.com/office/drawing/2014/main" id="{B8DBD7FF-C082-7C49-B0CA-C9D461A6D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6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621">
              <a:extLst>
                <a:ext uri="{FF2B5EF4-FFF2-40B4-BE49-F238E27FC236}">
                  <a16:creationId xmlns:a16="http://schemas.microsoft.com/office/drawing/2014/main" id="{887684DF-493E-134E-9693-BA169C924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7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622">
              <a:extLst>
                <a:ext uri="{FF2B5EF4-FFF2-40B4-BE49-F238E27FC236}">
                  <a16:creationId xmlns:a16="http://schemas.microsoft.com/office/drawing/2014/main" id="{A8BA0EE6-B1EB-7543-98CB-7478A0B97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8453302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623">
              <a:extLst>
                <a:ext uri="{FF2B5EF4-FFF2-40B4-BE49-F238E27FC236}">
                  <a16:creationId xmlns:a16="http://schemas.microsoft.com/office/drawing/2014/main" id="{633D6255-A237-F24F-BB29-9586ED810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2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624">
              <a:extLst>
                <a:ext uri="{FF2B5EF4-FFF2-40B4-BE49-F238E27FC236}">
                  <a16:creationId xmlns:a16="http://schemas.microsoft.com/office/drawing/2014/main" id="{070B6F10-5C48-0544-8F68-B859064AD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0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625">
              <a:extLst>
                <a:ext uri="{FF2B5EF4-FFF2-40B4-BE49-F238E27FC236}">
                  <a16:creationId xmlns:a16="http://schemas.microsoft.com/office/drawing/2014/main" id="{E6887CEC-7C30-A949-8C7B-7A2ECA90A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2" y="9867685"/>
              <a:ext cx="407642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626">
              <a:extLst>
                <a:ext uri="{FF2B5EF4-FFF2-40B4-BE49-F238E27FC236}">
                  <a16:creationId xmlns:a16="http://schemas.microsoft.com/office/drawing/2014/main" id="{7BEA914E-1871-0044-9D4B-AFA8CD8EA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1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627">
              <a:extLst>
                <a:ext uri="{FF2B5EF4-FFF2-40B4-BE49-F238E27FC236}">
                  <a16:creationId xmlns:a16="http://schemas.microsoft.com/office/drawing/2014/main" id="{45773FAA-F7A4-C84C-B302-26F7E213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2" y="9950508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628">
              <a:extLst>
                <a:ext uri="{FF2B5EF4-FFF2-40B4-BE49-F238E27FC236}">
                  <a16:creationId xmlns:a16="http://schemas.microsoft.com/office/drawing/2014/main" id="{04B95CA9-33DE-3B4E-AA6A-54595F04DE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5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629">
              <a:extLst>
                <a:ext uri="{FF2B5EF4-FFF2-40B4-BE49-F238E27FC236}">
                  <a16:creationId xmlns:a16="http://schemas.microsoft.com/office/drawing/2014/main" id="{AC5DA048-B485-A543-832C-5A339E3D9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9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630">
              <a:extLst>
                <a:ext uri="{FF2B5EF4-FFF2-40B4-BE49-F238E27FC236}">
                  <a16:creationId xmlns:a16="http://schemas.microsoft.com/office/drawing/2014/main" id="{0C81EB16-CD84-1D40-B867-C8D1898BD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0074744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631">
              <a:extLst>
                <a:ext uri="{FF2B5EF4-FFF2-40B4-BE49-F238E27FC236}">
                  <a16:creationId xmlns:a16="http://schemas.microsoft.com/office/drawing/2014/main" id="{9ECCBB44-F4B2-2049-9E7A-94412FB7A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9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632">
              <a:extLst>
                <a:ext uri="{FF2B5EF4-FFF2-40B4-BE49-F238E27FC236}">
                  <a16:creationId xmlns:a16="http://schemas.microsoft.com/office/drawing/2014/main" id="{70AC6414-9F49-844B-AADE-D8FC60FB6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6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633">
              <a:extLst>
                <a:ext uri="{FF2B5EF4-FFF2-40B4-BE49-F238E27FC236}">
                  <a16:creationId xmlns:a16="http://schemas.microsoft.com/office/drawing/2014/main" id="{3797BF54-A486-DC48-AB0A-C13547DE5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634">
              <a:extLst>
                <a:ext uri="{FF2B5EF4-FFF2-40B4-BE49-F238E27FC236}">
                  <a16:creationId xmlns:a16="http://schemas.microsoft.com/office/drawing/2014/main" id="{0D94A7EF-34A3-8641-821B-9390C88CD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5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635">
              <a:extLst>
                <a:ext uri="{FF2B5EF4-FFF2-40B4-BE49-F238E27FC236}">
                  <a16:creationId xmlns:a16="http://schemas.microsoft.com/office/drawing/2014/main" id="{4F97D5F9-1B00-7644-9100-AC3DC97BD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4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636">
              <a:extLst>
                <a:ext uri="{FF2B5EF4-FFF2-40B4-BE49-F238E27FC236}">
                  <a16:creationId xmlns:a16="http://schemas.microsoft.com/office/drawing/2014/main" id="{32DC6DE9-D813-CC4D-A905-321A1A143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287656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637">
              <a:extLst>
                <a:ext uri="{FF2B5EF4-FFF2-40B4-BE49-F238E27FC236}">
                  <a16:creationId xmlns:a16="http://schemas.microsoft.com/office/drawing/2014/main" id="{3CF45FB9-E30A-7340-A772-32A319D63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638">
              <a:extLst>
                <a:ext uri="{FF2B5EF4-FFF2-40B4-BE49-F238E27FC236}">
                  <a16:creationId xmlns:a16="http://schemas.microsoft.com/office/drawing/2014/main" id="{6989B852-31C7-4848-BA83-A9CC5485E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7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639">
              <a:extLst>
                <a:ext uri="{FF2B5EF4-FFF2-40B4-BE49-F238E27FC236}">
                  <a16:creationId xmlns:a16="http://schemas.microsoft.com/office/drawing/2014/main" id="{B3A258C4-27F0-F443-9F4B-2908FAB0F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5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640">
              <a:extLst>
                <a:ext uri="{FF2B5EF4-FFF2-40B4-BE49-F238E27FC236}">
                  <a16:creationId xmlns:a16="http://schemas.microsoft.com/office/drawing/2014/main" id="{A8513C59-1DDE-4449-9B47-DAFB73F92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5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641">
              <a:extLst>
                <a:ext uri="{FF2B5EF4-FFF2-40B4-BE49-F238E27FC236}">
                  <a16:creationId xmlns:a16="http://schemas.microsoft.com/office/drawing/2014/main" id="{064968EC-F463-394C-8C06-0FA0AEF0C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9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642">
              <a:extLst>
                <a:ext uri="{FF2B5EF4-FFF2-40B4-BE49-F238E27FC236}">
                  <a16:creationId xmlns:a16="http://schemas.microsoft.com/office/drawing/2014/main" id="{6322A64C-2EA7-B944-97FC-FE93AE3A0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4" y="4907791"/>
              <a:ext cx="3984076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643">
              <a:extLst>
                <a:ext uri="{FF2B5EF4-FFF2-40B4-BE49-F238E27FC236}">
                  <a16:creationId xmlns:a16="http://schemas.microsoft.com/office/drawing/2014/main" id="{2606632E-ADDF-9944-B2F7-BCDC38C1D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4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644">
              <a:extLst>
                <a:ext uri="{FF2B5EF4-FFF2-40B4-BE49-F238E27FC236}">
                  <a16:creationId xmlns:a16="http://schemas.microsoft.com/office/drawing/2014/main" id="{264C6F37-66D7-3444-A4EA-EC45EE5F1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6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645">
              <a:extLst>
                <a:ext uri="{FF2B5EF4-FFF2-40B4-BE49-F238E27FC236}">
                  <a16:creationId xmlns:a16="http://schemas.microsoft.com/office/drawing/2014/main" id="{ECE6DA25-48A5-E249-99DE-580DBC77B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646">
              <a:extLst>
                <a:ext uri="{FF2B5EF4-FFF2-40B4-BE49-F238E27FC236}">
                  <a16:creationId xmlns:a16="http://schemas.microsoft.com/office/drawing/2014/main" id="{63745EC9-93C6-814B-901B-6139A2536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647">
              <a:extLst>
                <a:ext uri="{FF2B5EF4-FFF2-40B4-BE49-F238E27FC236}">
                  <a16:creationId xmlns:a16="http://schemas.microsoft.com/office/drawing/2014/main" id="{A488BB69-8A52-1B4D-8B70-880FE5C0B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648">
              <a:extLst>
                <a:ext uri="{FF2B5EF4-FFF2-40B4-BE49-F238E27FC236}">
                  <a16:creationId xmlns:a16="http://schemas.microsoft.com/office/drawing/2014/main" id="{046058E3-6C01-4446-B742-090F55E75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649">
              <a:extLst>
                <a:ext uri="{FF2B5EF4-FFF2-40B4-BE49-F238E27FC236}">
                  <a16:creationId xmlns:a16="http://schemas.microsoft.com/office/drawing/2014/main" id="{9E871A09-713A-EE4A-B86B-E0AE58091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650">
              <a:extLst>
                <a:ext uri="{FF2B5EF4-FFF2-40B4-BE49-F238E27FC236}">
                  <a16:creationId xmlns:a16="http://schemas.microsoft.com/office/drawing/2014/main" id="{13ABB6D5-2BB1-4342-857B-3EA9012AF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651">
              <a:extLst>
                <a:ext uri="{FF2B5EF4-FFF2-40B4-BE49-F238E27FC236}">
                  <a16:creationId xmlns:a16="http://schemas.microsoft.com/office/drawing/2014/main" id="{757D6473-97DE-0245-BDDB-1090F273F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652">
              <a:extLst>
                <a:ext uri="{FF2B5EF4-FFF2-40B4-BE49-F238E27FC236}">
                  <a16:creationId xmlns:a16="http://schemas.microsoft.com/office/drawing/2014/main" id="{C28E3287-83E8-F642-AB00-E8D6E511D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653">
              <a:extLst>
                <a:ext uri="{FF2B5EF4-FFF2-40B4-BE49-F238E27FC236}">
                  <a16:creationId xmlns:a16="http://schemas.microsoft.com/office/drawing/2014/main" id="{60E906AE-70FF-804D-9434-A060094D0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654">
              <a:extLst>
                <a:ext uri="{FF2B5EF4-FFF2-40B4-BE49-F238E27FC236}">
                  <a16:creationId xmlns:a16="http://schemas.microsoft.com/office/drawing/2014/main" id="{8F5F3B7E-99E7-2C49-B738-F014879F5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655">
              <a:extLst>
                <a:ext uri="{FF2B5EF4-FFF2-40B4-BE49-F238E27FC236}">
                  <a16:creationId xmlns:a16="http://schemas.microsoft.com/office/drawing/2014/main" id="{9E3EFB36-AD4D-754C-8E7E-BDCB8700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4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656">
              <a:extLst>
                <a:ext uri="{FF2B5EF4-FFF2-40B4-BE49-F238E27FC236}">
                  <a16:creationId xmlns:a16="http://schemas.microsoft.com/office/drawing/2014/main" id="{0F6FE5DD-CB07-4249-B190-2FD8AB103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657">
              <a:extLst>
                <a:ext uri="{FF2B5EF4-FFF2-40B4-BE49-F238E27FC236}">
                  <a16:creationId xmlns:a16="http://schemas.microsoft.com/office/drawing/2014/main" id="{26BF267D-7624-F04A-A927-FF20A1D12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658">
              <a:extLst>
                <a:ext uri="{FF2B5EF4-FFF2-40B4-BE49-F238E27FC236}">
                  <a16:creationId xmlns:a16="http://schemas.microsoft.com/office/drawing/2014/main" id="{2D3598B8-3218-D242-AEB5-490C3EC8C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659">
              <a:extLst>
                <a:ext uri="{FF2B5EF4-FFF2-40B4-BE49-F238E27FC236}">
                  <a16:creationId xmlns:a16="http://schemas.microsoft.com/office/drawing/2014/main" id="{D6F06588-71D9-F54F-B19F-94F9A258F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660">
              <a:extLst>
                <a:ext uri="{FF2B5EF4-FFF2-40B4-BE49-F238E27FC236}">
                  <a16:creationId xmlns:a16="http://schemas.microsoft.com/office/drawing/2014/main" id="{02DB5DA1-92C4-9144-B2A8-23235E152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661">
              <a:extLst>
                <a:ext uri="{FF2B5EF4-FFF2-40B4-BE49-F238E27FC236}">
                  <a16:creationId xmlns:a16="http://schemas.microsoft.com/office/drawing/2014/main" id="{24D289B4-80FF-FB45-BCC8-FDD27CB81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662">
              <a:extLst>
                <a:ext uri="{FF2B5EF4-FFF2-40B4-BE49-F238E27FC236}">
                  <a16:creationId xmlns:a16="http://schemas.microsoft.com/office/drawing/2014/main" id="{9025E82E-8C6C-9F48-A1A2-CB0CB608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663">
              <a:extLst>
                <a:ext uri="{FF2B5EF4-FFF2-40B4-BE49-F238E27FC236}">
                  <a16:creationId xmlns:a16="http://schemas.microsoft.com/office/drawing/2014/main" id="{B9CD272A-D6E8-A34F-B748-EA23B5FB3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664">
              <a:extLst>
                <a:ext uri="{FF2B5EF4-FFF2-40B4-BE49-F238E27FC236}">
                  <a16:creationId xmlns:a16="http://schemas.microsoft.com/office/drawing/2014/main" id="{D03B3F10-2F71-B648-9396-09B671FF9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665">
              <a:extLst>
                <a:ext uri="{FF2B5EF4-FFF2-40B4-BE49-F238E27FC236}">
                  <a16:creationId xmlns:a16="http://schemas.microsoft.com/office/drawing/2014/main" id="{9CEC7B4A-C1CE-5940-A1F8-D6446AA66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666">
              <a:extLst>
                <a:ext uri="{FF2B5EF4-FFF2-40B4-BE49-F238E27FC236}">
                  <a16:creationId xmlns:a16="http://schemas.microsoft.com/office/drawing/2014/main" id="{606211C1-82EE-0641-84EE-C3707EA4E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6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667">
              <a:extLst>
                <a:ext uri="{FF2B5EF4-FFF2-40B4-BE49-F238E27FC236}">
                  <a16:creationId xmlns:a16="http://schemas.microsoft.com/office/drawing/2014/main" id="{39410781-82B3-B744-B525-A9722355C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668">
              <a:extLst>
                <a:ext uri="{FF2B5EF4-FFF2-40B4-BE49-F238E27FC236}">
                  <a16:creationId xmlns:a16="http://schemas.microsoft.com/office/drawing/2014/main" id="{32B4DB6B-6CD9-7B48-8B23-1342F328D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1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669">
              <a:extLst>
                <a:ext uri="{FF2B5EF4-FFF2-40B4-BE49-F238E27FC236}">
                  <a16:creationId xmlns:a16="http://schemas.microsoft.com/office/drawing/2014/main" id="{44CA1AB4-5232-9746-8F20-3A4A4B4B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670">
              <a:extLst>
                <a:ext uri="{FF2B5EF4-FFF2-40B4-BE49-F238E27FC236}">
                  <a16:creationId xmlns:a16="http://schemas.microsoft.com/office/drawing/2014/main" id="{CB835AD5-5228-074A-80E4-883A835CA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6" y="6554719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671">
              <a:extLst>
                <a:ext uri="{FF2B5EF4-FFF2-40B4-BE49-F238E27FC236}">
                  <a16:creationId xmlns:a16="http://schemas.microsoft.com/office/drawing/2014/main" id="{0B67962F-D83E-DA4E-98F7-3D269DFEF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672">
              <a:extLst>
                <a:ext uri="{FF2B5EF4-FFF2-40B4-BE49-F238E27FC236}">
                  <a16:creationId xmlns:a16="http://schemas.microsoft.com/office/drawing/2014/main" id="{B83C0809-F562-FF40-915B-B355C8F9F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1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673">
              <a:extLst>
                <a:ext uri="{FF2B5EF4-FFF2-40B4-BE49-F238E27FC236}">
                  <a16:creationId xmlns:a16="http://schemas.microsoft.com/office/drawing/2014/main" id="{3464A895-D59F-E84F-9DF3-8D832DC7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8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674">
              <a:extLst>
                <a:ext uri="{FF2B5EF4-FFF2-40B4-BE49-F238E27FC236}">
                  <a16:creationId xmlns:a16="http://schemas.microsoft.com/office/drawing/2014/main" id="{D4EAAA74-A7D3-9D48-BF10-3478624C5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675">
              <a:extLst>
                <a:ext uri="{FF2B5EF4-FFF2-40B4-BE49-F238E27FC236}">
                  <a16:creationId xmlns:a16="http://schemas.microsoft.com/office/drawing/2014/main" id="{5F17EED1-1CCA-8544-938E-B6740A1D7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676">
              <a:extLst>
                <a:ext uri="{FF2B5EF4-FFF2-40B4-BE49-F238E27FC236}">
                  <a16:creationId xmlns:a16="http://schemas.microsoft.com/office/drawing/2014/main" id="{2DBE8952-943F-D448-A05F-7896618D1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677">
              <a:extLst>
                <a:ext uri="{FF2B5EF4-FFF2-40B4-BE49-F238E27FC236}">
                  <a16:creationId xmlns:a16="http://schemas.microsoft.com/office/drawing/2014/main" id="{9E24A954-7EA2-4242-A740-8268AEF37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678">
              <a:extLst>
                <a:ext uri="{FF2B5EF4-FFF2-40B4-BE49-F238E27FC236}">
                  <a16:creationId xmlns:a16="http://schemas.microsoft.com/office/drawing/2014/main" id="{E5518A9B-B66F-7A4D-949B-EBD15C8BE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0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679">
              <a:extLst>
                <a:ext uri="{FF2B5EF4-FFF2-40B4-BE49-F238E27FC236}">
                  <a16:creationId xmlns:a16="http://schemas.microsoft.com/office/drawing/2014/main" id="{7695A947-D4F5-FF45-9A48-140DF9DA9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9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680">
              <a:extLst>
                <a:ext uri="{FF2B5EF4-FFF2-40B4-BE49-F238E27FC236}">
                  <a16:creationId xmlns:a16="http://schemas.microsoft.com/office/drawing/2014/main" id="{E20BF4C9-98F5-4A4F-9C4C-6FB163F84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681">
              <a:extLst>
                <a:ext uri="{FF2B5EF4-FFF2-40B4-BE49-F238E27FC236}">
                  <a16:creationId xmlns:a16="http://schemas.microsoft.com/office/drawing/2014/main" id="{8AB5F0A4-273C-7941-ABA1-0A0CA9CB2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682">
              <a:extLst>
                <a:ext uri="{FF2B5EF4-FFF2-40B4-BE49-F238E27FC236}">
                  <a16:creationId xmlns:a16="http://schemas.microsoft.com/office/drawing/2014/main" id="{93E817CE-DCF2-EC4E-A554-C17B34503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683">
              <a:extLst>
                <a:ext uri="{FF2B5EF4-FFF2-40B4-BE49-F238E27FC236}">
                  <a16:creationId xmlns:a16="http://schemas.microsoft.com/office/drawing/2014/main" id="{2D2790E8-F300-9348-B4A2-F03CE9024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5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684">
              <a:extLst>
                <a:ext uri="{FF2B5EF4-FFF2-40B4-BE49-F238E27FC236}">
                  <a16:creationId xmlns:a16="http://schemas.microsoft.com/office/drawing/2014/main" id="{02D8010B-4EA9-4F43-AAE7-108F8BB4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685">
              <a:extLst>
                <a:ext uri="{FF2B5EF4-FFF2-40B4-BE49-F238E27FC236}">
                  <a16:creationId xmlns:a16="http://schemas.microsoft.com/office/drawing/2014/main" id="{A5DC378E-212E-9340-9C2C-7655DB694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24369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686">
              <a:extLst>
                <a:ext uri="{FF2B5EF4-FFF2-40B4-BE49-F238E27FC236}">
                  <a16:creationId xmlns:a16="http://schemas.microsoft.com/office/drawing/2014/main" id="{FEF533FA-80B0-BC4D-9A9B-E6E68A00E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687">
              <a:extLst>
                <a:ext uri="{FF2B5EF4-FFF2-40B4-BE49-F238E27FC236}">
                  <a16:creationId xmlns:a16="http://schemas.microsoft.com/office/drawing/2014/main" id="{CDF8C7A6-9FAA-7941-B397-E93B10B9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688">
              <a:extLst>
                <a:ext uri="{FF2B5EF4-FFF2-40B4-BE49-F238E27FC236}">
                  <a16:creationId xmlns:a16="http://schemas.microsoft.com/office/drawing/2014/main" id="{3CE74E2F-1C3F-9E4F-8A7A-5004E7A4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2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689">
              <a:extLst>
                <a:ext uri="{FF2B5EF4-FFF2-40B4-BE49-F238E27FC236}">
                  <a16:creationId xmlns:a16="http://schemas.microsoft.com/office/drawing/2014/main" id="{CBC7328A-5471-D049-A23A-0AD28A87F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6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690">
              <a:extLst>
                <a:ext uri="{FF2B5EF4-FFF2-40B4-BE49-F238E27FC236}">
                  <a16:creationId xmlns:a16="http://schemas.microsoft.com/office/drawing/2014/main" id="{7813A978-B91D-AF42-899C-CB63E3A21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4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691">
              <a:extLst>
                <a:ext uri="{FF2B5EF4-FFF2-40B4-BE49-F238E27FC236}">
                  <a16:creationId xmlns:a16="http://schemas.microsoft.com/office/drawing/2014/main" id="{CDDA3FE1-6C90-E946-9C06-54753F89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692">
              <a:extLst>
                <a:ext uri="{FF2B5EF4-FFF2-40B4-BE49-F238E27FC236}">
                  <a16:creationId xmlns:a16="http://schemas.microsoft.com/office/drawing/2014/main" id="{95B47EC3-E344-B64B-B9EC-8C40E95A8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1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693">
              <a:extLst>
                <a:ext uri="{FF2B5EF4-FFF2-40B4-BE49-F238E27FC236}">
                  <a16:creationId xmlns:a16="http://schemas.microsoft.com/office/drawing/2014/main" id="{2BD4268D-F23F-B04C-A64B-1DADB1A51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30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694">
              <a:extLst>
                <a:ext uri="{FF2B5EF4-FFF2-40B4-BE49-F238E27FC236}">
                  <a16:creationId xmlns:a16="http://schemas.microsoft.com/office/drawing/2014/main" id="{00B3E10F-B996-E748-9939-E54C8B014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695">
              <a:extLst>
                <a:ext uri="{FF2B5EF4-FFF2-40B4-BE49-F238E27FC236}">
                  <a16:creationId xmlns:a16="http://schemas.microsoft.com/office/drawing/2014/main" id="{1DEDC763-C858-3B48-B906-49805D94F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696">
              <a:extLst>
                <a:ext uri="{FF2B5EF4-FFF2-40B4-BE49-F238E27FC236}">
                  <a16:creationId xmlns:a16="http://schemas.microsoft.com/office/drawing/2014/main" id="{206A2E42-0259-274B-8CD7-3604BAF1D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5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697">
              <a:extLst>
                <a:ext uri="{FF2B5EF4-FFF2-40B4-BE49-F238E27FC236}">
                  <a16:creationId xmlns:a16="http://schemas.microsoft.com/office/drawing/2014/main" id="{8F6DD39D-0BA9-7D42-8A05-407996FC3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698">
              <a:extLst>
                <a:ext uri="{FF2B5EF4-FFF2-40B4-BE49-F238E27FC236}">
                  <a16:creationId xmlns:a16="http://schemas.microsoft.com/office/drawing/2014/main" id="{48F7DB8D-C650-0244-9881-DA7882981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699">
              <a:extLst>
                <a:ext uri="{FF2B5EF4-FFF2-40B4-BE49-F238E27FC236}">
                  <a16:creationId xmlns:a16="http://schemas.microsoft.com/office/drawing/2014/main" id="{3645124C-27B5-494B-8F86-C12401354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700">
              <a:extLst>
                <a:ext uri="{FF2B5EF4-FFF2-40B4-BE49-F238E27FC236}">
                  <a16:creationId xmlns:a16="http://schemas.microsoft.com/office/drawing/2014/main" id="{D74C3C57-AC60-784B-9913-1D88B7465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0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701">
              <a:extLst>
                <a:ext uri="{FF2B5EF4-FFF2-40B4-BE49-F238E27FC236}">
                  <a16:creationId xmlns:a16="http://schemas.microsoft.com/office/drawing/2014/main" id="{4EC3C283-E8D2-D34F-9123-A295666B3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702">
              <a:extLst>
                <a:ext uri="{FF2B5EF4-FFF2-40B4-BE49-F238E27FC236}">
                  <a16:creationId xmlns:a16="http://schemas.microsoft.com/office/drawing/2014/main" id="{91FA931B-4C99-134B-8021-21FF9F359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703">
              <a:extLst>
                <a:ext uri="{FF2B5EF4-FFF2-40B4-BE49-F238E27FC236}">
                  <a16:creationId xmlns:a16="http://schemas.microsoft.com/office/drawing/2014/main" id="{13E8D59F-06DC-6744-9B94-0905F42DF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704">
              <a:extLst>
                <a:ext uri="{FF2B5EF4-FFF2-40B4-BE49-F238E27FC236}">
                  <a16:creationId xmlns:a16="http://schemas.microsoft.com/office/drawing/2014/main" id="{29AFDF67-9A7A-E242-84E9-A1A0C22DB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5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705">
              <a:extLst>
                <a:ext uri="{FF2B5EF4-FFF2-40B4-BE49-F238E27FC236}">
                  <a16:creationId xmlns:a16="http://schemas.microsoft.com/office/drawing/2014/main" id="{2D580AD9-1077-A341-A710-A2256C977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1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706">
              <a:extLst>
                <a:ext uri="{FF2B5EF4-FFF2-40B4-BE49-F238E27FC236}">
                  <a16:creationId xmlns:a16="http://schemas.microsoft.com/office/drawing/2014/main" id="{30A6EA59-8F66-834D-8AFE-F0BA31FA3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5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707">
              <a:extLst>
                <a:ext uri="{FF2B5EF4-FFF2-40B4-BE49-F238E27FC236}">
                  <a16:creationId xmlns:a16="http://schemas.microsoft.com/office/drawing/2014/main" id="{35E37DCB-6345-BC4F-A4F8-DC3570B32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708">
              <a:extLst>
                <a:ext uri="{FF2B5EF4-FFF2-40B4-BE49-F238E27FC236}">
                  <a16:creationId xmlns:a16="http://schemas.microsoft.com/office/drawing/2014/main" id="{3D24FDA1-C7C6-1F4A-BF25-8BBA638BD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3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709">
              <a:extLst>
                <a:ext uri="{FF2B5EF4-FFF2-40B4-BE49-F238E27FC236}">
                  <a16:creationId xmlns:a16="http://schemas.microsoft.com/office/drawing/2014/main" id="{DCD6FAAF-2F90-614B-B6ED-15FD1A408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710">
              <a:extLst>
                <a:ext uri="{FF2B5EF4-FFF2-40B4-BE49-F238E27FC236}">
                  <a16:creationId xmlns:a16="http://schemas.microsoft.com/office/drawing/2014/main" id="{54F3E1DE-5B2D-6F48-9383-47B1A6270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711">
              <a:extLst>
                <a:ext uri="{FF2B5EF4-FFF2-40B4-BE49-F238E27FC236}">
                  <a16:creationId xmlns:a16="http://schemas.microsoft.com/office/drawing/2014/main" id="{27BEB01D-F3F1-D443-9D61-36AC5E4B1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712">
              <a:extLst>
                <a:ext uri="{FF2B5EF4-FFF2-40B4-BE49-F238E27FC236}">
                  <a16:creationId xmlns:a16="http://schemas.microsoft.com/office/drawing/2014/main" id="{A78F911C-E3C3-864B-AC2B-EBEA89BA5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713">
              <a:extLst>
                <a:ext uri="{FF2B5EF4-FFF2-40B4-BE49-F238E27FC236}">
                  <a16:creationId xmlns:a16="http://schemas.microsoft.com/office/drawing/2014/main" id="{3ACB8E32-E7AF-5C45-945A-C58C5A571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714">
              <a:extLst>
                <a:ext uri="{FF2B5EF4-FFF2-40B4-BE49-F238E27FC236}">
                  <a16:creationId xmlns:a16="http://schemas.microsoft.com/office/drawing/2014/main" id="{A2A46DCE-61F5-6A4B-AE61-B2E578AA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715">
              <a:extLst>
                <a:ext uri="{FF2B5EF4-FFF2-40B4-BE49-F238E27FC236}">
                  <a16:creationId xmlns:a16="http://schemas.microsoft.com/office/drawing/2014/main" id="{DF7F52FF-FC4D-594A-A7B7-06ABF56AA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2"/>
              <a:ext cx="2799365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716">
              <a:extLst>
                <a:ext uri="{FF2B5EF4-FFF2-40B4-BE49-F238E27FC236}">
                  <a16:creationId xmlns:a16="http://schemas.microsoft.com/office/drawing/2014/main" id="{AE2A438F-10DF-1B4B-B7A9-D9B511486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717">
              <a:extLst>
                <a:ext uri="{FF2B5EF4-FFF2-40B4-BE49-F238E27FC236}">
                  <a16:creationId xmlns:a16="http://schemas.microsoft.com/office/drawing/2014/main" id="{3DF186C4-8705-6043-BCE0-A7176ED73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718">
              <a:extLst>
                <a:ext uri="{FF2B5EF4-FFF2-40B4-BE49-F238E27FC236}">
                  <a16:creationId xmlns:a16="http://schemas.microsoft.com/office/drawing/2014/main" id="{596F516D-EBD4-C347-BCAE-88C823825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719">
              <a:extLst>
                <a:ext uri="{FF2B5EF4-FFF2-40B4-BE49-F238E27FC236}">
                  <a16:creationId xmlns:a16="http://schemas.microsoft.com/office/drawing/2014/main" id="{5472CCF2-1A84-0D48-849D-CF034D1B8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720">
              <a:extLst>
                <a:ext uri="{FF2B5EF4-FFF2-40B4-BE49-F238E27FC236}">
                  <a16:creationId xmlns:a16="http://schemas.microsoft.com/office/drawing/2014/main" id="{DF0D304A-ABAB-E74C-B4F8-D0B8C8D4A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3" y="4366247"/>
              <a:ext cx="7563694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721">
              <a:extLst>
                <a:ext uri="{FF2B5EF4-FFF2-40B4-BE49-F238E27FC236}">
                  <a16:creationId xmlns:a16="http://schemas.microsoft.com/office/drawing/2014/main" id="{5860AF9D-6E73-944B-8ADE-6AEDE0EEB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722">
              <a:extLst>
                <a:ext uri="{FF2B5EF4-FFF2-40B4-BE49-F238E27FC236}">
                  <a16:creationId xmlns:a16="http://schemas.microsoft.com/office/drawing/2014/main" id="{4A14757E-0A05-1A40-B4D9-A0208F6EA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723">
              <a:extLst>
                <a:ext uri="{FF2B5EF4-FFF2-40B4-BE49-F238E27FC236}">
                  <a16:creationId xmlns:a16="http://schemas.microsoft.com/office/drawing/2014/main" id="{648A15F1-A05E-5B49-A730-E30242519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724">
              <a:extLst>
                <a:ext uri="{FF2B5EF4-FFF2-40B4-BE49-F238E27FC236}">
                  <a16:creationId xmlns:a16="http://schemas.microsoft.com/office/drawing/2014/main" id="{62139248-131A-FC47-B009-CCEDA613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8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725">
              <a:extLst>
                <a:ext uri="{FF2B5EF4-FFF2-40B4-BE49-F238E27FC236}">
                  <a16:creationId xmlns:a16="http://schemas.microsoft.com/office/drawing/2014/main" id="{2DEEE0B4-2EE5-1C4A-BBFA-30E91C29A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726">
              <a:extLst>
                <a:ext uri="{FF2B5EF4-FFF2-40B4-BE49-F238E27FC236}">
                  <a16:creationId xmlns:a16="http://schemas.microsoft.com/office/drawing/2014/main" id="{E65915C9-BC87-6B41-80A4-25CA6737E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727">
              <a:extLst>
                <a:ext uri="{FF2B5EF4-FFF2-40B4-BE49-F238E27FC236}">
                  <a16:creationId xmlns:a16="http://schemas.microsoft.com/office/drawing/2014/main" id="{1AA56015-2F23-DD42-80A0-62ECCD40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728">
              <a:extLst>
                <a:ext uri="{FF2B5EF4-FFF2-40B4-BE49-F238E27FC236}">
                  <a16:creationId xmlns:a16="http://schemas.microsoft.com/office/drawing/2014/main" id="{0A4BF637-452D-A244-94C0-AA8AF92B7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729">
              <a:extLst>
                <a:ext uri="{FF2B5EF4-FFF2-40B4-BE49-F238E27FC236}">
                  <a16:creationId xmlns:a16="http://schemas.microsoft.com/office/drawing/2014/main" id="{8C7A7B4D-F35A-644E-B41D-F9D2B2122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730">
              <a:extLst>
                <a:ext uri="{FF2B5EF4-FFF2-40B4-BE49-F238E27FC236}">
                  <a16:creationId xmlns:a16="http://schemas.microsoft.com/office/drawing/2014/main" id="{E2F2051E-CF69-7B4E-AAB1-CAFDEE8D6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9" name="Freeform 731">
              <a:extLst>
                <a:ext uri="{FF2B5EF4-FFF2-40B4-BE49-F238E27FC236}">
                  <a16:creationId xmlns:a16="http://schemas.microsoft.com/office/drawing/2014/main" id="{CE2A7422-3658-EF4B-8417-9638CA854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732">
              <a:extLst>
                <a:ext uri="{FF2B5EF4-FFF2-40B4-BE49-F238E27FC236}">
                  <a16:creationId xmlns:a16="http://schemas.microsoft.com/office/drawing/2014/main" id="{D2660D09-518C-E641-A0E3-10E4241AB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4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1" name="Freeform 733">
              <a:extLst>
                <a:ext uri="{FF2B5EF4-FFF2-40B4-BE49-F238E27FC236}">
                  <a16:creationId xmlns:a16="http://schemas.microsoft.com/office/drawing/2014/main" id="{0A8FB698-805D-734F-98A3-853C1EA01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5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2" name="Freeform 734">
              <a:extLst>
                <a:ext uri="{FF2B5EF4-FFF2-40B4-BE49-F238E27FC236}">
                  <a16:creationId xmlns:a16="http://schemas.microsoft.com/office/drawing/2014/main" id="{DB25FCE7-40B5-1749-A8CC-2D5CA550E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3" name="Freeform 735">
              <a:extLst>
                <a:ext uri="{FF2B5EF4-FFF2-40B4-BE49-F238E27FC236}">
                  <a16:creationId xmlns:a16="http://schemas.microsoft.com/office/drawing/2014/main" id="{8675AAD4-536E-B741-B1A4-B4424EDFE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5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4" name="Freeform 736">
              <a:extLst>
                <a:ext uri="{FF2B5EF4-FFF2-40B4-BE49-F238E27FC236}">
                  <a16:creationId xmlns:a16="http://schemas.microsoft.com/office/drawing/2014/main" id="{5F6ACE60-BB57-CA40-A2C9-D4EFA9379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5" name="Freeform 737">
              <a:extLst>
                <a:ext uri="{FF2B5EF4-FFF2-40B4-BE49-F238E27FC236}">
                  <a16:creationId xmlns:a16="http://schemas.microsoft.com/office/drawing/2014/main" id="{A0039361-E63E-B241-B15D-3A1CD70AE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4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6" name="Freeform 738">
              <a:extLst>
                <a:ext uri="{FF2B5EF4-FFF2-40B4-BE49-F238E27FC236}">
                  <a16:creationId xmlns:a16="http://schemas.microsoft.com/office/drawing/2014/main" id="{5695AF83-F3C0-AD43-A44F-8252451D93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7" name="Freeform 739">
              <a:extLst>
                <a:ext uri="{FF2B5EF4-FFF2-40B4-BE49-F238E27FC236}">
                  <a16:creationId xmlns:a16="http://schemas.microsoft.com/office/drawing/2014/main" id="{DA2933EF-B5DD-AF49-B36D-123D977C4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2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8" name="Freeform 740">
              <a:extLst>
                <a:ext uri="{FF2B5EF4-FFF2-40B4-BE49-F238E27FC236}">
                  <a16:creationId xmlns:a16="http://schemas.microsoft.com/office/drawing/2014/main" id="{0658AF65-0CCB-0942-9428-F3F09F1B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0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9" name="Freeform 741">
              <a:extLst>
                <a:ext uri="{FF2B5EF4-FFF2-40B4-BE49-F238E27FC236}">
                  <a16:creationId xmlns:a16="http://schemas.microsoft.com/office/drawing/2014/main" id="{608C2695-D432-B94D-B7E9-D9CBF9EDE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742">
              <a:extLst>
                <a:ext uri="{FF2B5EF4-FFF2-40B4-BE49-F238E27FC236}">
                  <a16:creationId xmlns:a16="http://schemas.microsoft.com/office/drawing/2014/main" id="{07D347B5-97D9-DF48-B099-077491970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7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743">
              <a:extLst>
                <a:ext uri="{FF2B5EF4-FFF2-40B4-BE49-F238E27FC236}">
                  <a16:creationId xmlns:a16="http://schemas.microsoft.com/office/drawing/2014/main" id="{AF25AEF8-BC46-3E48-A252-7DB565833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5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744">
              <a:extLst>
                <a:ext uri="{FF2B5EF4-FFF2-40B4-BE49-F238E27FC236}">
                  <a16:creationId xmlns:a16="http://schemas.microsoft.com/office/drawing/2014/main" id="{7615933B-0A59-094B-B1F7-993681BFF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29"/>
              <a:ext cx="767516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3" name="Freeform 745">
              <a:extLst>
                <a:ext uri="{FF2B5EF4-FFF2-40B4-BE49-F238E27FC236}">
                  <a16:creationId xmlns:a16="http://schemas.microsoft.com/office/drawing/2014/main" id="{A6C6637C-37C3-A64C-80BE-D196B96E2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4" name="Freeform 746">
              <a:extLst>
                <a:ext uri="{FF2B5EF4-FFF2-40B4-BE49-F238E27FC236}">
                  <a16:creationId xmlns:a16="http://schemas.microsoft.com/office/drawing/2014/main" id="{237293EF-9A17-1941-88AE-7457E63C0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5" name="Freeform 747">
              <a:extLst>
                <a:ext uri="{FF2B5EF4-FFF2-40B4-BE49-F238E27FC236}">
                  <a16:creationId xmlns:a16="http://schemas.microsoft.com/office/drawing/2014/main" id="{9B09CF86-EC01-0E45-BAF0-FAEA316AA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6" name="Freeform 748">
              <a:extLst>
                <a:ext uri="{FF2B5EF4-FFF2-40B4-BE49-F238E27FC236}">
                  <a16:creationId xmlns:a16="http://schemas.microsoft.com/office/drawing/2014/main" id="{EDA13C13-796A-AD49-86F8-7E44B219D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7" name="Freeform 749">
              <a:extLst>
                <a:ext uri="{FF2B5EF4-FFF2-40B4-BE49-F238E27FC236}">
                  <a16:creationId xmlns:a16="http://schemas.microsoft.com/office/drawing/2014/main" id="{D15C6A07-C960-E04D-8C63-5396003B6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8" name="Freeform 750">
              <a:extLst>
                <a:ext uri="{FF2B5EF4-FFF2-40B4-BE49-F238E27FC236}">
                  <a16:creationId xmlns:a16="http://schemas.microsoft.com/office/drawing/2014/main" id="{5D98B292-4AC4-3642-9FB9-BE56E3F6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9" name="Freeform 751">
              <a:extLst>
                <a:ext uri="{FF2B5EF4-FFF2-40B4-BE49-F238E27FC236}">
                  <a16:creationId xmlns:a16="http://schemas.microsoft.com/office/drawing/2014/main" id="{3B24C7AB-6CA9-1746-ACC6-E03698674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0" name="Freeform 752">
              <a:extLst>
                <a:ext uri="{FF2B5EF4-FFF2-40B4-BE49-F238E27FC236}">
                  <a16:creationId xmlns:a16="http://schemas.microsoft.com/office/drawing/2014/main" id="{D2B7B6F5-61EC-DF48-9A51-1810AC109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3" y="9061741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1" name="Freeform 753">
              <a:extLst>
                <a:ext uri="{FF2B5EF4-FFF2-40B4-BE49-F238E27FC236}">
                  <a16:creationId xmlns:a16="http://schemas.microsoft.com/office/drawing/2014/main" id="{DA6B3305-21A8-054C-9157-85622DBD5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2" name="Freeform 754">
              <a:extLst>
                <a:ext uri="{FF2B5EF4-FFF2-40B4-BE49-F238E27FC236}">
                  <a16:creationId xmlns:a16="http://schemas.microsoft.com/office/drawing/2014/main" id="{07561308-16EA-2744-BA56-40F45D265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2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3" name="Freeform 755">
              <a:extLst>
                <a:ext uri="{FF2B5EF4-FFF2-40B4-BE49-F238E27FC236}">
                  <a16:creationId xmlns:a16="http://schemas.microsoft.com/office/drawing/2014/main" id="{7E2A066C-7318-1243-B56F-66B98A156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8427819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4" name="Freeform 756">
              <a:extLst>
                <a:ext uri="{FF2B5EF4-FFF2-40B4-BE49-F238E27FC236}">
                  <a16:creationId xmlns:a16="http://schemas.microsoft.com/office/drawing/2014/main" id="{BE3DF3FC-F565-0D4E-AA2F-AE4A10B83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5" name="Freeform 757">
              <a:extLst>
                <a:ext uri="{FF2B5EF4-FFF2-40B4-BE49-F238E27FC236}">
                  <a16:creationId xmlns:a16="http://schemas.microsoft.com/office/drawing/2014/main" id="{77FD5042-8451-3149-9203-0BCF89888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6" name="Freeform 758">
              <a:extLst>
                <a:ext uri="{FF2B5EF4-FFF2-40B4-BE49-F238E27FC236}">
                  <a16:creationId xmlns:a16="http://schemas.microsoft.com/office/drawing/2014/main" id="{05DAA5BB-A494-394C-9DB2-50CCC699A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7" name="Freeform 759">
              <a:extLst>
                <a:ext uri="{FF2B5EF4-FFF2-40B4-BE49-F238E27FC236}">
                  <a16:creationId xmlns:a16="http://schemas.microsoft.com/office/drawing/2014/main" id="{EE98EFFF-DD58-6145-AFAE-166D9C1B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8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8" name="Freeform 760">
              <a:extLst>
                <a:ext uri="{FF2B5EF4-FFF2-40B4-BE49-F238E27FC236}">
                  <a16:creationId xmlns:a16="http://schemas.microsoft.com/office/drawing/2014/main" id="{35B985C3-61D1-1240-AFBC-B6414C360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9" name="Freeform 761">
              <a:extLst>
                <a:ext uri="{FF2B5EF4-FFF2-40B4-BE49-F238E27FC236}">
                  <a16:creationId xmlns:a16="http://schemas.microsoft.com/office/drawing/2014/main" id="{A39AB4D7-755A-154E-81FE-5B3255B1C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6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0" name="Freeform 762">
              <a:extLst>
                <a:ext uri="{FF2B5EF4-FFF2-40B4-BE49-F238E27FC236}">
                  <a16:creationId xmlns:a16="http://schemas.microsoft.com/office/drawing/2014/main" id="{97691B02-66D2-684E-A722-A62CF4CA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3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1" name="Freeform 763">
              <a:extLst>
                <a:ext uri="{FF2B5EF4-FFF2-40B4-BE49-F238E27FC236}">
                  <a16:creationId xmlns:a16="http://schemas.microsoft.com/office/drawing/2014/main" id="{15FFC7F4-66F2-0143-84E5-CC6B22B88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2" name="Freeform 764">
              <a:extLst>
                <a:ext uri="{FF2B5EF4-FFF2-40B4-BE49-F238E27FC236}">
                  <a16:creationId xmlns:a16="http://schemas.microsoft.com/office/drawing/2014/main" id="{E37608E6-AAA9-374F-A138-563B5A8E4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3" name="Freeform 765">
              <a:extLst>
                <a:ext uri="{FF2B5EF4-FFF2-40B4-BE49-F238E27FC236}">
                  <a16:creationId xmlns:a16="http://schemas.microsoft.com/office/drawing/2014/main" id="{8983F2AF-F71E-044B-84AC-06B10D706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1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4" name="Freeform 766">
              <a:extLst>
                <a:ext uri="{FF2B5EF4-FFF2-40B4-BE49-F238E27FC236}">
                  <a16:creationId xmlns:a16="http://schemas.microsoft.com/office/drawing/2014/main" id="{5F31D97A-0CBC-8B4B-83E2-AEB5A6993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6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5" name="Freeform 767">
              <a:extLst>
                <a:ext uri="{FF2B5EF4-FFF2-40B4-BE49-F238E27FC236}">
                  <a16:creationId xmlns:a16="http://schemas.microsoft.com/office/drawing/2014/main" id="{72F182D4-42CC-BF46-873F-5A2AE4D6A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6" name="Freeform 768">
              <a:extLst>
                <a:ext uri="{FF2B5EF4-FFF2-40B4-BE49-F238E27FC236}">
                  <a16:creationId xmlns:a16="http://schemas.microsoft.com/office/drawing/2014/main" id="{B7EC157B-CF22-294F-AF7C-6FAE3CFED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7" name="Freeform 769">
              <a:extLst>
                <a:ext uri="{FF2B5EF4-FFF2-40B4-BE49-F238E27FC236}">
                  <a16:creationId xmlns:a16="http://schemas.microsoft.com/office/drawing/2014/main" id="{8D871075-AC4C-D745-BA2D-317382EFF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8" name="Freeform 770">
              <a:extLst>
                <a:ext uri="{FF2B5EF4-FFF2-40B4-BE49-F238E27FC236}">
                  <a16:creationId xmlns:a16="http://schemas.microsoft.com/office/drawing/2014/main" id="{221C2F49-E13C-E042-B88C-15098B198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9" name="Freeform 771">
              <a:extLst>
                <a:ext uri="{FF2B5EF4-FFF2-40B4-BE49-F238E27FC236}">
                  <a16:creationId xmlns:a16="http://schemas.microsoft.com/office/drawing/2014/main" id="{BFEF68B0-A27E-214B-8731-8A2F39B5B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0" name="Freeform 772">
              <a:extLst>
                <a:ext uri="{FF2B5EF4-FFF2-40B4-BE49-F238E27FC236}">
                  <a16:creationId xmlns:a16="http://schemas.microsoft.com/office/drawing/2014/main" id="{FCE9B195-B410-C443-B7B2-30B3E7085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1" name="Freeform 773">
              <a:extLst>
                <a:ext uri="{FF2B5EF4-FFF2-40B4-BE49-F238E27FC236}">
                  <a16:creationId xmlns:a16="http://schemas.microsoft.com/office/drawing/2014/main" id="{254DB505-56E5-2642-BD2B-6CCB6632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2" name="Freeform 774">
              <a:extLst>
                <a:ext uri="{FF2B5EF4-FFF2-40B4-BE49-F238E27FC236}">
                  <a16:creationId xmlns:a16="http://schemas.microsoft.com/office/drawing/2014/main" id="{D8FDA002-EA5D-6147-A124-E8351CC73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3" name="Freeform 775">
              <a:extLst>
                <a:ext uri="{FF2B5EF4-FFF2-40B4-BE49-F238E27FC236}">
                  <a16:creationId xmlns:a16="http://schemas.microsoft.com/office/drawing/2014/main" id="{55293C56-6183-E947-9EF5-80E969E8B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4" name="Freeform 776">
              <a:extLst>
                <a:ext uri="{FF2B5EF4-FFF2-40B4-BE49-F238E27FC236}">
                  <a16:creationId xmlns:a16="http://schemas.microsoft.com/office/drawing/2014/main" id="{EAC06F0D-FCFE-BD45-A148-46A994CC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3" y="3719582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5" name="Freeform 777">
              <a:extLst>
                <a:ext uri="{FF2B5EF4-FFF2-40B4-BE49-F238E27FC236}">
                  <a16:creationId xmlns:a16="http://schemas.microsoft.com/office/drawing/2014/main" id="{E7D43CE1-9CD9-7E4A-9E95-C1CDEEC07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6" name="Freeform 778">
              <a:extLst>
                <a:ext uri="{FF2B5EF4-FFF2-40B4-BE49-F238E27FC236}">
                  <a16:creationId xmlns:a16="http://schemas.microsoft.com/office/drawing/2014/main" id="{82A83090-CB99-D241-8496-006C76E8F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6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7" name="Freeform 779">
              <a:extLst>
                <a:ext uri="{FF2B5EF4-FFF2-40B4-BE49-F238E27FC236}">
                  <a16:creationId xmlns:a16="http://schemas.microsoft.com/office/drawing/2014/main" id="{48790578-AF20-214E-AEDF-66B303926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8" name="Freeform 780">
              <a:extLst>
                <a:ext uri="{FF2B5EF4-FFF2-40B4-BE49-F238E27FC236}">
                  <a16:creationId xmlns:a16="http://schemas.microsoft.com/office/drawing/2014/main" id="{3D2BA5A6-42A0-7445-B892-CC91E3F2F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8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9" name="Freeform 782">
              <a:extLst>
                <a:ext uri="{FF2B5EF4-FFF2-40B4-BE49-F238E27FC236}">
                  <a16:creationId xmlns:a16="http://schemas.microsoft.com/office/drawing/2014/main" id="{9D2CF622-7081-D442-9074-C730994A1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0" name="Freeform 783">
              <a:extLst>
                <a:ext uri="{FF2B5EF4-FFF2-40B4-BE49-F238E27FC236}">
                  <a16:creationId xmlns:a16="http://schemas.microsoft.com/office/drawing/2014/main" id="{E9A64BA6-10DC-7441-B646-DF3C395BB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1" name="Freeform 784">
              <a:extLst>
                <a:ext uri="{FF2B5EF4-FFF2-40B4-BE49-F238E27FC236}">
                  <a16:creationId xmlns:a16="http://schemas.microsoft.com/office/drawing/2014/main" id="{682680A7-7582-7D49-A2E4-4E77AD628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2" name="Freeform 785">
              <a:extLst>
                <a:ext uri="{FF2B5EF4-FFF2-40B4-BE49-F238E27FC236}">
                  <a16:creationId xmlns:a16="http://schemas.microsoft.com/office/drawing/2014/main" id="{023E00B6-63FA-D54F-A89B-418E08A36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1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3" name="Freeform 786">
              <a:extLst>
                <a:ext uri="{FF2B5EF4-FFF2-40B4-BE49-F238E27FC236}">
                  <a16:creationId xmlns:a16="http://schemas.microsoft.com/office/drawing/2014/main" id="{20CECF56-0640-8D48-8A00-081ACEA8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4" name="Freeform 787">
              <a:extLst>
                <a:ext uri="{FF2B5EF4-FFF2-40B4-BE49-F238E27FC236}">
                  <a16:creationId xmlns:a16="http://schemas.microsoft.com/office/drawing/2014/main" id="{BB9032EB-77A1-3C4F-981F-C9749893B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2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5" name="Freeform 788">
              <a:extLst>
                <a:ext uri="{FF2B5EF4-FFF2-40B4-BE49-F238E27FC236}">
                  <a16:creationId xmlns:a16="http://schemas.microsoft.com/office/drawing/2014/main" id="{83CA47BF-D2F7-6D4F-B11B-5F06E5CA3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90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6" name="Freeform 789">
              <a:extLst>
                <a:ext uri="{FF2B5EF4-FFF2-40B4-BE49-F238E27FC236}">
                  <a16:creationId xmlns:a16="http://schemas.microsoft.com/office/drawing/2014/main" id="{0384929E-BC62-C844-B8F0-B10E638C9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8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7" name="Freeform 790">
              <a:extLst>
                <a:ext uri="{FF2B5EF4-FFF2-40B4-BE49-F238E27FC236}">
                  <a16:creationId xmlns:a16="http://schemas.microsoft.com/office/drawing/2014/main" id="{6D53656C-F330-974D-A752-5257F26C5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5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8" name="Freeform 791">
              <a:extLst>
                <a:ext uri="{FF2B5EF4-FFF2-40B4-BE49-F238E27FC236}">
                  <a16:creationId xmlns:a16="http://schemas.microsoft.com/office/drawing/2014/main" id="{7E23D212-899A-6F41-86A0-A2A5D4917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9" name="Freeform 792">
              <a:extLst>
                <a:ext uri="{FF2B5EF4-FFF2-40B4-BE49-F238E27FC236}">
                  <a16:creationId xmlns:a16="http://schemas.microsoft.com/office/drawing/2014/main" id="{E31992ED-44C8-3E46-9D9C-97725A96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4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0" name="Freeform 793">
              <a:extLst>
                <a:ext uri="{FF2B5EF4-FFF2-40B4-BE49-F238E27FC236}">
                  <a16:creationId xmlns:a16="http://schemas.microsoft.com/office/drawing/2014/main" id="{1CE31988-55CC-C740-B28A-56C78A7E6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1" name="Freeform 794">
              <a:extLst>
                <a:ext uri="{FF2B5EF4-FFF2-40B4-BE49-F238E27FC236}">
                  <a16:creationId xmlns:a16="http://schemas.microsoft.com/office/drawing/2014/main" id="{B5285AF7-88F4-5A43-A598-C37BBB2A9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2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2" name="Freeform 795">
              <a:extLst>
                <a:ext uri="{FF2B5EF4-FFF2-40B4-BE49-F238E27FC236}">
                  <a16:creationId xmlns:a16="http://schemas.microsoft.com/office/drawing/2014/main" id="{63637D44-2D0B-7847-AC17-BD729C4AD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3" name="Freeform 796">
              <a:extLst>
                <a:ext uri="{FF2B5EF4-FFF2-40B4-BE49-F238E27FC236}">
                  <a16:creationId xmlns:a16="http://schemas.microsoft.com/office/drawing/2014/main" id="{26572CBC-DBD0-DA42-BD2E-042BAC3E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7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4" name="Freeform 797">
              <a:extLst>
                <a:ext uri="{FF2B5EF4-FFF2-40B4-BE49-F238E27FC236}">
                  <a16:creationId xmlns:a16="http://schemas.microsoft.com/office/drawing/2014/main" id="{9AD0D889-37D5-E341-BD35-BBD555BF8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52144AB6-9C15-444E-99C3-C02FCADAC070}"/>
              </a:ext>
            </a:extLst>
          </p:cNvPr>
          <p:cNvGrpSpPr/>
          <p:nvPr/>
        </p:nvGrpSpPr>
        <p:grpSpPr>
          <a:xfrm>
            <a:off x="18005640" y="5468065"/>
            <a:ext cx="2716226" cy="2720444"/>
            <a:chOff x="7186163" y="10220895"/>
            <a:chExt cx="2377806" cy="2381499"/>
          </a:xfrm>
        </p:grpSpPr>
        <p:sp>
          <p:nvSpPr>
            <p:cNvPr id="506" name="Кружок">
              <a:extLst>
                <a:ext uri="{FF2B5EF4-FFF2-40B4-BE49-F238E27FC236}">
                  <a16:creationId xmlns:a16="http://schemas.microsoft.com/office/drawing/2014/main" id="{F34451F1-B23A-7B4A-AB85-6B7B3F971EFC}"/>
                </a:ext>
              </a:extLst>
            </p:cNvPr>
            <p:cNvSpPr/>
            <p:nvPr/>
          </p:nvSpPr>
          <p:spPr bwMode="auto">
            <a:xfrm>
              <a:off x="7186165" y="10220895"/>
              <a:ext cx="2377804" cy="237617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507" name="Chart 5">
              <a:extLst>
                <a:ext uri="{FF2B5EF4-FFF2-40B4-BE49-F238E27FC236}">
                  <a16:creationId xmlns:a16="http://schemas.microsoft.com/office/drawing/2014/main" id="{B5782BCC-477F-3A45-84C8-D469C1F168B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94086055"/>
                </p:ext>
              </p:extLst>
            </p:nvPr>
          </p:nvGraphicFramePr>
          <p:xfrm>
            <a:off x="7186163" y="10261524"/>
            <a:ext cx="2377806" cy="23408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2A48FDD1-6BD4-D04E-8C82-32D536F4A667}"/>
              </a:ext>
            </a:extLst>
          </p:cNvPr>
          <p:cNvGrpSpPr/>
          <p:nvPr/>
        </p:nvGrpSpPr>
        <p:grpSpPr>
          <a:xfrm>
            <a:off x="14056017" y="5181460"/>
            <a:ext cx="3288548" cy="3293654"/>
            <a:chOff x="10592201" y="12562560"/>
            <a:chExt cx="2320927" cy="2324533"/>
          </a:xfrm>
        </p:grpSpPr>
        <p:sp>
          <p:nvSpPr>
            <p:cNvPr id="515" name="Кружок">
              <a:extLst>
                <a:ext uri="{FF2B5EF4-FFF2-40B4-BE49-F238E27FC236}">
                  <a16:creationId xmlns:a16="http://schemas.microsoft.com/office/drawing/2014/main" id="{6628D134-E54E-414E-AFD2-41E1E275B411}"/>
                </a:ext>
              </a:extLst>
            </p:cNvPr>
            <p:cNvSpPr/>
            <p:nvPr/>
          </p:nvSpPr>
          <p:spPr bwMode="auto">
            <a:xfrm>
              <a:off x="10592203" y="12562560"/>
              <a:ext cx="2320925" cy="231933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516" name="Chart 5">
              <a:extLst>
                <a:ext uri="{FF2B5EF4-FFF2-40B4-BE49-F238E27FC236}">
                  <a16:creationId xmlns:a16="http://schemas.microsoft.com/office/drawing/2014/main" id="{D34C05EA-1639-694B-95E2-EA1F7C5AF7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06749692"/>
                </p:ext>
              </p:extLst>
            </p:nvPr>
          </p:nvGraphicFramePr>
          <p:xfrm>
            <a:off x="10592201" y="12602217"/>
            <a:ext cx="2320927" cy="22848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E74864EA-09E7-0845-A943-9430879AB34A}"/>
              </a:ext>
            </a:extLst>
          </p:cNvPr>
          <p:cNvGrpSpPr/>
          <p:nvPr/>
        </p:nvGrpSpPr>
        <p:grpSpPr>
          <a:xfrm>
            <a:off x="9285058" y="4719717"/>
            <a:ext cx="4109880" cy="4046036"/>
            <a:chOff x="7728696" y="10526342"/>
            <a:chExt cx="2356506" cy="2319903"/>
          </a:xfrm>
        </p:grpSpPr>
        <p:sp>
          <p:nvSpPr>
            <p:cNvPr id="509" name="Кружок">
              <a:extLst>
                <a:ext uri="{FF2B5EF4-FFF2-40B4-BE49-F238E27FC236}">
                  <a16:creationId xmlns:a16="http://schemas.microsoft.com/office/drawing/2014/main" id="{3D9F85A6-EEE3-CB44-9CA6-92B77E605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449" y="10526626"/>
              <a:ext cx="2319809" cy="23196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38100" tIns="38100" rIns="38100" bIns="38100" anchor="ctr"/>
            <a:lstStyle>
              <a:lvl1pPr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9pPr>
            </a:lstStyle>
            <a:p>
              <a:pPr eaLnBrk="1"/>
              <a:endParaRPr lang="ru-RU" altLang="ru-RU"/>
            </a:p>
          </p:txBody>
        </p:sp>
        <p:graphicFrame>
          <p:nvGraphicFramePr>
            <p:cNvPr id="510" name="Chart 5">
              <a:extLst>
                <a:ext uri="{FF2B5EF4-FFF2-40B4-BE49-F238E27FC236}">
                  <a16:creationId xmlns:a16="http://schemas.microsoft.com/office/drawing/2014/main" id="{5970DBD4-37D9-DC4B-832C-0D11529C6FC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70253445"/>
                </p:ext>
              </p:extLst>
            </p:nvPr>
          </p:nvGraphicFramePr>
          <p:xfrm>
            <a:off x="7728696" y="10526342"/>
            <a:ext cx="2356506" cy="23199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CFD21BE2-D375-D94D-B3CF-BDCE88DCB0FC}"/>
              </a:ext>
            </a:extLst>
          </p:cNvPr>
          <p:cNvGrpSpPr/>
          <p:nvPr/>
        </p:nvGrpSpPr>
        <p:grpSpPr>
          <a:xfrm>
            <a:off x="3619595" y="4344192"/>
            <a:ext cx="5040574" cy="5027616"/>
            <a:chOff x="4760187" y="10897308"/>
            <a:chExt cx="1582039" cy="1577975"/>
          </a:xfrm>
        </p:grpSpPr>
        <p:sp>
          <p:nvSpPr>
            <p:cNvPr id="512" name="Кружок">
              <a:extLst>
                <a:ext uri="{FF2B5EF4-FFF2-40B4-BE49-F238E27FC236}">
                  <a16:creationId xmlns:a16="http://schemas.microsoft.com/office/drawing/2014/main" id="{3D805F63-B381-FF4B-A150-1836ED3047E0}"/>
                </a:ext>
              </a:extLst>
            </p:cNvPr>
            <p:cNvSpPr/>
            <p:nvPr/>
          </p:nvSpPr>
          <p:spPr bwMode="auto">
            <a:xfrm>
              <a:off x="4762664" y="10897308"/>
              <a:ext cx="1579562" cy="157797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513" name="Chart 5">
              <a:extLst>
                <a:ext uri="{FF2B5EF4-FFF2-40B4-BE49-F238E27FC236}">
                  <a16:creationId xmlns:a16="http://schemas.microsoft.com/office/drawing/2014/main" id="{A558449F-960E-0F42-87B1-AC52ACA225A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84964768"/>
                </p:ext>
              </p:extLst>
            </p:nvPr>
          </p:nvGraphicFramePr>
          <p:xfrm>
            <a:off x="4760187" y="10901919"/>
            <a:ext cx="1579444" cy="15549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91A288E-C053-0045-8038-8A52CBBFD829}"/>
              </a:ext>
            </a:extLst>
          </p:cNvPr>
          <p:cNvGrpSpPr/>
          <p:nvPr/>
        </p:nvGrpSpPr>
        <p:grpSpPr>
          <a:xfrm>
            <a:off x="5051269" y="6160469"/>
            <a:ext cx="15401098" cy="1395061"/>
            <a:chOff x="5051269" y="6040747"/>
            <a:chExt cx="15401098" cy="139506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A63553C-25C4-2F4C-AADD-AD8D30395268}"/>
                </a:ext>
              </a:extLst>
            </p:cNvPr>
            <p:cNvSpPr txBox="1"/>
            <p:nvPr/>
          </p:nvSpPr>
          <p:spPr>
            <a:xfrm>
              <a:off x="14611678" y="6126302"/>
              <a:ext cx="2177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60%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07DF5D9-CA91-CB45-A67F-9AAA1EF12AAD}"/>
                </a:ext>
              </a:extLst>
            </p:cNvPr>
            <p:cNvSpPr txBox="1"/>
            <p:nvPr/>
          </p:nvSpPr>
          <p:spPr>
            <a:xfrm>
              <a:off x="14790053" y="7066476"/>
              <a:ext cx="182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spc="300" dirty="0">
                  <a:solidFill>
                    <a:schemeClr val="tx2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OF WOMEN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BFC46B-4AF5-EE4B-82F3-F82C0B8CBDE6}"/>
                </a:ext>
              </a:extLst>
            </p:cNvPr>
            <p:cNvSpPr txBox="1"/>
            <p:nvPr/>
          </p:nvSpPr>
          <p:spPr>
            <a:xfrm>
              <a:off x="10251386" y="6040747"/>
              <a:ext cx="2177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40%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025E1F2-B381-5C43-85B3-5F997C94EAFF}"/>
                </a:ext>
              </a:extLst>
            </p:cNvPr>
            <p:cNvSpPr txBox="1"/>
            <p:nvPr/>
          </p:nvSpPr>
          <p:spPr>
            <a:xfrm>
              <a:off x="10682235" y="6980921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spc="300" dirty="0">
                  <a:solidFill>
                    <a:schemeClr val="tx2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OF MEN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4D53F94-54AA-9F42-934E-FAADF059E8D7}"/>
                </a:ext>
              </a:extLst>
            </p:cNvPr>
            <p:cNvSpPr txBox="1"/>
            <p:nvPr/>
          </p:nvSpPr>
          <p:spPr>
            <a:xfrm>
              <a:off x="5051269" y="6126300"/>
              <a:ext cx="2177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15%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2C5BF5-BF12-014E-80C7-EE4B2C53B9CA}"/>
                </a:ext>
              </a:extLst>
            </p:cNvPr>
            <p:cNvSpPr txBox="1"/>
            <p:nvPr/>
          </p:nvSpPr>
          <p:spPr>
            <a:xfrm>
              <a:off x="5229645" y="7066474"/>
              <a:ext cx="182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spc="300" dirty="0">
                  <a:solidFill>
                    <a:schemeClr val="tx2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OF WOMEN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FCF3291-7AC7-CB44-A7A8-A4A5BA26E40A}"/>
                </a:ext>
              </a:extLst>
            </p:cNvPr>
            <p:cNvSpPr txBox="1"/>
            <p:nvPr/>
          </p:nvSpPr>
          <p:spPr>
            <a:xfrm>
              <a:off x="18275140" y="6126300"/>
              <a:ext cx="21772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23%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FBC330-DC47-F241-85F8-D40674A48A30}"/>
                </a:ext>
              </a:extLst>
            </p:cNvPr>
            <p:cNvSpPr txBox="1"/>
            <p:nvPr/>
          </p:nvSpPr>
          <p:spPr>
            <a:xfrm>
              <a:off x="18705989" y="7066474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spc="300" dirty="0">
                  <a:solidFill>
                    <a:schemeClr val="tx2"/>
                  </a:solidFill>
                  <a:latin typeface="Poppins SemiBold" pitchFamily="2" charset="77"/>
                  <a:ea typeface="Lato" panose="020F0502020204030203" pitchFamily="34" charset="0"/>
                  <a:cs typeface="Poppins SemiBold" pitchFamily="2" charset="77"/>
                </a:rPr>
                <a:t>OF MEN</a:t>
              </a:r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84021435-2E67-794A-8836-50ED5330070F}"/>
              </a:ext>
            </a:extLst>
          </p:cNvPr>
          <p:cNvGrpSpPr/>
          <p:nvPr/>
        </p:nvGrpSpPr>
        <p:grpSpPr>
          <a:xfrm>
            <a:off x="1248752" y="10487213"/>
            <a:ext cx="248744" cy="628545"/>
            <a:chOff x="2685730" y="6343171"/>
            <a:chExt cx="592369" cy="1496837"/>
          </a:xfrm>
          <a:solidFill>
            <a:schemeClr val="accent2"/>
          </a:solidFill>
        </p:grpSpPr>
        <p:sp>
          <p:nvSpPr>
            <p:cNvPr id="478" name="Shape 3779">
              <a:extLst>
                <a:ext uri="{FF2B5EF4-FFF2-40B4-BE49-F238E27FC236}">
                  <a16:creationId xmlns:a16="http://schemas.microsoft.com/office/drawing/2014/main" id="{116D7C62-DFB1-784F-938A-8F956A3B78B1}"/>
                </a:ext>
              </a:extLst>
            </p:cNvPr>
            <p:cNvSpPr/>
            <p:nvPr/>
          </p:nvSpPr>
          <p:spPr>
            <a:xfrm>
              <a:off x="2685730" y="6598462"/>
              <a:ext cx="590210" cy="1234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79" name="Shape 3780">
              <a:extLst>
                <a:ext uri="{FF2B5EF4-FFF2-40B4-BE49-F238E27FC236}">
                  <a16:creationId xmlns:a16="http://schemas.microsoft.com/office/drawing/2014/main" id="{036130B8-45D3-5B4F-97E2-2BFA7FDCC36B}"/>
                </a:ext>
              </a:extLst>
            </p:cNvPr>
            <p:cNvSpPr/>
            <p:nvPr/>
          </p:nvSpPr>
          <p:spPr>
            <a:xfrm>
              <a:off x="2867579" y="6343171"/>
              <a:ext cx="236087" cy="232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grpSp>
          <p:nvGrpSpPr>
            <p:cNvPr id="480" name="Group 3864">
              <a:extLst>
                <a:ext uri="{FF2B5EF4-FFF2-40B4-BE49-F238E27FC236}">
                  <a16:creationId xmlns:a16="http://schemas.microsoft.com/office/drawing/2014/main" id="{CC17E2F8-3C9A-E14A-A7B0-EF618EE2827D}"/>
                </a:ext>
              </a:extLst>
            </p:cNvPr>
            <p:cNvGrpSpPr/>
            <p:nvPr/>
          </p:nvGrpSpPr>
          <p:grpSpPr>
            <a:xfrm>
              <a:off x="2687889" y="6349743"/>
              <a:ext cx="590210" cy="1490265"/>
              <a:chOff x="0" y="0"/>
              <a:chExt cx="590244" cy="1489964"/>
            </a:xfrm>
            <a:grpFill/>
          </p:grpSpPr>
          <p:sp>
            <p:nvSpPr>
              <p:cNvPr id="481" name="Shape 3862">
                <a:extLst>
                  <a:ext uri="{FF2B5EF4-FFF2-40B4-BE49-F238E27FC236}">
                    <a16:creationId xmlns:a16="http://schemas.microsoft.com/office/drawing/2014/main" id="{0CE9F5B7-CCAA-0448-BBC2-911948A289E2}"/>
                  </a:ext>
                </a:extLst>
              </p:cNvPr>
              <p:cNvSpPr/>
              <p:nvPr/>
            </p:nvSpPr>
            <p:spPr>
              <a:xfrm>
                <a:off x="0" y="255240"/>
                <a:ext cx="590245" cy="1234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82" name="Shape 3863">
                <a:extLst>
                  <a:ext uri="{FF2B5EF4-FFF2-40B4-BE49-F238E27FC236}">
                    <a16:creationId xmlns:a16="http://schemas.microsoft.com/office/drawing/2014/main" id="{FBD1A817-8D95-AD49-A8DA-70DFC447837F}"/>
                  </a:ext>
                </a:extLst>
              </p:cNvPr>
              <p:cNvSpPr/>
              <p:nvPr/>
            </p:nvSpPr>
            <p:spPr>
              <a:xfrm>
                <a:off x="181859" y="0"/>
                <a:ext cx="236100" cy="2329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849D5CCC-A09A-9C42-B2F0-0BA9673F48DA}"/>
              </a:ext>
            </a:extLst>
          </p:cNvPr>
          <p:cNvGrpSpPr/>
          <p:nvPr/>
        </p:nvGrpSpPr>
        <p:grpSpPr>
          <a:xfrm>
            <a:off x="1225906" y="9748076"/>
            <a:ext cx="288573" cy="627204"/>
            <a:chOff x="2683461" y="8342743"/>
            <a:chExt cx="687219" cy="1493646"/>
          </a:xfrm>
          <a:solidFill>
            <a:schemeClr val="accent1"/>
          </a:solidFill>
        </p:grpSpPr>
        <p:sp>
          <p:nvSpPr>
            <p:cNvPr id="484" name="Shape 3820">
              <a:extLst>
                <a:ext uri="{FF2B5EF4-FFF2-40B4-BE49-F238E27FC236}">
                  <a16:creationId xmlns:a16="http://schemas.microsoft.com/office/drawing/2014/main" id="{7DD950C3-81D0-4641-B077-DA71A75305BD}"/>
                </a:ext>
              </a:extLst>
            </p:cNvPr>
            <p:cNvSpPr/>
            <p:nvPr/>
          </p:nvSpPr>
          <p:spPr>
            <a:xfrm>
              <a:off x="2910759" y="8342743"/>
              <a:ext cx="220132" cy="220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85" name="Shape 3821">
              <a:extLst>
                <a:ext uri="{FF2B5EF4-FFF2-40B4-BE49-F238E27FC236}">
                  <a16:creationId xmlns:a16="http://schemas.microsoft.com/office/drawing/2014/main" id="{17B11B52-A8E5-9046-9315-BAEFE518E6AA}"/>
                </a:ext>
              </a:extLst>
            </p:cNvPr>
            <p:cNvSpPr/>
            <p:nvPr/>
          </p:nvSpPr>
          <p:spPr>
            <a:xfrm>
              <a:off x="2683461" y="8607609"/>
              <a:ext cx="685062" cy="1222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extrusionOk="0">
                  <a:moveTo>
                    <a:pt x="21191" y="8000"/>
                  </a:moveTo>
                  <a:cubicBezTo>
                    <a:pt x="17435" y="1333"/>
                    <a:pt x="17435" y="1333"/>
                    <a:pt x="17435" y="1333"/>
                  </a:cubicBezTo>
                  <a:cubicBezTo>
                    <a:pt x="17200" y="533"/>
                    <a:pt x="16261" y="0"/>
                    <a:pt x="14852" y="0"/>
                  </a:cubicBezTo>
                  <a:cubicBezTo>
                    <a:pt x="6400" y="0"/>
                    <a:pt x="6400" y="0"/>
                    <a:pt x="6400" y="0"/>
                  </a:cubicBezTo>
                  <a:cubicBezTo>
                    <a:pt x="5461" y="0"/>
                    <a:pt x="4756" y="267"/>
                    <a:pt x="4287" y="667"/>
                  </a:cubicBezTo>
                  <a:cubicBezTo>
                    <a:pt x="4052" y="800"/>
                    <a:pt x="4052" y="800"/>
                    <a:pt x="4052" y="933"/>
                  </a:cubicBezTo>
                  <a:lnTo>
                    <a:pt x="4052" y="933"/>
                  </a:lnTo>
                  <a:lnTo>
                    <a:pt x="3817" y="1067"/>
                  </a:lnTo>
                  <a:cubicBezTo>
                    <a:pt x="61" y="8000"/>
                    <a:pt x="61" y="8000"/>
                    <a:pt x="61" y="8000"/>
                  </a:cubicBezTo>
                  <a:cubicBezTo>
                    <a:pt x="-174" y="8400"/>
                    <a:pt x="296" y="8933"/>
                    <a:pt x="1000" y="9067"/>
                  </a:cubicBezTo>
                  <a:cubicBezTo>
                    <a:pt x="1939" y="9200"/>
                    <a:pt x="2878" y="8933"/>
                    <a:pt x="3113" y="8533"/>
                  </a:cubicBezTo>
                  <a:cubicBezTo>
                    <a:pt x="5930" y="3067"/>
                    <a:pt x="5930" y="3067"/>
                    <a:pt x="5930" y="3067"/>
                  </a:cubicBezTo>
                  <a:cubicBezTo>
                    <a:pt x="6165" y="3067"/>
                    <a:pt x="6165" y="3067"/>
                    <a:pt x="6400" y="3067"/>
                  </a:cubicBezTo>
                  <a:cubicBezTo>
                    <a:pt x="6635" y="3067"/>
                    <a:pt x="6635" y="3067"/>
                    <a:pt x="6635" y="3067"/>
                  </a:cubicBezTo>
                  <a:cubicBezTo>
                    <a:pt x="1939" y="12800"/>
                    <a:pt x="1939" y="12800"/>
                    <a:pt x="1939" y="12800"/>
                  </a:cubicBezTo>
                  <a:cubicBezTo>
                    <a:pt x="6635" y="12800"/>
                    <a:pt x="6635" y="12800"/>
                    <a:pt x="6635" y="12800"/>
                  </a:cubicBezTo>
                  <a:cubicBezTo>
                    <a:pt x="6635" y="20667"/>
                    <a:pt x="6635" y="20667"/>
                    <a:pt x="6635" y="20667"/>
                  </a:cubicBezTo>
                  <a:cubicBezTo>
                    <a:pt x="6635" y="21200"/>
                    <a:pt x="7574" y="21600"/>
                    <a:pt x="8513" y="21600"/>
                  </a:cubicBezTo>
                  <a:cubicBezTo>
                    <a:pt x="9452" y="21600"/>
                    <a:pt x="10156" y="21200"/>
                    <a:pt x="10156" y="20667"/>
                  </a:cubicBezTo>
                  <a:cubicBezTo>
                    <a:pt x="10156" y="12800"/>
                    <a:pt x="10156" y="12800"/>
                    <a:pt x="10156" y="12800"/>
                  </a:cubicBezTo>
                  <a:cubicBezTo>
                    <a:pt x="11330" y="12800"/>
                    <a:pt x="11330" y="12800"/>
                    <a:pt x="11330" y="12800"/>
                  </a:cubicBezTo>
                  <a:cubicBezTo>
                    <a:pt x="11330" y="20667"/>
                    <a:pt x="11330" y="20667"/>
                    <a:pt x="11330" y="20667"/>
                  </a:cubicBezTo>
                  <a:cubicBezTo>
                    <a:pt x="11330" y="21200"/>
                    <a:pt x="12035" y="21600"/>
                    <a:pt x="12974" y="21600"/>
                  </a:cubicBezTo>
                  <a:cubicBezTo>
                    <a:pt x="13913" y="21600"/>
                    <a:pt x="14852" y="21200"/>
                    <a:pt x="14852" y="20667"/>
                  </a:cubicBezTo>
                  <a:cubicBezTo>
                    <a:pt x="14852" y="12800"/>
                    <a:pt x="14852" y="12800"/>
                    <a:pt x="14852" y="12800"/>
                  </a:cubicBezTo>
                  <a:cubicBezTo>
                    <a:pt x="19313" y="12800"/>
                    <a:pt x="19313" y="12800"/>
                    <a:pt x="19313" y="12800"/>
                  </a:cubicBezTo>
                  <a:cubicBezTo>
                    <a:pt x="14617" y="3067"/>
                    <a:pt x="14617" y="3067"/>
                    <a:pt x="14617" y="3067"/>
                  </a:cubicBezTo>
                  <a:cubicBezTo>
                    <a:pt x="14852" y="3067"/>
                    <a:pt x="14852" y="3067"/>
                    <a:pt x="14852" y="3067"/>
                  </a:cubicBezTo>
                  <a:cubicBezTo>
                    <a:pt x="15087" y="3067"/>
                    <a:pt x="15087" y="3067"/>
                    <a:pt x="15087" y="3067"/>
                  </a:cubicBezTo>
                  <a:cubicBezTo>
                    <a:pt x="18374" y="8533"/>
                    <a:pt x="18374" y="8533"/>
                    <a:pt x="18374" y="8533"/>
                  </a:cubicBezTo>
                  <a:cubicBezTo>
                    <a:pt x="18609" y="8933"/>
                    <a:pt x="19548" y="9200"/>
                    <a:pt x="20252" y="9067"/>
                  </a:cubicBezTo>
                  <a:cubicBezTo>
                    <a:pt x="21191" y="8933"/>
                    <a:pt x="21426" y="8400"/>
                    <a:pt x="21191" y="800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grpSp>
          <p:nvGrpSpPr>
            <p:cNvPr id="486" name="Group 3897">
              <a:extLst>
                <a:ext uri="{FF2B5EF4-FFF2-40B4-BE49-F238E27FC236}">
                  <a16:creationId xmlns:a16="http://schemas.microsoft.com/office/drawing/2014/main" id="{19DAE940-4D35-F741-8498-D0E72EF2C3A8}"/>
                </a:ext>
              </a:extLst>
            </p:cNvPr>
            <p:cNvGrpSpPr/>
            <p:nvPr/>
          </p:nvGrpSpPr>
          <p:grpSpPr>
            <a:xfrm>
              <a:off x="2685618" y="8349317"/>
              <a:ext cx="685062" cy="1487072"/>
              <a:chOff x="0" y="0"/>
              <a:chExt cx="685101" cy="1486772"/>
            </a:xfrm>
            <a:grpFill/>
          </p:grpSpPr>
          <p:sp>
            <p:nvSpPr>
              <p:cNvPr id="487" name="Shape 3895">
                <a:extLst>
                  <a:ext uri="{FF2B5EF4-FFF2-40B4-BE49-F238E27FC236}">
                    <a16:creationId xmlns:a16="http://schemas.microsoft.com/office/drawing/2014/main" id="{65A686A5-040D-3E41-A58F-EE558DD58293}"/>
                  </a:ext>
                </a:extLst>
              </p:cNvPr>
              <p:cNvSpPr/>
              <p:nvPr/>
            </p:nvSpPr>
            <p:spPr>
              <a:xfrm>
                <a:off x="227313" y="0"/>
                <a:ext cx="220146" cy="2201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88" name="Shape 3896">
                <a:extLst>
                  <a:ext uri="{FF2B5EF4-FFF2-40B4-BE49-F238E27FC236}">
                    <a16:creationId xmlns:a16="http://schemas.microsoft.com/office/drawing/2014/main" id="{FF287C58-F142-C344-AC4D-9D4AC99DDDD8}"/>
                  </a:ext>
                </a:extLst>
              </p:cNvPr>
              <p:cNvSpPr/>
              <p:nvPr/>
            </p:nvSpPr>
            <p:spPr>
              <a:xfrm>
                <a:off x="-1" y="264811"/>
                <a:ext cx="685103" cy="1221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sp>
        <p:nvSpPr>
          <p:cNvPr id="489" name="CuadroTexto 395">
            <a:extLst>
              <a:ext uri="{FF2B5EF4-FFF2-40B4-BE49-F238E27FC236}">
                <a16:creationId xmlns:a16="http://schemas.microsoft.com/office/drawing/2014/main" id="{49CBAC4A-F380-C44C-BE05-F75658B469DD}"/>
              </a:ext>
            </a:extLst>
          </p:cNvPr>
          <p:cNvSpPr txBox="1"/>
          <p:nvPr/>
        </p:nvSpPr>
        <p:spPr>
          <a:xfrm>
            <a:off x="1809457" y="9855174"/>
            <a:ext cx="267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Facebook</a:t>
            </a:r>
          </a:p>
        </p:txBody>
      </p:sp>
      <p:sp>
        <p:nvSpPr>
          <p:cNvPr id="490" name="CuadroTexto 395">
            <a:extLst>
              <a:ext uri="{FF2B5EF4-FFF2-40B4-BE49-F238E27FC236}">
                <a16:creationId xmlns:a16="http://schemas.microsoft.com/office/drawing/2014/main" id="{A9D76945-724D-5D4E-BC76-D6404553D636}"/>
              </a:ext>
            </a:extLst>
          </p:cNvPr>
          <p:cNvSpPr txBox="1"/>
          <p:nvPr/>
        </p:nvSpPr>
        <p:spPr>
          <a:xfrm>
            <a:off x="1809457" y="10565909"/>
            <a:ext cx="267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Instagram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B2CA77B2-5BDA-D042-8F1A-A499A8AB8AC4}"/>
              </a:ext>
            </a:extLst>
          </p:cNvPr>
          <p:cNvGrpSpPr/>
          <p:nvPr/>
        </p:nvGrpSpPr>
        <p:grpSpPr>
          <a:xfrm>
            <a:off x="1248752" y="11964571"/>
            <a:ext cx="248744" cy="628545"/>
            <a:chOff x="2685730" y="6343171"/>
            <a:chExt cx="592369" cy="1496837"/>
          </a:xfrm>
          <a:solidFill>
            <a:schemeClr val="accent4"/>
          </a:solidFill>
        </p:grpSpPr>
        <p:sp>
          <p:nvSpPr>
            <p:cNvPr id="492" name="Shape 3779">
              <a:extLst>
                <a:ext uri="{FF2B5EF4-FFF2-40B4-BE49-F238E27FC236}">
                  <a16:creationId xmlns:a16="http://schemas.microsoft.com/office/drawing/2014/main" id="{F87F5EB7-3988-EB45-9AC9-3641C1DFF73B}"/>
                </a:ext>
              </a:extLst>
            </p:cNvPr>
            <p:cNvSpPr/>
            <p:nvPr/>
          </p:nvSpPr>
          <p:spPr>
            <a:xfrm>
              <a:off x="2685730" y="6598462"/>
              <a:ext cx="590210" cy="1234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93" name="Shape 3780">
              <a:extLst>
                <a:ext uri="{FF2B5EF4-FFF2-40B4-BE49-F238E27FC236}">
                  <a16:creationId xmlns:a16="http://schemas.microsoft.com/office/drawing/2014/main" id="{48F2D8BF-425F-5041-991C-DB9EE1A13BAF}"/>
                </a:ext>
              </a:extLst>
            </p:cNvPr>
            <p:cNvSpPr/>
            <p:nvPr/>
          </p:nvSpPr>
          <p:spPr>
            <a:xfrm>
              <a:off x="2867579" y="6343171"/>
              <a:ext cx="236087" cy="232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grpSp>
          <p:nvGrpSpPr>
            <p:cNvPr id="494" name="Group 3864">
              <a:extLst>
                <a:ext uri="{FF2B5EF4-FFF2-40B4-BE49-F238E27FC236}">
                  <a16:creationId xmlns:a16="http://schemas.microsoft.com/office/drawing/2014/main" id="{D62EE3F1-F4D4-7D4F-9909-1AF628CD7335}"/>
                </a:ext>
              </a:extLst>
            </p:cNvPr>
            <p:cNvGrpSpPr/>
            <p:nvPr/>
          </p:nvGrpSpPr>
          <p:grpSpPr>
            <a:xfrm>
              <a:off x="2687889" y="6349743"/>
              <a:ext cx="590210" cy="1490265"/>
              <a:chOff x="0" y="0"/>
              <a:chExt cx="590244" cy="1489964"/>
            </a:xfrm>
            <a:grpFill/>
          </p:grpSpPr>
          <p:sp>
            <p:nvSpPr>
              <p:cNvPr id="495" name="Shape 3862">
                <a:extLst>
                  <a:ext uri="{FF2B5EF4-FFF2-40B4-BE49-F238E27FC236}">
                    <a16:creationId xmlns:a16="http://schemas.microsoft.com/office/drawing/2014/main" id="{6EAF0566-E2C9-1C40-AA14-75A646C1F9E5}"/>
                  </a:ext>
                </a:extLst>
              </p:cNvPr>
              <p:cNvSpPr/>
              <p:nvPr/>
            </p:nvSpPr>
            <p:spPr>
              <a:xfrm>
                <a:off x="0" y="255240"/>
                <a:ext cx="590245" cy="1234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38" y="0"/>
                    </a:moveTo>
                    <a:cubicBezTo>
                      <a:pt x="5538" y="0"/>
                      <a:pt x="5538" y="0"/>
                      <a:pt x="5538" y="0"/>
                    </a:cubicBezTo>
                    <a:cubicBezTo>
                      <a:pt x="1662" y="0"/>
                      <a:pt x="0" y="1580"/>
                      <a:pt x="0" y="2107"/>
                    </a:cubicBezTo>
                    <a:cubicBezTo>
                      <a:pt x="0" y="9746"/>
                      <a:pt x="0" y="9746"/>
                      <a:pt x="0" y="9746"/>
                    </a:cubicBezTo>
                    <a:cubicBezTo>
                      <a:pt x="0" y="10141"/>
                      <a:pt x="831" y="10537"/>
                      <a:pt x="1938" y="10537"/>
                    </a:cubicBezTo>
                    <a:cubicBezTo>
                      <a:pt x="3046" y="10537"/>
                      <a:pt x="3600" y="10141"/>
                      <a:pt x="3600" y="9746"/>
                    </a:cubicBezTo>
                    <a:cubicBezTo>
                      <a:pt x="3600" y="3424"/>
                      <a:pt x="3600" y="3424"/>
                      <a:pt x="3600" y="3424"/>
                    </a:cubicBezTo>
                    <a:cubicBezTo>
                      <a:pt x="5262" y="3424"/>
                      <a:pt x="5262" y="3424"/>
                      <a:pt x="5262" y="3424"/>
                    </a:cubicBezTo>
                    <a:cubicBezTo>
                      <a:pt x="5262" y="9483"/>
                      <a:pt x="5262" y="9483"/>
                      <a:pt x="5262" y="9483"/>
                    </a:cubicBezTo>
                    <a:cubicBezTo>
                      <a:pt x="5262" y="9483"/>
                      <a:pt x="5262" y="9615"/>
                      <a:pt x="5262" y="9746"/>
                    </a:cubicBezTo>
                    <a:cubicBezTo>
                      <a:pt x="5262" y="20283"/>
                      <a:pt x="5262" y="20283"/>
                      <a:pt x="5262" y="20283"/>
                    </a:cubicBezTo>
                    <a:cubicBezTo>
                      <a:pt x="5262" y="21073"/>
                      <a:pt x="6369" y="21600"/>
                      <a:pt x="7754" y="21600"/>
                    </a:cubicBezTo>
                    <a:cubicBezTo>
                      <a:pt x="9138" y="21600"/>
                      <a:pt x="10246" y="21073"/>
                      <a:pt x="10246" y="20283"/>
                    </a:cubicBezTo>
                    <a:cubicBezTo>
                      <a:pt x="10246" y="10932"/>
                      <a:pt x="10246" y="10932"/>
                      <a:pt x="10246" y="10932"/>
                    </a:cubicBezTo>
                    <a:cubicBezTo>
                      <a:pt x="11354" y="10932"/>
                      <a:pt x="11354" y="10932"/>
                      <a:pt x="11354" y="10932"/>
                    </a:cubicBezTo>
                    <a:cubicBezTo>
                      <a:pt x="11354" y="20283"/>
                      <a:pt x="11354" y="20283"/>
                      <a:pt x="11354" y="20283"/>
                    </a:cubicBezTo>
                    <a:cubicBezTo>
                      <a:pt x="11354" y="21073"/>
                      <a:pt x="12462" y="21600"/>
                      <a:pt x="13846" y="21600"/>
                    </a:cubicBezTo>
                    <a:cubicBezTo>
                      <a:pt x="15231" y="21600"/>
                      <a:pt x="16338" y="21073"/>
                      <a:pt x="16338" y="20283"/>
                    </a:cubicBezTo>
                    <a:cubicBezTo>
                      <a:pt x="16338" y="3424"/>
                      <a:pt x="16338" y="3424"/>
                      <a:pt x="16338" y="3424"/>
                    </a:cubicBezTo>
                    <a:cubicBezTo>
                      <a:pt x="17723" y="3424"/>
                      <a:pt x="17723" y="3424"/>
                      <a:pt x="17723" y="3424"/>
                    </a:cubicBezTo>
                    <a:cubicBezTo>
                      <a:pt x="17723" y="9746"/>
                      <a:pt x="17723" y="9746"/>
                      <a:pt x="17723" y="9746"/>
                    </a:cubicBezTo>
                    <a:cubicBezTo>
                      <a:pt x="17723" y="10141"/>
                      <a:pt x="18554" y="10537"/>
                      <a:pt x="19662" y="10537"/>
                    </a:cubicBezTo>
                    <a:cubicBezTo>
                      <a:pt x="20769" y="10537"/>
                      <a:pt x="21600" y="10141"/>
                      <a:pt x="21600" y="9746"/>
                    </a:cubicBezTo>
                    <a:cubicBezTo>
                      <a:pt x="21600" y="1976"/>
                      <a:pt x="21600" y="1976"/>
                      <a:pt x="21600" y="1976"/>
                    </a:cubicBezTo>
                    <a:cubicBezTo>
                      <a:pt x="21600" y="1317"/>
                      <a:pt x="19938" y="0"/>
                      <a:pt x="16338" y="0"/>
                    </a:cubicBezTo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96" name="Shape 3863">
                <a:extLst>
                  <a:ext uri="{FF2B5EF4-FFF2-40B4-BE49-F238E27FC236}">
                    <a16:creationId xmlns:a16="http://schemas.microsoft.com/office/drawing/2014/main" id="{177AF219-190F-7E42-91C8-3622F5537CE4}"/>
                  </a:ext>
                </a:extLst>
              </p:cNvPr>
              <p:cNvSpPr/>
              <p:nvPr/>
            </p:nvSpPr>
            <p:spPr>
              <a:xfrm>
                <a:off x="181859" y="0"/>
                <a:ext cx="236100" cy="2329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BC501B11-D5DD-9C4C-95DC-6EA50A102E68}"/>
              </a:ext>
            </a:extLst>
          </p:cNvPr>
          <p:cNvGrpSpPr/>
          <p:nvPr/>
        </p:nvGrpSpPr>
        <p:grpSpPr>
          <a:xfrm>
            <a:off x="1225906" y="11225434"/>
            <a:ext cx="288573" cy="627204"/>
            <a:chOff x="2683461" y="8342743"/>
            <a:chExt cx="687219" cy="1493646"/>
          </a:xfrm>
          <a:solidFill>
            <a:schemeClr val="accent3"/>
          </a:solidFill>
        </p:grpSpPr>
        <p:sp>
          <p:nvSpPr>
            <p:cNvPr id="498" name="Shape 3820">
              <a:extLst>
                <a:ext uri="{FF2B5EF4-FFF2-40B4-BE49-F238E27FC236}">
                  <a16:creationId xmlns:a16="http://schemas.microsoft.com/office/drawing/2014/main" id="{4FEA7009-9DBB-B640-B485-051CDEE2EDAC}"/>
                </a:ext>
              </a:extLst>
            </p:cNvPr>
            <p:cNvSpPr/>
            <p:nvPr/>
          </p:nvSpPr>
          <p:spPr>
            <a:xfrm>
              <a:off x="2910759" y="8342743"/>
              <a:ext cx="220132" cy="220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99" name="Shape 3821">
              <a:extLst>
                <a:ext uri="{FF2B5EF4-FFF2-40B4-BE49-F238E27FC236}">
                  <a16:creationId xmlns:a16="http://schemas.microsoft.com/office/drawing/2014/main" id="{143B957A-5A9E-AD40-AADE-B3530A5C8151}"/>
                </a:ext>
              </a:extLst>
            </p:cNvPr>
            <p:cNvSpPr/>
            <p:nvPr/>
          </p:nvSpPr>
          <p:spPr>
            <a:xfrm>
              <a:off x="2683461" y="8607609"/>
              <a:ext cx="685062" cy="1222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extrusionOk="0">
                  <a:moveTo>
                    <a:pt x="21191" y="8000"/>
                  </a:moveTo>
                  <a:cubicBezTo>
                    <a:pt x="17435" y="1333"/>
                    <a:pt x="17435" y="1333"/>
                    <a:pt x="17435" y="1333"/>
                  </a:cubicBezTo>
                  <a:cubicBezTo>
                    <a:pt x="17200" y="533"/>
                    <a:pt x="16261" y="0"/>
                    <a:pt x="14852" y="0"/>
                  </a:cubicBezTo>
                  <a:cubicBezTo>
                    <a:pt x="6400" y="0"/>
                    <a:pt x="6400" y="0"/>
                    <a:pt x="6400" y="0"/>
                  </a:cubicBezTo>
                  <a:cubicBezTo>
                    <a:pt x="5461" y="0"/>
                    <a:pt x="4756" y="267"/>
                    <a:pt x="4287" y="667"/>
                  </a:cubicBezTo>
                  <a:cubicBezTo>
                    <a:pt x="4052" y="800"/>
                    <a:pt x="4052" y="800"/>
                    <a:pt x="4052" y="933"/>
                  </a:cubicBezTo>
                  <a:lnTo>
                    <a:pt x="4052" y="933"/>
                  </a:lnTo>
                  <a:lnTo>
                    <a:pt x="3817" y="1067"/>
                  </a:lnTo>
                  <a:cubicBezTo>
                    <a:pt x="61" y="8000"/>
                    <a:pt x="61" y="8000"/>
                    <a:pt x="61" y="8000"/>
                  </a:cubicBezTo>
                  <a:cubicBezTo>
                    <a:pt x="-174" y="8400"/>
                    <a:pt x="296" y="8933"/>
                    <a:pt x="1000" y="9067"/>
                  </a:cubicBezTo>
                  <a:cubicBezTo>
                    <a:pt x="1939" y="9200"/>
                    <a:pt x="2878" y="8933"/>
                    <a:pt x="3113" y="8533"/>
                  </a:cubicBezTo>
                  <a:cubicBezTo>
                    <a:pt x="5930" y="3067"/>
                    <a:pt x="5930" y="3067"/>
                    <a:pt x="5930" y="3067"/>
                  </a:cubicBezTo>
                  <a:cubicBezTo>
                    <a:pt x="6165" y="3067"/>
                    <a:pt x="6165" y="3067"/>
                    <a:pt x="6400" y="3067"/>
                  </a:cubicBezTo>
                  <a:cubicBezTo>
                    <a:pt x="6635" y="3067"/>
                    <a:pt x="6635" y="3067"/>
                    <a:pt x="6635" y="3067"/>
                  </a:cubicBezTo>
                  <a:cubicBezTo>
                    <a:pt x="1939" y="12800"/>
                    <a:pt x="1939" y="12800"/>
                    <a:pt x="1939" y="12800"/>
                  </a:cubicBezTo>
                  <a:cubicBezTo>
                    <a:pt x="6635" y="12800"/>
                    <a:pt x="6635" y="12800"/>
                    <a:pt x="6635" y="12800"/>
                  </a:cubicBezTo>
                  <a:cubicBezTo>
                    <a:pt x="6635" y="20667"/>
                    <a:pt x="6635" y="20667"/>
                    <a:pt x="6635" y="20667"/>
                  </a:cubicBezTo>
                  <a:cubicBezTo>
                    <a:pt x="6635" y="21200"/>
                    <a:pt x="7574" y="21600"/>
                    <a:pt x="8513" y="21600"/>
                  </a:cubicBezTo>
                  <a:cubicBezTo>
                    <a:pt x="9452" y="21600"/>
                    <a:pt x="10156" y="21200"/>
                    <a:pt x="10156" y="20667"/>
                  </a:cubicBezTo>
                  <a:cubicBezTo>
                    <a:pt x="10156" y="12800"/>
                    <a:pt x="10156" y="12800"/>
                    <a:pt x="10156" y="12800"/>
                  </a:cubicBezTo>
                  <a:cubicBezTo>
                    <a:pt x="11330" y="12800"/>
                    <a:pt x="11330" y="12800"/>
                    <a:pt x="11330" y="12800"/>
                  </a:cubicBezTo>
                  <a:cubicBezTo>
                    <a:pt x="11330" y="20667"/>
                    <a:pt x="11330" y="20667"/>
                    <a:pt x="11330" y="20667"/>
                  </a:cubicBezTo>
                  <a:cubicBezTo>
                    <a:pt x="11330" y="21200"/>
                    <a:pt x="12035" y="21600"/>
                    <a:pt x="12974" y="21600"/>
                  </a:cubicBezTo>
                  <a:cubicBezTo>
                    <a:pt x="13913" y="21600"/>
                    <a:pt x="14852" y="21200"/>
                    <a:pt x="14852" y="20667"/>
                  </a:cubicBezTo>
                  <a:cubicBezTo>
                    <a:pt x="14852" y="12800"/>
                    <a:pt x="14852" y="12800"/>
                    <a:pt x="14852" y="12800"/>
                  </a:cubicBezTo>
                  <a:cubicBezTo>
                    <a:pt x="19313" y="12800"/>
                    <a:pt x="19313" y="12800"/>
                    <a:pt x="19313" y="12800"/>
                  </a:cubicBezTo>
                  <a:cubicBezTo>
                    <a:pt x="14617" y="3067"/>
                    <a:pt x="14617" y="3067"/>
                    <a:pt x="14617" y="3067"/>
                  </a:cubicBezTo>
                  <a:cubicBezTo>
                    <a:pt x="14852" y="3067"/>
                    <a:pt x="14852" y="3067"/>
                    <a:pt x="14852" y="3067"/>
                  </a:cubicBezTo>
                  <a:cubicBezTo>
                    <a:pt x="15087" y="3067"/>
                    <a:pt x="15087" y="3067"/>
                    <a:pt x="15087" y="3067"/>
                  </a:cubicBezTo>
                  <a:cubicBezTo>
                    <a:pt x="18374" y="8533"/>
                    <a:pt x="18374" y="8533"/>
                    <a:pt x="18374" y="8533"/>
                  </a:cubicBezTo>
                  <a:cubicBezTo>
                    <a:pt x="18609" y="8933"/>
                    <a:pt x="19548" y="9200"/>
                    <a:pt x="20252" y="9067"/>
                  </a:cubicBezTo>
                  <a:cubicBezTo>
                    <a:pt x="21191" y="8933"/>
                    <a:pt x="21426" y="8400"/>
                    <a:pt x="21191" y="800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grpSp>
          <p:nvGrpSpPr>
            <p:cNvPr id="500" name="Group 3897">
              <a:extLst>
                <a:ext uri="{FF2B5EF4-FFF2-40B4-BE49-F238E27FC236}">
                  <a16:creationId xmlns:a16="http://schemas.microsoft.com/office/drawing/2014/main" id="{C46C8A36-8AA0-9144-B917-B098DCD5D69F}"/>
                </a:ext>
              </a:extLst>
            </p:cNvPr>
            <p:cNvGrpSpPr/>
            <p:nvPr/>
          </p:nvGrpSpPr>
          <p:grpSpPr>
            <a:xfrm>
              <a:off x="2685618" y="8349317"/>
              <a:ext cx="685062" cy="1487072"/>
              <a:chOff x="0" y="0"/>
              <a:chExt cx="685101" cy="1486772"/>
            </a:xfrm>
            <a:grpFill/>
          </p:grpSpPr>
          <p:sp>
            <p:nvSpPr>
              <p:cNvPr id="501" name="Shape 3895">
                <a:extLst>
                  <a:ext uri="{FF2B5EF4-FFF2-40B4-BE49-F238E27FC236}">
                    <a16:creationId xmlns:a16="http://schemas.microsoft.com/office/drawing/2014/main" id="{AE7D97FB-54F8-E24B-AD55-9957605AB2EA}"/>
                  </a:ext>
                </a:extLst>
              </p:cNvPr>
              <p:cNvSpPr/>
              <p:nvPr/>
            </p:nvSpPr>
            <p:spPr>
              <a:xfrm>
                <a:off x="227313" y="0"/>
                <a:ext cx="220146" cy="2201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502" name="Shape 3896">
                <a:extLst>
                  <a:ext uri="{FF2B5EF4-FFF2-40B4-BE49-F238E27FC236}">
                    <a16:creationId xmlns:a16="http://schemas.microsoft.com/office/drawing/2014/main" id="{815D007D-1C7E-884F-A275-F74F0C905645}"/>
                  </a:ext>
                </a:extLst>
              </p:cNvPr>
              <p:cNvSpPr/>
              <p:nvPr/>
            </p:nvSpPr>
            <p:spPr>
              <a:xfrm>
                <a:off x="-1" y="264811"/>
                <a:ext cx="685103" cy="1221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21191" y="8000"/>
                    </a:moveTo>
                    <a:cubicBezTo>
                      <a:pt x="17435" y="1333"/>
                      <a:pt x="17435" y="1333"/>
                      <a:pt x="17435" y="1333"/>
                    </a:cubicBezTo>
                    <a:cubicBezTo>
                      <a:pt x="17200" y="533"/>
                      <a:pt x="16261" y="0"/>
                      <a:pt x="14852" y="0"/>
                    </a:cubicBezTo>
                    <a:cubicBezTo>
                      <a:pt x="6400" y="0"/>
                      <a:pt x="6400" y="0"/>
                      <a:pt x="6400" y="0"/>
                    </a:cubicBezTo>
                    <a:cubicBezTo>
                      <a:pt x="5461" y="0"/>
                      <a:pt x="4756" y="267"/>
                      <a:pt x="4287" y="667"/>
                    </a:cubicBezTo>
                    <a:cubicBezTo>
                      <a:pt x="4052" y="800"/>
                      <a:pt x="4052" y="800"/>
                      <a:pt x="4052" y="933"/>
                    </a:cubicBezTo>
                    <a:lnTo>
                      <a:pt x="4052" y="933"/>
                    </a:lnTo>
                    <a:lnTo>
                      <a:pt x="3817" y="1067"/>
                    </a:lnTo>
                    <a:cubicBezTo>
                      <a:pt x="61" y="8000"/>
                      <a:pt x="61" y="8000"/>
                      <a:pt x="61" y="8000"/>
                    </a:cubicBezTo>
                    <a:cubicBezTo>
                      <a:pt x="-174" y="8400"/>
                      <a:pt x="296" y="8933"/>
                      <a:pt x="1000" y="9067"/>
                    </a:cubicBezTo>
                    <a:cubicBezTo>
                      <a:pt x="1939" y="9200"/>
                      <a:pt x="2878" y="8933"/>
                      <a:pt x="3113" y="8533"/>
                    </a:cubicBezTo>
                    <a:cubicBezTo>
                      <a:pt x="5930" y="3067"/>
                      <a:pt x="5930" y="3067"/>
                      <a:pt x="5930" y="3067"/>
                    </a:cubicBezTo>
                    <a:cubicBezTo>
                      <a:pt x="6165" y="3067"/>
                      <a:pt x="6165" y="3067"/>
                      <a:pt x="6400" y="3067"/>
                    </a:cubicBezTo>
                    <a:cubicBezTo>
                      <a:pt x="6635" y="3067"/>
                      <a:pt x="6635" y="3067"/>
                      <a:pt x="6635" y="3067"/>
                    </a:cubicBezTo>
                    <a:cubicBezTo>
                      <a:pt x="1939" y="12800"/>
                      <a:pt x="1939" y="12800"/>
                      <a:pt x="1939" y="12800"/>
                    </a:cubicBezTo>
                    <a:cubicBezTo>
                      <a:pt x="6635" y="12800"/>
                      <a:pt x="6635" y="12800"/>
                      <a:pt x="6635" y="12800"/>
                    </a:cubicBezTo>
                    <a:cubicBezTo>
                      <a:pt x="6635" y="20667"/>
                      <a:pt x="6635" y="20667"/>
                      <a:pt x="6635" y="20667"/>
                    </a:cubicBezTo>
                    <a:cubicBezTo>
                      <a:pt x="6635" y="21200"/>
                      <a:pt x="7574" y="21600"/>
                      <a:pt x="8513" y="21600"/>
                    </a:cubicBezTo>
                    <a:cubicBezTo>
                      <a:pt x="9452" y="21600"/>
                      <a:pt x="10156" y="21200"/>
                      <a:pt x="10156" y="20667"/>
                    </a:cubicBezTo>
                    <a:cubicBezTo>
                      <a:pt x="10156" y="12800"/>
                      <a:pt x="10156" y="12800"/>
                      <a:pt x="10156" y="12800"/>
                    </a:cubicBezTo>
                    <a:cubicBezTo>
                      <a:pt x="11330" y="12800"/>
                      <a:pt x="11330" y="12800"/>
                      <a:pt x="11330" y="12800"/>
                    </a:cubicBezTo>
                    <a:cubicBezTo>
                      <a:pt x="11330" y="20667"/>
                      <a:pt x="11330" y="20667"/>
                      <a:pt x="11330" y="20667"/>
                    </a:cubicBezTo>
                    <a:cubicBezTo>
                      <a:pt x="11330" y="21200"/>
                      <a:pt x="12035" y="21600"/>
                      <a:pt x="12974" y="21600"/>
                    </a:cubicBezTo>
                    <a:cubicBezTo>
                      <a:pt x="13913" y="21600"/>
                      <a:pt x="14852" y="21200"/>
                      <a:pt x="14852" y="20667"/>
                    </a:cubicBezTo>
                    <a:cubicBezTo>
                      <a:pt x="14852" y="12800"/>
                      <a:pt x="14852" y="12800"/>
                      <a:pt x="14852" y="12800"/>
                    </a:cubicBezTo>
                    <a:cubicBezTo>
                      <a:pt x="19313" y="12800"/>
                      <a:pt x="19313" y="12800"/>
                      <a:pt x="19313" y="12800"/>
                    </a:cubicBezTo>
                    <a:cubicBezTo>
                      <a:pt x="14617" y="3067"/>
                      <a:pt x="14617" y="3067"/>
                      <a:pt x="14617" y="3067"/>
                    </a:cubicBezTo>
                    <a:cubicBezTo>
                      <a:pt x="14852" y="3067"/>
                      <a:pt x="14852" y="3067"/>
                      <a:pt x="14852" y="3067"/>
                    </a:cubicBezTo>
                    <a:cubicBezTo>
                      <a:pt x="15087" y="3067"/>
                      <a:pt x="15087" y="3067"/>
                      <a:pt x="15087" y="3067"/>
                    </a:cubicBezTo>
                    <a:cubicBezTo>
                      <a:pt x="18374" y="8533"/>
                      <a:pt x="18374" y="8533"/>
                      <a:pt x="18374" y="8533"/>
                    </a:cubicBezTo>
                    <a:cubicBezTo>
                      <a:pt x="18609" y="8933"/>
                      <a:pt x="19548" y="9200"/>
                      <a:pt x="20252" y="9067"/>
                    </a:cubicBezTo>
                    <a:cubicBezTo>
                      <a:pt x="21191" y="8933"/>
                      <a:pt x="21426" y="8400"/>
                      <a:pt x="21191" y="8000"/>
                    </a:cubicBezTo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sp>
        <p:nvSpPr>
          <p:cNvPr id="503" name="CuadroTexto 395">
            <a:extLst>
              <a:ext uri="{FF2B5EF4-FFF2-40B4-BE49-F238E27FC236}">
                <a16:creationId xmlns:a16="http://schemas.microsoft.com/office/drawing/2014/main" id="{4CB72049-2A75-DA4B-965A-21F9AF6ED76D}"/>
              </a:ext>
            </a:extLst>
          </p:cNvPr>
          <p:cNvSpPr txBox="1"/>
          <p:nvPr/>
        </p:nvSpPr>
        <p:spPr>
          <a:xfrm>
            <a:off x="1809457" y="11332532"/>
            <a:ext cx="267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Twitter</a:t>
            </a:r>
          </a:p>
        </p:txBody>
      </p:sp>
      <p:sp>
        <p:nvSpPr>
          <p:cNvPr id="504" name="CuadroTexto 395">
            <a:extLst>
              <a:ext uri="{FF2B5EF4-FFF2-40B4-BE49-F238E27FC236}">
                <a16:creationId xmlns:a16="http://schemas.microsoft.com/office/drawing/2014/main" id="{321415D1-192E-3B4C-B7D3-4087029AE3C2}"/>
              </a:ext>
            </a:extLst>
          </p:cNvPr>
          <p:cNvSpPr txBox="1"/>
          <p:nvPr/>
        </p:nvSpPr>
        <p:spPr>
          <a:xfrm>
            <a:off x="1809457" y="12043267"/>
            <a:ext cx="267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Pinterest</a:t>
            </a:r>
          </a:p>
        </p:txBody>
      </p:sp>
    </p:spTree>
    <p:extLst>
      <p:ext uri="{BB962C8B-B14F-4D97-AF65-F5344CB8AC3E}">
        <p14:creationId xmlns:p14="http://schemas.microsoft.com/office/powerpoint/2010/main" val="95351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555472-0C28-D641-86C9-D6A512E56E82}"/>
              </a:ext>
            </a:extLst>
          </p:cNvPr>
          <p:cNvSpPr txBox="1"/>
          <p:nvPr/>
        </p:nvSpPr>
        <p:spPr>
          <a:xfrm>
            <a:off x="3608594" y="10571649"/>
            <a:ext cx="3199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4F96F-38AB-CD4F-9E6D-2C202CF45B48}"/>
              </a:ext>
            </a:extLst>
          </p:cNvPr>
          <p:cNvSpPr txBox="1"/>
          <p:nvPr/>
        </p:nvSpPr>
        <p:spPr>
          <a:xfrm>
            <a:off x="9053236" y="10571649"/>
            <a:ext cx="3199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A6AB54-28A9-B844-9A6F-D7E90DDF13DB}"/>
              </a:ext>
            </a:extLst>
          </p:cNvPr>
          <p:cNvSpPr txBox="1"/>
          <p:nvPr/>
        </p:nvSpPr>
        <p:spPr>
          <a:xfrm>
            <a:off x="14614281" y="10571649"/>
            <a:ext cx="3199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1C73B3-2900-5742-BDB6-FA94B106D96A}"/>
              </a:ext>
            </a:extLst>
          </p:cNvPr>
          <p:cNvSpPr txBox="1"/>
          <p:nvPr/>
        </p:nvSpPr>
        <p:spPr>
          <a:xfrm>
            <a:off x="20175326" y="10571649"/>
            <a:ext cx="3199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EC0C3EF-842C-6842-97C2-83DD25E02AB3}"/>
              </a:ext>
            </a:extLst>
          </p:cNvPr>
          <p:cNvGrpSpPr/>
          <p:nvPr/>
        </p:nvGrpSpPr>
        <p:grpSpPr>
          <a:xfrm>
            <a:off x="1419005" y="4314655"/>
            <a:ext cx="11000308" cy="5756970"/>
            <a:chOff x="1371313" y="4040335"/>
            <a:chExt cx="10163117" cy="531882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E7115D0-EB14-7342-8C3D-56143E377294}"/>
                </a:ext>
              </a:extLst>
            </p:cNvPr>
            <p:cNvGrpSpPr/>
            <p:nvPr/>
          </p:nvGrpSpPr>
          <p:grpSpPr>
            <a:xfrm>
              <a:off x="1371313" y="4040335"/>
              <a:ext cx="10163117" cy="5318829"/>
              <a:chOff x="7766149" y="4729983"/>
              <a:chExt cx="8845351" cy="462918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CA6D261-DEF5-9F46-9E5E-7D7F3D3190DA}"/>
                  </a:ext>
                </a:extLst>
              </p:cNvPr>
              <p:cNvGrpSpPr/>
              <p:nvPr/>
            </p:nvGrpSpPr>
            <p:grpSpPr>
              <a:xfrm>
                <a:off x="7766149" y="4729983"/>
                <a:ext cx="8845351" cy="4629181"/>
                <a:chOff x="3843495" y="3719582"/>
                <a:chExt cx="16665602" cy="8244191"/>
              </a:xfrm>
              <a:solidFill>
                <a:schemeClr val="bg1">
                  <a:lumMod val="50000"/>
                  <a:alpha val="10000"/>
                </a:schemeClr>
              </a:solidFill>
            </p:grpSpPr>
            <p:sp>
              <p:nvSpPr>
                <p:cNvPr id="62" name="Freeform 781">
                  <a:extLst>
                    <a:ext uri="{FF2B5EF4-FFF2-40B4-BE49-F238E27FC236}">
                      <a16:creationId xmlns:a16="http://schemas.microsoft.com/office/drawing/2014/main" id="{E78B084C-1E84-F64D-BC84-C500EDFE3D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18017" y="3757809"/>
                  <a:ext cx="85988" cy="38227"/>
                </a:xfrm>
                <a:custGeom>
                  <a:avLst/>
                  <a:gdLst>
                    <a:gd name="T0" fmla="*/ 4 w 9"/>
                    <a:gd name="T1" fmla="*/ 3 h 4"/>
                    <a:gd name="T2" fmla="*/ 1 w 9"/>
                    <a:gd name="T3" fmla="*/ 2 h 4"/>
                    <a:gd name="T4" fmla="*/ 5 w 9"/>
                    <a:gd name="T5" fmla="*/ 2 h 4"/>
                    <a:gd name="T6" fmla="*/ 0 w 9"/>
                    <a:gd name="T7" fmla="*/ 0 h 4"/>
                    <a:gd name="T8" fmla="*/ 9 w 9"/>
                    <a:gd name="T9" fmla="*/ 2 h 4"/>
                    <a:gd name="T10" fmla="*/ 5 w 9"/>
                    <a:gd name="T11" fmla="*/ 2 h 4"/>
                    <a:gd name="T12" fmla="*/ 4 w 9"/>
                    <a:gd name="T13" fmla="*/ 3 h 4"/>
                    <a:gd name="T14" fmla="*/ 4 w 9"/>
                    <a:gd name="T1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4">
                      <a:moveTo>
                        <a:pt x="4" y="3"/>
                      </a:moveTo>
                      <a:cubicBezTo>
                        <a:pt x="4" y="3"/>
                        <a:pt x="1" y="2"/>
                        <a:pt x="1" y="2"/>
                      </a:cubicBezTo>
                      <a:cubicBezTo>
                        <a:pt x="1" y="2"/>
                        <a:pt x="4" y="2"/>
                        <a:pt x="5" y="2"/>
                      </a:cubicBezTo>
                      <a:cubicBezTo>
                        <a:pt x="3" y="1"/>
                        <a:pt x="1" y="2"/>
                        <a:pt x="0" y="0"/>
                      </a:cubicBezTo>
                      <a:cubicBezTo>
                        <a:pt x="1" y="1"/>
                        <a:pt x="8" y="0"/>
                        <a:pt x="9" y="2"/>
                      </a:cubicBezTo>
                      <a:cubicBezTo>
                        <a:pt x="9" y="2"/>
                        <a:pt x="6" y="2"/>
                        <a:pt x="5" y="2"/>
                      </a:cubicBezTo>
                      <a:cubicBezTo>
                        <a:pt x="5" y="2"/>
                        <a:pt x="7" y="4"/>
                        <a:pt x="4" y="3"/>
                      </a:cubicBezTo>
                      <a:cubicBezTo>
                        <a:pt x="3" y="3"/>
                        <a:pt x="6" y="4"/>
                        <a:pt x="4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3" name="Freeform 403">
                  <a:extLst>
                    <a:ext uri="{FF2B5EF4-FFF2-40B4-BE49-F238E27FC236}">
                      <a16:creationId xmlns:a16="http://schemas.microsoft.com/office/drawing/2014/main" id="{C74B371E-00BD-EB47-B4E6-18E797A24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59418" y="9558687"/>
                  <a:ext cx="1904458" cy="1423937"/>
                </a:xfrm>
                <a:custGeom>
                  <a:avLst/>
                  <a:gdLst>
                    <a:gd name="T0" fmla="*/ 96 w 204"/>
                    <a:gd name="T1" fmla="*/ 3 h 152"/>
                    <a:gd name="T2" fmla="*/ 97 w 204"/>
                    <a:gd name="T3" fmla="*/ 7 h 152"/>
                    <a:gd name="T4" fmla="*/ 86 w 204"/>
                    <a:gd name="T5" fmla="*/ 13 h 152"/>
                    <a:gd name="T6" fmla="*/ 76 w 204"/>
                    <a:gd name="T7" fmla="*/ 24 h 152"/>
                    <a:gd name="T8" fmla="*/ 71 w 204"/>
                    <a:gd name="T9" fmla="*/ 15 h 152"/>
                    <a:gd name="T10" fmla="*/ 65 w 204"/>
                    <a:gd name="T11" fmla="*/ 19 h 152"/>
                    <a:gd name="T12" fmla="*/ 62 w 204"/>
                    <a:gd name="T13" fmla="*/ 22 h 152"/>
                    <a:gd name="T14" fmla="*/ 59 w 204"/>
                    <a:gd name="T15" fmla="*/ 26 h 152"/>
                    <a:gd name="T16" fmla="*/ 55 w 204"/>
                    <a:gd name="T17" fmla="*/ 33 h 152"/>
                    <a:gd name="T18" fmla="*/ 51 w 204"/>
                    <a:gd name="T19" fmla="*/ 30 h 152"/>
                    <a:gd name="T20" fmla="*/ 47 w 204"/>
                    <a:gd name="T21" fmla="*/ 38 h 152"/>
                    <a:gd name="T22" fmla="*/ 24 w 204"/>
                    <a:gd name="T23" fmla="*/ 50 h 152"/>
                    <a:gd name="T24" fmla="*/ 7 w 204"/>
                    <a:gd name="T25" fmla="*/ 60 h 152"/>
                    <a:gd name="T26" fmla="*/ 3 w 204"/>
                    <a:gd name="T27" fmla="*/ 68 h 152"/>
                    <a:gd name="T28" fmla="*/ 4 w 204"/>
                    <a:gd name="T29" fmla="*/ 82 h 152"/>
                    <a:gd name="T30" fmla="*/ 7 w 204"/>
                    <a:gd name="T31" fmla="*/ 91 h 152"/>
                    <a:gd name="T32" fmla="*/ 13 w 204"/>
                    <a:gd name="T33" fmla="*/ 106 h 152"/>
                    <a:gd name="T34" fmla="*/ 11 w 204"/>
                    <a:gd name="T35" fmla="*/ 121 h 152"/>
                    <a:gd name="T36" fmla="*/ 30 w 204"/>
                    <a:gd name="T37" fmla="*/ 125 h 152"/>
                    <a:gd name="T38" fmla="*/ 54 w 204"/>
                    <a:gd name="T39" fmla="*/ 121 h 152"/>
                    <a:gd name="T40" fmla="*/ 73 w 204"/>
                    <a:gd name="T41" fmla="*/ 112 h 152"/>
                    <a:gd name="T42" fmla="*/ 96 w 204"/>
                    <a:gd name="T43" fmla="*/ 111 h 152"/>
                    <a:gd name="T44" fmla="*/ 111 w 204"/>
                    <a:gd name="T45" fmla="*/ 121 h 152"/>
                    <a:gd name="T46" fmla="*/ 116 w 204"/>
                    <a:gd name="T47" fmla="*/ 125 h 152"/>
                    <a:gd name="T48" fmla="*/ 125 w 204"/>
                    <a:gd name="T49" fmla="*/ 120 h 152"/>
                    <a:gd name="T50" fmla="*/ 122 w 204"/>
                    <a:gd name="T51" fmla="*/ 129 h 152"/>
                    <a:gd name="T52" fmla="*/ 131 w 204"/>
                    <a:gd name="T53" fmla="*/ 132 h 152"/>
                    <a:gd name="T54" fmla="*/ 145 w 204"/>
                    <a:gd name="T55" fmla="*/ 147 h 152"/>
                    <a:gd name="T56" fmla="*/ 161 w 204"/>
                    <a:gd name="T57" fmla="*/ 145 h 152"/>
                    <a:gd name="T58" fmla="*/ 165 w 204"/>
                    <a:gd name="T59" fmla="*/ 149 h 152"/>
                    <a:gd name="T60" fmla="*/ 174 w 204"/>
                    <a:gd name="T61" fmla="*/ 145 h 152"/>
                    <a:gd name="T62" fmla="*/ 194 w 204"/>
                    <a:gd name="T63" fmla="*/ 118 h 152"/>
                    <a:gd name="T64" fmla="*/ 200 w 204"/>
                    <a:gd name="T65" fmla="*/ 108 h 152"/>
                    <a:gd name="T66" fmla="*/ 202 w 204"/>
                    <a:gd name="T67" fmla="*/ 96 h 152"/>
                    <a:gd name="T68" fmla="*/ 201 w 204"/>
                    <a:gd name="T69" fmla="*/ 83 h 152"/>
                    <a:gd name="T70" fmla="*/ 196 w 204"/>
                    <a:gd name="T71" fmla="*/ 70 h 152"/>
                    <a:gd name="T72" fmla="*/ 184 w 204"/>
                    <a:gd name="T73" fmla="*/ 59 h 152"/>
                    <a:gd name="T74" fmla="*/ 180 w 204"/>
                    <a:gd name="T75" fmla="*/ 50 h 152"/>
                    <a:gd name="T76" fmla="*/ 166 w 204"/>
                    <a:gd name="T77" fmla="*/ 36 h 152"/>
                    <a:gd name="T78" fmla="*/ 161 w 204"/>
                    <a:gd name="T79" fmla="*/ 20 h 152"/>
                    <a:gd name="T80" fmla="*/ 152 w 204"/>
                    <a:gd name="T81" fmla="*/ 8 h 152"/>
                    <a:gd name="T82" fmla="*/ 145 w 204"/>
                    <a:gd name="T83" fmla="*/ 6 h 152"/>
                    <a:gd name="T84" fmla="*/ 143 w 204"/>
                    <a:gd name="T85" fmla="*/ 16 h 152"/>
                    <a:gd name="T86" fmla="*/ 130 w 204"/>
                    <a:gd name="T87" fmla="*/ 31 h 152"/>
                    <a:gd name="T88" fmla="*/ 115 w 204"/>
                    <a:gd name="T89" fmla="*/ 17 h 152"/>
                    <a:gd name="T90" fmla="*/ 118 w 204"/>
                    <a:gd name="T91" fmla="*/ 11 h 152"/>
                    <a:gd name="T92" fmla="*/ 117 w 204"/>
                    <a:gd name="T93" fmla="*/ 8 h 152"/>
                    <a:gd name="T94" fmla="*/ 109 w 204"/>
                    <a:gd name="T95" fmla="*/ 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4" h="152">
                      <a:moveTo>
                        <a:pt x="101" y="4"/>
                      </a:moveTo>
                      <a:cubicBezTo>
                        <a:pt x="99" y="4"/>
                        <a:pt x="98" y="2"/>
                        <a:pt x="96" y="2"/>
                      </a:cubicBezTo>
                      <a:cubicBezTo>
                        <a:pt x="95" y="1"/>
                        <a:pt x="95" y="2"/>
                        <a:pt x="96" y="3"/>
                      </a:cubicBezTo>
                      <a:cubicBezTo>
                        <a:pt x="96" y="4"/>
                        <a:pt x="98" y="3"/>
                        <a:pt x="98" y="3"/>
                      </a:cubicBezTo>
                      <a:cubicBezTo>
                        <a:pt x="99" y="4"/>
                        <a:pt x="98" y="6"/>
                        <a:pt x="99" y="6"/>
                      </a:cubicBezTo>
                      <a:cubicBezTo>
                        <a:pt x="99" y="7"/>
                        <a:pt x="98" y="7"/>
                        <a:pt x="97" y="7"/>
                      </a:cubicBezTo>
                      <a:cubicBezTo>
                        <a:pt x="96" y="8"/>
                        <a:pt x="95" y="8"/>
                        <a:pt x="94" y="8"/>
                      </a:cubicBezTo>
                      <a:cubicBezTo>
                        <a:pt x="92" y="7"/>
                        <a:pt x="92" y="8"/>
                        <a:pt x="90" y="8"/>
                      </a:cubicBezTo>
                      <a:cubicBezTo>
                        <a:pt x="87" y="9"/>
                        <a:pt x="88" y="12"/>
                        <a:pt x="86" y="13"/>
                      </a:cubicBezTo>
                      <a:cubicBezTo>
                        <a:pt x="84" y="15"/>
                        <a:pt x="83" y="18"/>
                        <a:pt x="84" y="20"/>
                      </a:cubicBezTo>
                      <a:cubicBezTo>
                        <a:pt x="86" y="23"/>
                        <a:pt x="81" y="21"/>
                        <a:pt x="80" y="21"/>
                      </a:cubicBezTo>
                      <a:cubicBezTo>
                        <a:pt x="79" y="21"/>
                        <a:pt x="76" y="24"/>
                        <a:pt x="76" y="24"/>
                      </a:cubicBezTo>
                      <a:cubicBezTo>
                        <a:pt x="76" y="24"/>
                        <a:pt x="75" y="19"/>
                        <a:pt x="74" y="18"/>
                      </a:cubicBezTo>
                      <a:cubicBezTo>
                        <a:pt x="74" y="17"/>
                        <a:pt x="73" y="17"/>
                        <a:pt x="72" y="17"/>
                      </a:cubicBezTo>
                      <a:cubicBezTo>
                        <a:pt x="71" y="16"/>
                        <a:pt x="71" y="16"/>
                        <a:pt x="71" y="15"/>
                      </a:cubicBezTo>
                      <a:cubicBezTo>
                        <a:pt x="70" y="14"/>
                        <a:pt x="70" y="16"/>
                        <a:pt x="70" y="17"/>
                      </a:cubicBezTo>
                      <a:cubicBezTo>
                        <a:pt x="69" y="17"/>
                        <a:pt x="68" y="17"/>
                        <a:pt x="68" y="16"/>
                      </a:cubicBezTo>
                      <a:cubicBezTo>
                        <a:pt x="66" y="16"/>
                        <a:pt x="67" y="20"/>
                        <a:pt x="65" y="19"/>
                      </a:cubicBezTo>
                      <a:cubicBezTo>
                        <a:pt x="65" y="19"/>
                        <a:pt x="64" y="18"/>
                        <a:pt x="64" y="18"/>
                      </a:cubicBezTo>
                      <a:cubicBezTo>
                        <a:pt x="63" y="19"/>
                        <a:pt x="63" y="19"/>
                        <a:pt x="63" y="19"/>
                      </a:cubicBezTo>
                      <a:cubicBezTo>
                        <a:pt x="60" y="18"/>
                        <a:pt x="62" y="22"/>
                        <a:pt x="62" y="22"/>
                      </a:cubicBezTo>
                      <a:cubicBezTo>
                        <a:pt x="62" y="22"/>
                        <a:pt x="60" y="22"/>
                        <a:pt x="60" y="22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5"/>
                        <a:pt x="59" y="23"/>
                        <a:pt x="59" y="26"/>
                      </a:cubicBezTo>
                      <a:cubicBezTo>
                        <a:pt x="59" y="27"/>
                        <a:pt x="60" y="27"/>
                        <a:pt x="60" y="28"/>
                      </a:cubicBezTo>
                      <a:cubicBezTo>
                        <a:pt x="60" y="30"/>
                        <a:pt x="53" y="26"/>
                        <a:pt x="53" y="29"/>
                      </a:cubicBezTo>
                      <a:cubicBezTo>
                        <a:pt x="53" y="30"/>
                        <a:pt x="57" y="32"/>
                        <a:pt x="55" y="33"/>
                      </a:cubicBezTo>
                      <a:cubicBezTo>
                        <a:pt x="54" y="33"/>
                        <a:pt x="54" y="32"/>
                        <a:pt x="54" y="33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1" y="33"/>
                        <a:pt x="52" y="31"/>
                        <a:pt x="51" y="30"/>
                      </a:cubicBezTo>
                      <a:cubicBezTo>
                        <a:pt x="50" y="28"/>
                        <a:pt x="48" y="32"/>
                        <a:pt x="47" y="33"/>
                      </a:cubicBezTo>
                      <a:cubicBezTo>
                        <a:pt x="47" y="34"/>
                        <a:pt x="46" y="35"/>
                        <a:pt x="46" y="36"/>
                      </a:cubicBezTo>
                      <a:cubicBezTo>
                        <a:pt x="46" y="36"/>
                        <a:pt x="47" y="37"/>
                        <a:pt x="47" y="38"/>
                      </a:cubicBezTo>
                      <a:cubicBezTo>
                        <a:pt x="47" y="38"/>
                        <a:pt x="45" y="40"/>
                        <a:pt x="44" y="41"/>
                      </a:cubicBezTo>
                      <a:cubicBezTo>
                        <a:pt x="41" y="44"/>
                        <a:pt x="38" y="46"/>
                        <a:pt x="34" y="47"/>
                      </a:cubicBezTo>
                      <a:cubicBezTo>
                        <a:pt x="31" y="47"/>
                        <a:pt x="28" y="49"/>
                        <a:pt x="24" y="50"/>
                      </a:cubicBezTo>
                      <a:cubicBezTo>
                        <a:pt x="21" y="51"/>
                        <a:pt x="18" y="51"/>
                        <a:pt x="15" y="53"/>
                      </a:cubicBezTo>
                      <a:cubicBezTo>
                        <a:pt x="13" y="55"/>
                        <a:pt x="12" y="55"/>
                        <a:pt x="10" y="56"/>
                      </a:cubicBezTo>
                      <a:cubicBezTo>
                        <a:pt x="9" y="57"/>
                        <a:pt x="7" y="60"/>
                        <a:pt x="7" y="60"/>
                      </a:cubicBezTo>
                      <a:cubicBezTo>
                        <a:pt x="6" y="60"/>
                        <a:pt x="7" y="57"/>
                        <a:pt x="7" y="56"/>
                      </a:cubicBezTo>
                      <a:cubicBezTo>
                        <a:pt x="5" y="56"/>
                        <a:pt x="4" y="61"/>
                        <a:pt x="4" y="61"/>
                      </a:cubicBezTo>
                      <a:cubicBezTo>
                        <a:pt x="5" y="64"/>
                        <a:pt x="3" y="65"/>
                        <a:pt x="3" y="68"/>
                      </a:cubicBezTo>
                      <a:cubicBezTo>
                        <a:pt x="3" y="69"/>
                        <a:pt x="8" y="80"/>
                        <a:pt x="6" y="81"/>
                      </a:cubicBezTo>
                      <a:cubicBezTo>
                        <a:pt x="6" y="81"/>
                        <a:pt x="3" y="77"/>
                        <a:pt x="3" y="77"/>
                      </a:cubicBezTo>
                      <a:cubicBezTo>
                        <a:pt x="3" y="78"/>
                        <a:pt x="6" y="81"/>
                        <a:pt x="4" y="82"/>
                      </a:cubicBezTo>
                      <a:cubicBezTo>
                        <a:pt x="2" y="82"/>
                        <a:pt x="2" y="77"/>
                        <a:pt x="0" y="77"/>
                      </a:cubicBezTo>
                      <a:cubicBezTo>
                        <a:pt x="0" y="77"/>
                        <a:pt x="6" y="85"/>
                        <a:pt x="6" y="86"/>
                      </a:cubicBezTo>
                      <a:cubicBezTo>
                        <a:pt x="7" y="87"/>
                        <a:pt x="6" y="89"/>
                        <a:pt x="7" y="91"/>
                      </a:cubicBezTo>
                      <a:cubicBezTo>
                        <a:pt x="8" y="93"/>
                        <a:pt x="9" y="94"/>
                        <a:pt x="10" y="96"/>
                      </a:cubicBezTo>
                      <a:cubicBezTo>
                        <a:pt x="11" y="97"/>
                        <a:pt x="11" y="100"/>
                        <a:pt x="11" y="101"/>
                      </a:cubicBezTo>
                      <a:cubicBezTo>
                        <a:pt x="11" y="103"/>
                        <a:pt x="12" y="105"/>
                        <a:pt x="13" y="106"/>
                      </a:cubicBezTo>
                      <a:cubicBezTo>
                        <a:pt x="14" y="109"/>
                        <a:pt x="14" y="110"/>
                        <a:pt x="14" y="113"/>
                      </a:cubicBezTo>
                      <a:cubicBezTo>
                        <a:pt x="14" y="114"/>
                        <a:pt x="14" y="119"/>
                        <a:pt x="14" y="119"/>
                      </a:cubicBezTo>
                      <a:cubicBezTo>
                        <a:pt x="13" y="120"/>
                        <a:pt x="12" y="120"/>
                        <a:pt x="11" y="121"/>
                      </a:cubicBezTo>
                      <a:cubicBezTo>
                        <a:pt x="10" y="124"/>
                        <a:pt x="12" y="124"/>
                        <a:pt x="13" y="125"/>
                      </a:cubicBezTo>
                      <a:cubicBezTo>
                        <a:pt x="17" y="127"/>
                        <a:pt x="20" y="129"/>
                        <a:pt x="25" y="128"/>
                      </a:cubicBezTo>
                      <a:cubicBezTo>
                        <a:pt x="27" y="127"/>
                        <a:pt x="29" y="126"/>
                        <a:pt x="30" y="125"/>
                      </a:cubicBezTo>
                      <a:cubicBezTo>
                        <a:pt x="33" y="124"/>
                        <a:pt x="32" y="125"/>
                        <a:pt x="33" y="123"/>
                      </a:cubicBezTo>
                      <a:cubicBezTo>
                        <a:pt x="35" y="121"/>
                        <a:pt x="42" y="121"/>
                        <a:pt x="44" y="122"/>
                      </a:cubicBezTo>
                      <a:cubicBezTo>
                        <a:pt x="47" y="122"/>
                        <a:pt x="52" y="124"/>
                        <a:pt x="54" y="121"/>
                      </a:cubicBezTo>
                      <a:cubicBezTo>
                        <a:pt x="55" y="120"/>
                        <a:pt x="55" y="118"/>
                        <a:pt x="57" y="117"/>
                      </a:cubicBezTo>
                      <a:cubicBezTo>
                        <a:pt x="59" y="116"/>
                        <a:pt x="61" y="115"/>
                        <a:pt x="63" y="114"/>
                      </a:cubicBezTo>
                      <a:cubicBezTo>
                        <a:pt x="66" y="112"/>
                        <a:pt x="70" y="114"/>
                        <a:pt x="73" y="112"/>
                      </a:cubicBezTo>
                      <a:cubicBezTo>
                        <a:pt x="78" y="110"/>
                        <a:pt x="82" y="110"/>
                        <a:pt x="88" y="109"/>
                      </a:cubicBezTo>
                      <a:cubicBezTo>
                        <a:pt x="89" y="109"/>
                        <a:pt x="90" y="108"/>
                        <a:pt x="92" y="108"/>
                      </a:cubicBezTo>
                      <a:cubicBezTo>
                        <a:pt x="93" y="109"/>
                        <a:pt x="95" y="110"/>
                        <a:pt x="96" y="111"/>
                      </a:cubicBezTo>
                      <a:cubicBezTo>
                        <a:pt x="97" y="111"/>
                        <a:pt x="107" y="113"/>
                        <a:pt x="107" y="114"/>
                      </a:cubicBezTo>
                      <a:cubicBezTo>
                        <a:pt x="106" y="115"/>
                        <a:pt x="105" y="118"/>
                        <a:pt x="107" y="117"/>
                      </a:cubicBezTo>
                      <a:cubicBezTo>
                        <a:pt x="108" y="117"/>
                        <a:pt x="110" y="120"/>
                        <a:pt x="111" y="121"/>
                      </a:cubicBezTo>
                      <a:cubicBezTo>
                        <a:pt x="112" y="122"/>
                        <a:pt x="112" y="123"/>
                        <a:pt x="112" y="125"/>
                      </a:cubicBezTo>
                      <a:cubicBezTo>
                        <a:pt x="113" y="126"/>
                        <a:pt x="115" y="128"/>
                        <a:pt x="115" y="128"/>
                      </a:cubicBezTo>
                      <a:cubicBezTo>
                        <a:pt x="115" y="127"/>
                        <a:pt x="114" y="126"/>
                        <a:pt x="116" y="125"/>
                      </a:cubicBezTo>
                      <a:cubicBezTo>
                        <a:pt x="117" y="124"/>
                        <a:pt x="118" y="123"/>
                        <a:pt x="120" y="122"/>
                      </a:cubicBezTo>
                      <a:cubicBezTo>
                        <a:pt x="121" y="121"/>
                        <a:pt x="126" y="116"/>
                        <a:pt x="125" y="115"/>
                      </a:cubicBezTo>
                      <a:cubicBezTo>
                        <a:pt x="126" y="117"/>
                        <a:pt x="125" y="118"/>
                        <a:pt x="125" y="120"/>
                      </a:cubicBezTo>
                      <a:cubicBezTo>
                        <a:pt x="126" y="121"/>
                        <a:pt x="124" y="122"/>
                        <a:pt x="124" y="122"/>
                      </a:cubicBezTo>
                      <a:cubicBezTo>
                        <a:pt x="123" y="124"/>
                        <a:pt x="123" y="125"/>
                        <a:pt x="123" y="126"/>
                      </a:cubicBezTo>
                      <a:cubicBezTo>
                        <a:pt x="123" y="128"/>
                        <a:pt x="119" y="129"/>
                        <a:pt x="122" y="129"/>
                      </a:cubicBezTo>
                      <a:cubicBezTo>
                        <a:pt x="126" y="129"/>
                        <a:pt x="124" y="125"/>
                        <a:pt x="125" y="123"/>
                      </a:cubicBezTo>
                      <a:cubicBezTo>
                        <a:pt x="125" y="123"/>
                        <a:pt x="129" y="127"/>
                        <a:pt x="128" y="129"/>
                      </a:cubicBezTo>
                      <a:cubicBezTo>
                        <a:pt x="125" y="133"/>
                        <a:pt x="129" y="130"/>
                        <a:pt x="131" y="132"/>
                      </a:cubicBezTo>
                      <a:cubicBezTo>
                        <a:pt x="134" y="135"/>
                        <a:pt x="134" y="136"/>
                        <a:pt x="134" y="139"/>
                      </a:cubicBezTo>
                      <a:cubicBezTo>
                        <a:pt x="133" y="142"/>
                        <a:pt x="137" y="145"/>
                        <a:pt x="139" y="145"/>
                      </a:cubicBezTo>
                      <a:cubicBezTo>
                        <a:pt x="141" y="146"/>
                        <a:pt x="143" y="147"/>
                        <a:pt x="145" y="147"/>
                      </a:cubicBezTo>
                      <a:cubicBezTo>
                        <a:pt x="147" y="147"/>
                        <a:pt x="151" y="152"/>
                        <a:pt x="153" y="151"/>
                      </a:cubicBezTo>
                      <a:cubicBezTo>
                        <a:pt x="155" y="150"/>
                        <a:pt x="157" y="149"/>
                        <a:pt x="158" y="147"/>
                      </a:cubicBezTo>
                      <a:cubicBezTo>
                        <a:pt x="158" y="147"/>
                        <a:pt x="160" y="144"/>
                        <a:pt x="161" y="145"/>
                      </a:cubicBezTo>
                      <a:cubicBezTo>
                        <a:pt x="161" y="146"/>
                        <a:pt x="159" y="147"/>
                        <a:pt x="160" y="148"/>
                      </a:cubicBezTo>
                      <a:cubicBezTo>
                        <a:pt x="161" y="149"/>
                        <a:pt x="161" y="146"/>
                        <a:pt x="162" y="146"/>
                      </a:cubicBezTo>
                      <a:cubicBezTo>
                        <a:pt x="162" y="146"/>
                        <a:pt x="164" y="149"/>
                        <a:pt x="165" y="149"/>
                      </a:cubicBezTo>
                      <a:cubicBezTo>
                        <a:pt x="165" y="150"/>
                        <a:pt x="167" y="152"/>
                        <a:pt x="168" y="152"/>
                      </a:cubicBezTo>
                      <a:cubicBezTo>
                        <a:pt x="167" y="152"/>
                        <a:pt x="170" y="149"/>
                        <a:pt x="170" y="149"/>
                      </a:cubicBezTo>
                      <a:cubicBezTo>
                        <a:pt x="172" y="148"/>
                        <a:pt x="173" y="146"/>
                        <a:pt x="174" y="145"/>
                      </a:cubicBezTo>
                      <a:cubicBezTo>
                        <a:pt x="177" y="144"/>
                        <a:pt x="185" y="146"/>
                        <a:pt x="185" y="142"/>
                      </a:cubicBezTo>
                      <a:cubicBezTo>
                        <a:pt x="186" y="137"/>
                        <a:pt x="187" y="134"/>
                        <a:pt x="188" y="130"/>
                      </a:cubicBezTo>
                      <a:cubicBezTo>
                        <a:pt x="190" y="126"/>
                        <a:pt x="191" y="122"/>
                        <a:pt x="194" y="118"/>
                      </a:cubicBezTo>
                      <a:cubicBezTo>
                        <a:pt x="195" y="117"/>
                        <a:pt x="197" y="116"/>
                        <a:pt x="198" y="114"/>
                      </a:cubicBezTo>
                      <a:cubicBezTo>
                        <a:pt x="198" y="113"/>
                        <a:pt x="198" y="113"/>
                        <a:pt x="198" y="112"/>
                      </a:cubicBezTo>
                      <a:cubicBezTo>
                        <a:pt x="199" y="111"/>
                        <a:pt x="200" y="110"/>
                        <a:pt x="200" y="108"/>
                      </a:cubicBezTo>
                      <a:cubicBezTo>
                        <a:pt x="201" y="106"/>
                        <a:pt x="200" y="104"/>
                        <a:pt x="201" y="102"/>
                      </a:cubicBezTo>
                      <a:cubicBezTo>
                        <a:pt x="201" y="101"/>
                        <a:pt x="202" y="100"/>
                        <a:pt x="202" y="99"/>
                      </a:cubicBezTo>
                      <a:cubicBezTo>
                        <a:pt x="203" y="98"/>
                        <a:pt x="201" y="97"/>
                        <a:pt x="202" y="96"/>
                      </a:cubicBezTo>
                      <a:cubicBezTo>
                        <a:pt x="203" y="95"/>
                        <a:pt x="204" y="92"/>
                        <a:pt x="203" y="91"/>
                      </a:cubicBezTo>
                      <a:cubicBezTo>
                        <a:pt x="203" y="89"/>
                        <a:pt x="202" y="88"/>
                        <a:pt x="202" y="87"/>
                      </a:cubicBezTo>
                      <a:cubicBezTo>
                        <a:pt x="201" y="86"/>
                        <a:pt x="201" y="84"/>
                        <a:pt x="201" y="83"/>
                      </a:cubicBezTo>
                      <a:cubicBezTo>
                        <a:pt x="200" y="79"/>
                        <a:pt x="203" y="77"/>
                        <a:pt x="202" y="73"/>
                      </a:cubicBezTo>
                      <a:cubicBezTo>
                        <a:pt x="202" y="74"/>
                        <a:pt x="201" y="76"/>
                        <a:pt x="200" y="76"/>
                      </a:cubicBezTo>
                      <a:cubicBezTo>
                        <a:pt x="198" y="76"/>
                        <a:pt x="197" y="72"/>
                        <a:pt x="196" y="70"/>
                      </a:cubicBezTo>
                      <a:cubicBezTo>
                        <a:pt x="194" y="67"/>
                        <a:pt x="190" y="67"/>
                        <a:pt x="190" y="62"/>
                      </a:cubicBezTo>
                      <a:cubicBezTo>
                        <a:pt x="189" y="60"/>
                        <a:pt x="188" y="60"/>
                        <a:pt x="187" y="59"/>
                      </a:cubicBezTo>
                      <a:cubicBezTo>
                        <a:pt x="185" y="58"/>
                        <a:pt x="185" y="61"/>
                        <a:pt x="184" y="59"/>
                      </a:cubicBezTo>
                      <a:cubicBezTo>
                        <a:pt x="184" y="56"/>
                        <a:pt x="183" y="55"/>
                        <a:pt x="181" y="53"/>
                      </a:cubicBezTo>
                      <a:cubicBezTo>
                        <a:pt x="181" y="53"/>
                        <a:pt x="180" y="52"/>
                        <a:pt x="180" y="51"/>
                      </a:cubicBezTo>
                      <a:cubicBezTo>
                        <a:pt x="179" y="51"/>
                        <a:pt x="180" y="49"/>
                        <a:pt x="180" y="50"/>
                      </a:cubicBezTo>
                      <a:cubicBezTo>
                        <a:pt x="178" y="48"/>
                        <a:pt x="176" y="47"/>
                        <a:pt x="174" y="46"/>
                      </a:cubicBezTo>
                      <a:cubicBezTo>
                        <a:pt x="172" y="44"/>
                        <a:pt x="169" y="45"/>
                        <a:pt x="168" y="43"/>
                      </a:cubicBezTo>
                      <a:cubicBezTo>
                        <a:pt x="166" y="41"/>
                        <a:pt x="167" y="37"/>
                        <a:pt x="166" y="36"/>
                      </a:cubicBezTo>
                      <a:cubicBezTo>
                        <a:pt x="166" y="34"/>
                        <a:pt x="166" y="32"/>
                        <a:pt x="165" y="31"/>
                      </a:cubicBezTo>
                      <a:cubicBezTo>
                        <a:pt x="164" y="30"/>
                        <a:pt x="163" y="30"/>
                        <a:pt x="163" y="28"/>
                      </a:cubicBezTo>
                      <a:cubicBezTo>
                        <a:pt x="163" y="26"/>
                        <a:pt x="163" y="23"/>
                        <a:pt x="161" y="20"/>
                      </a:cubicBezTo>
                      <a:cubicBezTo>
                        <a:pt x="160" y="20"/>
                        <a:pt x="158" y="17"/>
                        <a:pt x="158" y="18"/>
                      </a:cubicBezTo>
                      <a:cubicBezTo>
                        <a:pt x="156" y="18"/>
                        <a:pt x="156" y="19"/>
                        <a:pt x="155" y="17"/>
                      </a:cubicBezTo>
                      <a:cubicBezTo>
                        <a:pt x="153" y="15"/>
                        <a:pt x="154" y="11"/>
                        <a:pt x="152" y="8"/>
                      </a:cubicBezTo>
                      <a:cubicBezTo>
                        <a:pt x="152" y="7"/>
                        <a:pt x="148" y="0"/>
                        <a:pt x="148" y="0"/>
                      </a:cubicBezTo>
                      <a:cubicBezTo>
                        <a:pt x="147" y="0"/>
                        <a:pt x="147" y="2"/>
                        <a:pt x="147" y="3"/>
                      </a:cubicBezTo>
                      <a:cubicBezTo>
                        <a:pt x="147" y="4"/>
                        <a:pt x="146" y="5"/>
                        <a:pt x="145" y="6"/>
                      </a:cubicBezTo>
                      <a:cubicBezTo>
                        <a:pt x="145" y="6"/>
                        <a:pt x="143" y="8"/>
                        <a:pt x="144" y="9"/>
                      </a:cubicBezTo>
                      <a:cubicBezTo>
                        <a:pt x="144" y="9"/>
                        <a:pt x="146" y="9"/>
                        <a:pt x="145" y="10"/>
                      </a:cubicBezTo>
                      <a:cubicBezTo>
                        <a:pt x="144" y="10"/>
                        <a:pt x="143" y="15"/>
                        <a:pt x="143" y="16"/>
                      </a:cubicBezTo>
                      <a:cubicBezTo>
                        <a:pt x="144" y="18"/>
                        <a:pt x="144" y="20"/>
                        <a:pt x="144" y="22"/>
                      </a:cubicBezTo>
                      <a:cubicBezTo>
                        <a:pt x="143" y="26"/>
                        <a:pt x="143" y="36"/>
                        <a:pt x="137" y="36"/>
                      </a:cubicBezTo>
                      <a:cubicBezTo>
                        <a:pt x="133" y="36"/>
                        <a:pt x="133" y="32"/>
                        <a:pt x="130" y="31"/>
                      </a:cubicBezTo>
                      <a:cubicBezTo>
                        <a:pt x="128" y="30"/>
                        <a:pt x="126" y="30"/>
                        <a:pt x="124" y="28"/>
                      </a:cubicBezTo>
                      <a:cubicBezTo>
                        <a:pt x="123" y="27"/>
                        <a:pt x="112" y="21"/>
                        <a:pt x="113" y="20"/>
                      </a:cubicBezTo>
                      <a:cubicBezTo>
                        <a:pt x="113" y="19"/>
                        <a:pt x="114" y="18"/>
                        <a:pt x="115" y="17"/>
                      </a:cubicBezTo>
                      <a:cubicBezTo>
                        <a:pt x="115" y="16"/>
                        <a:pt x="117" y="16"/>
                        <a:pt x="117" y="15"/>
                      </a:cubicBezTo>
                      <a:cubicBezTo>
                        <a:pt x="117" y="15"/>
                        <a:pt x="116" y="14"/>
                        <a:pt x="116" y="13"/>
                      </a:cubicBezTo>
                      <a:cubicBezTo>
                        <a:pt x="117" y="12"/>
                        <a:pt x="117" y="12"/>
                        <a:pt x="118" y="11"/>
                      </a:cubicBezTo>
                      <a:cubicBezTo>
                        <a:pt x="118" y="10"/>
                        <a:pt x="120" y="9"/>
                        <a:pt x="121" y="8"/>
                      </a:cubicBezTo>
                      <a:cubicBezTo>
                        <a:pt x="121" y="7"/>
                        <a:pt x="119" y="5"/>
                        <a:pt x="118" y="6"/>
                      </a:cubicBezTo>
                      <a:cubicBezTo>
                        <a:pt x="118" y="6"/>
                        <a:pt x="117" y="8"/>
                        <a:pt x="117" y="8"/>
                      </a:cubicBezTo>
                      <a:cubicBezTo>
                        <a:pt x="116" y="7"/>
                        <a:pt x="116" y="7"/>
                        <a:pt x="115" y="6"/>
                      </a:cubicBezTo>
                      <a:cubicBezTo>
                        <a:pt x="115" y="5"/>
                        <a:pt x="113" y="7"/>
                        <a:pt x="112" y="7"/>
                      </a:cubicBezTo>
                      <a:cubicBezTo>
                        <a:pt x="111" y="8"/>
                        <a:pt x="110" y="7"/>
                        <a:pt x="109" y="7"/>
                      </a:cubicBezTo>
                      <a:cubicBezTo>
                        <a:pt x="107" y="6"/>
                        <a:pt x="104" y="5"/>
                        <a:pt x="101" y="4"/>
                      </a:cubicBezTo>
                      <a:cubicBezTo>
                        <a:pt x="99" y="4"/>
                        <a:pt x="103" y="5"/>
                        <a:pt x="10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4" name="Freeform 404">
                  <a:extLst>
                    <a:ext uri="{FF2B5EF4-FFF2-40B4-BE49-F238E27FC236}">
                      <a16:creationId xmlns:a16="http://schemas.microsoft.com/office/drawing/2014/main" id="{043E0A4D-DD99-2545-8D6F-75F69B523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16743" y="5927165"/>
                  <a:ext cx="372609" cy="563840"/>
                </a:xfrm>
                <a:custGeom>
                  <a:avLst/>
                  <a:gdLst>
                    <a:gd name="T0" fmla="*/ 7 w 40"/>
                    <a:gd name="T1" fmla="*/ 0 h 60"/>
                    <a:gd name="T2" fmla="*/ 4 w 40"/>
                    <a:gd name="T3" fmla="*/ 3 h 60"/>
                    <a:gd name="T4" fmla="*/ 2 w 40"/>
                    <a:gd name="T5" fmla="*/ 8 h 60"/>
                    <a:gd name="T6" fmla="*/ 5 w 40"/>
                    <a:gd name="T7" fmla="*/ 14 h 60"/>
                    <a:gd name="T8" fmla="*/ 3 w 40"/>
                    <a:gd name="T9" fmla="*/ 18 h 60"/>
                    <a:gd name="T10" fmla="*/ 3 w 40"/>
                    <a:gd name="T11" fmla="*/ 19 h 60"/>
                    <a:gd name="T12" fmla="*/ 2 w 40"/>
                    <a:gd name="T13" fmla="*/ 23 h 60"/>
                    <a:gd name="T14" fmla="*/ 5 w 40"/>
                    <a:gd name="T15" fmla="*/ 23 h 60"/>
                    <a:gd name="T16" fmla="*/ 7 w 40"/>
                    <a:gd name="T17" fmla="*/ 19 h 60"/>
                    <a:gd name="T18" fmla="*/ 7 w 40"/>
                    <a:gd name="T19" fmla="*/ 23 h 60"/>
                    <a:gd name="T20" fmla="*/ 11 w 40"/>
                    <a:gd name="T21" fmla="*/ 27 h 60"/>
                    <a:gd name="T22" fmla="*/ 14 w 40"/>
                    <a:gd name="T23" fmla="*/ 30 h 60"/>
                    <a:gd name="T24" fmla="*/ 16 w 40"/>
                    <a:gd name="T25" fmla="*/ 36 h 60"/>
                    <a:gd name="T26" fmla="*/ 8 w 40"/>
                    <a:gd name="T27" fmla="*/ 39 h 60"/>
                    <a:gd name="T28" fmla="*/ 9 w 40"/>
                    <a:gd name="T29" fmla="*/ 42 h 60"/>
                    <a:gd name="T30" fmla="*/ 5 w 40"/>
                    <a:gd name="T31" fmla="*/ 47 h 60"/>
                    <a:gd name="T32" fmla="*/ 9 w 40"/>
                    <a:gd name="T33" fmla="*/ 48 h 60"/>
                    <a:gd name="T34" fmla="*/ 18 w 40"/>
                    <a:gd name="T35" fmla="*/ 48 h 60"/>
                    <a:gd name="T36" fmla="*/ 10 w 40"/>
                    <a:gd name="T37" fmla="*/ 52 h 60"/>
                    <a:gd name="T38" fmla="*/ 7 w 40"/>
                    <a:gd name="T39" fmla="*/ 55 h 60"/>
                    <a:gd name="T40" fmla="*/ 3 w 40"/>
                    <a:gd name="T41" fmla="*/ 59 h 60"/>
                    <a:gd name="T42" fmla="*/ 5 w 40"/>
                    <a:gd name="T43" fmla="*/ 60 h 60"/>
                    <a:gd name="T44" fmla="*/ 12 w 40"/>
                    <a:gd name="T45" fmla="*/ 57 h 60"/>
                    <a:gd name="T46" fmla="*/ 19 w 40"/>
                    <a:gd name="T47" fmla="*/ 55 h 60"/>
                    <a:gd name="T48" fmla="*/ 27 w 40"/>
                    <a:gd name="T49" fmla="*/ 54 h 60"/>
                    <a:gd name="T50" fmla="*/ 38 w 40"/>
                    <a:gd name="T51" fmla="*/ 51 h 60"/>
                    <a:gd name="T52" fmla="*/ 38 w 40"/>
                    <a:gd name="T53" fmla="*/ 46 h 60"/>
                    <a:gd name="T54" fmla="*/ 32 w 40"/>
                    <a:gd name="T55" fmla="*/ 41 h 60"/>
                    <a:gd name="T56" fmla="*/ 31 w 40"/>
                    <a:gd name="T57" fmla="*/ 36 h 60"/>
                    <a:gd name="T58" fmla="*/ 30 w 40"/>
                    <a:gd name="T59" fmla="*/ 34 h 60"/>
                    <a:gd name="T60" fmla="*/ 23 w 40"/>
                    <a:gd name="T61" fmla="*/ 25 h 60"/>
                    <a:gd name="T62" fmla="*/ 12 w 40"/>
                    <a:gd name="T63" fmla="*/ 18 h 60"/>
                    <a:gd name="T64" fmla="*/ 14 w 40"/>
                    <a:gd name="T65" fmla="*/ 16 h 60"/>
                    <a:gd name="T66" fmla="*/ 21 w 40"/>
                    <a:gd name="T67" fmla="*/ 8 h 60"/>
                    <a:gd name="T68" fmla="*/ 9 w 40"/>
                    <a:gd name="T69" fmla="*/ 7 h 60"/>
                    <a:gd name="T70" fmla="*/ 9 w 40"/>
                    <a:gd name="T71" fmla="*/ 6 h 60"/>
                    <a:gd name="T72" fmla="*/ 15 w 40"/>
                    <a:gd name="T7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0" h="60">
                      <a:moveTo>
                        <a:pt x="15" y="0"/>
                      </a:moveTo>
                      <a:cubicBezTo>
                        <a:pt x="12" y="0"/>
                        <a:pt x="10" y="1"/>
                        <a:pt x="7" y="0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6" y="3"/>
                        <a:pt x="5" y="2"/>
                        <a:pt x="4" y="3"/>
                      </a:cubicBezTo>
                      <a:cubicBezTo>
                        <a:pt x="5" y="2"/>
                        <a:pt x="5" y="4"/>
                        <a:pt x="5" y="4"/>
                      </a:cubicBezTo>
                      <a:cubicBezTo>
                        <a:pt x="4" y="6"/>
                        <a:pt x="1" y="5"/>
                        <a:pt x="2" y="8"/>
                      </a:cubicBezTo>
                      <a:cubicBezTo>
                        <a:pt x="4" y="10"/>
                        <a:pt x="3" y="11"/>
                        <a:pt x="2" y="13"/>
                      </a:cubicBezTo>
                      <a:cubicBezTo>
                        <a:pt x="2" y="15"/>
                        <a:pt x="4" y="15"/>
                        <a:pt x="5" y="14"/>
                      </a:cubicBezTo>
                      <a:cubicBezTo>
                        <a:pt x="4" y="15"/>
                        <a:pt x="5" y="15"/>
                        <a:pt x="5" y="16"/>
                      </a:cubicBezTo>
                      <a:cubicBezTo>
                        <a:pt x="5" y="15"/>
                        <a:pt x="3" y="18"/>
                        <a:pt x="3" y="18"/>
                      </a:cubicBezTo>
                      <a:cubicBezTo>
                        <a:pt x="2" y="18"/>
                        <a:pt x="0" y="18"/>
                        <a:pt x="0" y="20"/>
                      </a:cubicBezTo>
                      <a:cubicBezTo>
                        <a:pt x="1" y="20"/>
                        <a:pt x="2" y="18"/>
                        <a:pt x="3" y="19"/>
                      </a:cubicBezTo>
                      <a:cubicBezTo>
                        <a:pt x="3" y="20"/>
                        <a:pt x="3" y="21"/>
                        <a:pt x="3" y="21"/>
                      </a:cubicBezTo>
                      <a:cubicBezTo>
                        <a:pt x="2" y="22"/>
                        <a:pt x="2" y="23"/>
                        <a:pt x="2" y="23"/>
                      </a:cubicBezTo>
                      <a:cubicBezTo>
                        <a:pt x="2" y="24"/>
                        <a:pt x="3" y="22"/>
                        <a:pt x="4" y="22"/>
                      </a:cubicBezTo>
                      <a:cubicBezTo>
                        <a:pt x="4" y="21"/>
                        <a:pt x="5" y="23"/>
                        <a:pt x="5" y="23"/>
                      </a:cubicBezTo>
                      <a:cubicBezTo>
                        <a:pt x="6" y="23"/>
                        <a:pt x="5" y="19"/>
                        <a:pt x="4" y="19"/>
                      </a:cubicBezTo>
                      <a:cubicBezTo>
                        <a:pt x="5" y="19"/>
                        <a:pt x="7" y="20"/>
                        <a:pt x="7" y="19"/>
                      </a:cubicBezTo>
                      <a:cubicBezTo>
                        <a:pt x="7" y="19"/>
                        <a:pt x="6" y="20"/>
                        <a:pt x="6" y="20"/>
                      </a:cubicBezTo>
                      <a:cubicBezTo>
                        <a:pt x="6" y="21"/>
                        <a:pt x="7" y="22"/>
                        <a:pt x="7" y="23"/>
                      </a:cubicBezTo>
                      <a:cubicBezTo>
                        <a:pt x="7" y="24"/>
                        <a:pt x="4" y="27"/>
                        <a:pt x="7" y="27"/>
                      </a:cubicBezTo>
                      <a:cubicBezTo>
                        <a:pt x="7" y="27"/>
                        <a:pt x="10" y="27"/>
                        <a:pt x="11" y="27"/>
                      </a:cubicBezTo>
                      <a:cubicBezTo>
                        <a:pt x="12" y="26"/>
                        <a:pt x="15" y="26"/>
                        <a:pt x="15" y="26"/>
                      </a:cubicBezTo>
                      <a:cubicBezTo>
                        <a:pt x="14" y="28"/>
                        <a:pt x="13" y="28"/>
                        <a:pt x="14" y="30"/>
                      </a:cubicBezTo>
                      <a:cubicBezTo>
                        <a:pt x="15" y="33"/>
                        <a:pt x="15" y="31"/>
                        <a:pt x="16" y="32"/>
                      </a:cubicBezTo>
                      <a:cubicBezTo>
                        <a:pt x="16" y="33"/>
                        <a:pt x="15" y="35"/>
                        <a:pt x="16" y="36"/>
                      </a:cubicBezTo>
                      <a:cubicBezTo>
                        <a:pt x="17" y="38"/>
                        <a:pt x="14" y="38"/>
                        <a:pt x="13" y="38"/>
                      </a:cubicBezTo>
                      <a:cubicBezTo>
                        <a:pt x="11" y="39"/>
                        <a:pt x="10" y="37"/>
                        <a:pt x="8" y="39"/>
                      </a:cubicBezTo>
                      <a:cubicBezTo>
                        <a:pt x="7" y="41"/>
                        <a:pt x="12" y="40"/>
                        <a:pt x="11" y="41"/>
                      </a:cubicBezTo>
                      <a:cubicBezTo>
                        <a:pt x="11" y="41"/>
                        <a:pt x="9" y="42"/>
                        <a:pt x="9" y="42"/>
                      </a:cubicBezTo>
                      <a:cubicBezTo>
                        <a:pt x="9" y="43"/>
                        <a:pt x="10" y="43"/>
                        <a:pt x="9" y="44"/>
                      </a:cubicBezTo>
                      <a:cubicBezTo>
                        <a:pt x="8" y="45"/>
                        <a:pt x="7" y="46"/>
                        <a:pt x="5" y="47"/>
                      </a:cubicBezTo>
                      <a:cubicBezTo>
                        <a:pt x="4" y="48"/>
                        <a:pt x="6" y="49"/>
                        <a:pt x="6" y="49"/>
                      </a:cubicBezTo>
                      <a:cubicBezTo>
                        <a:pt x="7" y="49"/>
                        <a:pt x="9" y="48"/>
                        <a:pt x="9" y="48"/>
                      </a:cubicBezTo>
                      <a:cubicBezTo>
                        <a:pt x="9" y="49"/>
                        <a:pt x="12" y="49"/>
                        <a:pt x="13" y="50"/>
                      </a:cubicBezTo>
                      <a:cubicBezTo>
                        <a:pt x="15" y="50"/>
                        <a:pt x="17" y="48"/>
                        <a:pt x="18" y="48"/>
                      </a:cubicBezTo>
                      <a:cubicBezTo>
                        <a:pt x="18" y="48"/>
                        <a:pt x="16" y="53"/>
                        <a:pt x="13" y="52"/>
                      </a:cubicBezTo>
                      <a:cubicBezTo>
                        <a:pt x="12" y="51"/>
                        <a:pt x="11" y="52"/>
                        <a:pt x="10" y="52"/>
                      </a:cubicBezTo>
                      <a:cubicBezTo>
                        <a:pt x="8" y="52"/>
                        <a:pt x="9" y="51"/>
                        <a:pt x="8" y="51"/>
                      </a:cubicBezTo>
                      <a:cubicBezTo>
                        <a:pt x="8" y="51"/>
                        <a:pt x="8" y="54"/>
                        <a:pt x="7" y="55"/>
                      </a:cubicBezTo>
                      <a:cubicBezTo>
                        <a:pt x="7" y="55"/>
                        <a:pt x="6" y="56"/>
                        <a:pt x="5" y="57"/>
                      </a:cubicBezTo>
                      <a:cubicBezTo>
                        <a:pt x="5" y="57"/>
                        <a:pt x="3" y="58"/>
                        <a:pt x="3" y="59"/>
                      </a:cubicBezTo>
                      <a:cubicBezTo>
                        <a:pt x="3" y="59"/>
                        <a:pt x="5" y="59"/>
                        <a:pt x="5" y="59"/>
                      </a:cubicBezTo>
                      <a:cubicBezTo>
                        <a:pt x="5" y="59"/>
                        <a:pt x="4" y="59"/>
                        <a:pt x="5" y="60"/>
                      </a:cubicBezTo>
                      <a:cubicBezTo>
                        <a:pt x="5" y="60"/>
                        <a:pt x="7" y="57"/>
                        <a:pt x="8" y="57"/>
                      </a:cubicBezTo>
                      <a:cubicBezTo>
                        <a:pt x="9" y="57"/>
                        <a:pt x="11" y="58"/>
                        <a:pt x="12" y="57"/>
                      </a:cubicBezTo>
                      <a:cubicBezTo>
                        <a:pt x="14" y="57"/>
                        <a:pt x="13" y="55"/>
                        <a:pt x="15" y="55"/>
                      </a:cubicBezTo>
                      <a:cubicBezTo>
                        <a:pt x="16" y="54"/>
                        <a:pt x="17" y="55"/>
                        <a:pt x="19" y="55"/>
                      </a:cubicBezTo>
                      <a:cubicBezTo>
                        <a:pt x="20" y="56"/>
                        <a:pt x="21" y="54"/>
                        <a:pt x="23" y="55"/>
                      </a:cubicBezTo>
                      <a:cubicBezTo>
                        <a:pt x="24" y="56"/>
                        <a:pt x="26" y="55"/>
                        <a:pt x="27" y="54"/>
                      </a:cubicBezTo>
                      <a:cubicBezTo>
                        <a:pt x="29" y="54"/>
                        <a:pt x="32" y="54"/>
                        <a:pt x="34" y="54"/>
                      </a:cubicBezTo>
                      <a:cubicBezTo>
                        <a:pt x="34" y="54"/>
                        <a:pt x="38" y="51"/>
                        <a:pt x="38" y="51"/>
                      </a:cubicBezTo>
                      <a:cubicBezTo>
                        <a:pt x="37" y="50"/>
                        <a:pt x="33" y="51"/>
                        <a:pt x="33" y="50"/>
                      </a:cubicBezTo>
                      <a:cubicBezTo>
                        <a:pt x="33" y="49"/>
                        <a:pt x="37" y="46"/>
                        <a:pt x="38" y="46"/>
                      </a:cubicBezTo>
                      <a:cubicBezTo>
                        <a:pt x="39" y="44"/>
                        <a:pt x="40" y="40"/>
                        <a:pt x="36" y="40"/>
                      </a:cubicBezTo>
                      <a:cubicBezTo>
                        <a:pt x="35" y="40"/>
                        <a:pt x="33" y="41"/>
                        <a:pt x="32" y="41"/>
                      </a:cubicBezTo>
                      <a:cubicBezTo>
                        <a:pt x="30" y="40"/>
                        <a:pt x="32" y="40"/>
                        <a:pt x="32" y="39"/>
                      </a:cubicBezTo>
                      <a:cubicBezTo>
                        <a:pt x="32" y="38"/>
                        <a:pt x="32" y="37"/>
                        <a:pt x="31" y="36"/>
                      </a:cubicBezTo>
                      <a:cubicBezTo>
                        <a:pt x="31" y="36"/>
                        <a:pt x="27" y="35"/>
                        <a:pt x="28" y="34"/>
                      </a:cubicBezTo>
                      <a:cubicBezTo>
                        <a:pt x="28" y="34"/>
                        <a:pt x="30" y="35"/>
                        <a:pt x="30" y="34"/>
                      </a:cubicBezTo>
                      <a:cubicBezTo>
                        <a:pt x="31" y="33"/>
                        <a:pt x="30" y="32"/>
                        <a:pt x="29" y="31"/>
                      </a:cubicBezTo>
                      <a:cubicBezTo>
                        <a:pt x="26" y="29"/>
                        <a:pt x="25" y="29"/>
                        <a:pt x="23" y="25"/>
                      </a:cubicBezTo>
                      <a:cubicBezTo>
                        <a:pt x="22" y="23"/>
                        <a:pt x="21" y="21"/>
                        <a:pt x="18" y="19"/>
                      </a:cubicBezTo>
                      <a:cubicBezTo>
                        <a:pt x="17" y="18"/>
                        <a:pt x="13" y="20"/>
                        <a:pt x="12" y="18"/>
                      </a:cubicBezTo>
                      <a:cubicBezTo>
                        <a:pt x="12" y="18"/>
                        <a:pt x="18" y="17"/>
                        <a:pt x="17" y="16"/>
                      </a:cubicBezTo>
                      <a:cubicBezTo>
                        <a:pt x="17" y="16"/>
                        <a:pt x="15" y="17"/>
                        <a:pt x="14" y="16"/>
                      </a:cubicBezTo>
                      <a:cubicBezTo>
                        <a:pt x="14" y="16"/>
                        <a:pt x="18" y="15"/>
                        <a:pt x="18" y="15"/>
                      </a:cubicBezTo>
                      <a:cubicBezTo>
                        <a:pt x="19" y="14"/>
                        <a:pt x="22" y="9"/>
                        <a:pt x="21" y="8"/>
                      </a:cubicBezTo>
                      <a:cubicBezTo>
                        <a:pt x="20" y="6"/>
                        <a:pt x="17" y="6"/>
                        <a:pt x="15" y="6"/>
                      </a:cubicBezTo>
                      <a:cubicBezTo>
                        <a:pt x="14" y="7"/>
                        <a:pt x="9" y="7"/>
                        <a:pt x="9" y="7"/>
                      </a:cubicBezTo>
                      <a:cubicBezTo>
                        <a:pt x="9" y="7"/>
                        <a:pt x="11" y="6"/>
                        <a:pt x="11" y="6"/>
                      </a:cubicBezTo>
                      <a:cubicBezTo>
                        <a:pt x="11" y="6"/>
                        <a:pt x="9" y="5"/>
                        <a:pt x="9" y="6"/>
                      </a:cubicBezTo>
                      <a:cubicBezTo>
                        <a:pt x="9" y="5"/>
                        <a:pt x="18" y="1"/>
                        <a:pt x="15" y="0"/>
                      </a:cubicBezTo>
                      <a:cubicBezTo>
                        <a:pt x="14" y="0"/>
                        <a:pt x="17" y="1"/>
                        <a:pt x="1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5" name="Freeform 405">
                  <a:extLst>
                    <a:ext uri="{FF2B5EF4-FFF2-40B4-BE49-F238E27FC236}">
                      <a16:creationId xmlns:a16="http://schemas.microsoft.com/office/drawing/2014/main" id="{449E194E-793B-0B4E-80C2-61783C3896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6423" y="5337841"/>
                  <a:ext cx="503185" cy="245289"/>
                </a:xfrm>
                <a:custGeom>
                  <a:avLst/>
                  <a:gdLst>
                    <a:gd name="T0" fmla="*/ 53 w 54"/>
                    <a:gd name="T1" fmla="*/ 10 h 26"/>
                    <a:gd name="T2" fmla="*/ 49 w 54"/>
                    <a:gd name="T3" fmla="*/ 9 h 26"/>
                    <a:gd name="T4" fmla="*/ 50 w 54"/>
                    <a:gd name="T5" fmla="*/ 8 h 26"/>
                    <a:gd name="T6" fmla="*/ 48 w 54"/>
                    <a:gd name="T7" fmla="*/ 7 h 26"/>
                    <a:gd name="T8" fmla="*/ 49 w 54"/>
                    <a:gd name="T9" fmla="*/ 6 h 26"/>
                    <a:gd name="T10" fmla="*/ 46 w 54"/>
                    <a:gd name="T11" fmla="*/ 5 h 26"/>
                    <a:gd name="T12" fmla="*/ 48 w 54"/>
                    <a:gd name="T13" fmla="*/ 3 h 26"/>
                    <a:gd name="T14" fmla="*/ 43 w 54"/>
                    <a:gd name="T15" fmla="*/ 3 h 26"/>
                    <a:gd name="T16" fmla="*/ 39 w 54"/>
                    <a:gd name="T17" fmla="*/ 1 h 26"/>
                    <a:gd name="T18" fmla="*/ 39 w 54"/>
                    <a:gd name="T19" fmla="*/ 4 h 26"/>
                    <a:gd name="T20" fmla="*/ 36 w 54"/>
                    <a:gd name="T21" fmla="*/ 5 h 26"/>
                    <a:gd name="T22" fmla="*/ 32 w 54"/>
                    <a:gd name="T23" fmla="*/ 5 h 26"/>
                    <a:gd name="T24" fmla="*/ 32 w 54"/>
                    <a:gd name="T25" fmla="*/ 9 h 26"/>
                    <a:gd name="T26" fmla="*/ 26 w 54"/>
                    <a:gd name="T27" fmla="*/ 5 h 26"/>
                    <a:gd name="T28" fmla="*/ 25 w 54"/>
                    <a:gd name="T29" fmla="*/ 8 h 26"/>
                    <a:gd name="T30" fmla="*/ 21 w 54"/>
                    <a:gd name="T31" fmla="*/ 5 h 26"/>
                    <a:gd name="T32" fmla="*/ 21 w 54"/>
                    <a:gd name="T33" fmla="*/ 9 h 26"/>
                    <a:gd name="T34" fmla="*/ 19 w 54"/>
                    <a:gd name="T35" fmla="*/ 9 h 26"/>
                    <a:gd name="T36" fmla="*/ 17 w 54"/>
                    <a:gd name="T37" fmla="*/ 12 h 26"/>
                    <a:gd name="T38" fmla="*/ 14 w 54"/>
                    <a:gd name="T39" fmla="*/ 8 h 26"/>
                    <a:gd name="T40" fmla="*/ 16 w 54"/>
                    <a:gd name="T41" fmla="*/ 8 h 26"/>
                    <a:gd name="T42" fmla="*/ 14 w 54"/>
                    <a:gd name="T43" fmla="*/ 5 h 26"/>
                    <a:gd name="T44" fmla="*/ 7 w 54"/>
                    <a:gd name="T45" fmla="*/ 2 h 26"/>
                    <a:gd name="T46" fmla="*/ 9 w 54"/>
                    <a:gd name="T47" fmla="*/ 4 h 26"/>
                    <a:gd name="T48" fmla="*/ 8 w 54"/>
                    <a:gd name="T49" fmla="*/ 4 h 26"/>
                    <a:gd name="T50" fmla="*/ 10 w 54"/>
                    <a:gd name="T51" fmla="*/ 8 h 26"/>
                    <a:gd name="T52" fmla="*/ 5 w 54"/>
                    <a:gd name="T53" fmla="*/ 6 h 26"/>
                    <a:gd name="T54" fmla="*/ 3 w 54"/>
                    <a:gd name="T55" fmla="*/ 6 h 26"/>
                    <a:gd name="T56" fmla="*/ 5 w 54"/>
                    <a:gd name="T57" fmla="*/ 7 h 26"/>
                    <a:gd name="T58" fmla="*/ 5 w 54"/>
                    <a:gd name="T59" fmla="*/ 8 h 26"/>
                    <a:gd name="T60" fmla="*/ 2 w 54"/>
                    <a:gd name="T61" fmla="*/ 7 h 26"/>
                    <a:gd name="T62" fmla="*/ 1 w 54"/>
                    <a:gd name="T63" fmla="*/ 9 h 26"/>
                    <a:gd name="T64" fmla="*/ 8 w 54"/>
                    <a:gd name="T65" fmla="*/ 10 h 26"/>
                    <a:gd name="T66" fmla="*/ 13 w 54"/>
                    <a:gd name="T67" fmla="*/ 11 h 26"/>
                    <a:gd name="T68" fmla="*/ 11 w 54"/>
                    <a:gd name="T69" fmla="*/ 12 h 26"/>
                    <a:gd name="T70" fmla="*/ 12 w 54"/>
                    <a:gd name="T71" fmla="*/ 13 h 26"/>
                    <a:gd name="T72" fmla="*/ 8 w 54"/>
                    <a:gd name="T73" fmla="*/ 14 h 26"/>
                    <a:gd name="T74" fmla="*/ 3 w 54"/>
                    <a:gd name="T75" fmla="*/ 15 h 26"/>
                    <a:gd name="T76" fmla="*/ 10 w 54"/>
                    <a:gd name="T77" fmla="*/ 16 h 26"/>
                    <a:gd name="T78" fmla="*/ 12 w 54"/>
                    <a:gd name="T79" fmla="*/ 18 h 26"/>
                    <a:gd name="T80" fmla="*/ 15 w 54"/>
                    <a:gd name="T81" fmla="*/ 17 h 26"/>
                    <a:gd name="T82" fmla="*/ 13 w 54"/>
                    <a:gd name="T83" fmla="*/ 18 h 26"/>
                    <a:gd name="T84" fmla="*/ 15 w 54"/>
                    <a:gd name="T85" fmla="*/ 18 h 26"/>
                    <a:gd name="T86" fmla="*/ 10 w 54"/>
                    <a:gd name="T87" fmla="*/ 23 h 26"/>
                    <a:gd name="T88" fmla="*/ 15 w 54"/>
                    <a:gd name="T89" fmla="*/ 23 h 26"/>
                    <a:gd name="T90" fmla="*/ 21 w 54"/>
                    <a:gd name="T91" fmla="*/ 24 h 26"/>
                    <a:gd name="T92" fmla="*/ 20 w 54"/>
                    <a:gd name="T93" fmla="*/ 24 h 26"/>
                    <a:gd name="T94" fmla="*/ 22 w 54"/>
                    <a:gd name="T95" fmla="*/ 25 h 26"/>
                    <a:gd name="T96" fmla="*/ 29 w 54"/>
                    <a:gd name="T97" fmla="*/ 26 h 26"/>
                    <a:gd name="T98" fmla="*/ 33 w 54"/>
                    <a:gd name="T99" fmla="*/ 25 h 26"/>
                    <a:gd name="T100" fmla="*/ 39 w 54"/>
                    <a:gd name="T101" fmla="*/ 23 h 26"/>
                    <a:gd name="T102" fmla="*/ 46 w 54"/>
                    <a:gd name="T103" fmla="*/ 19 h 26"/>
                    <a:gd name="T104" fmla="*/ 52 w 54"/>
                    <a:gd name="T105" fmla="*/ 16 h 26"/>
                    <a:gd name="T106" fmla="*/ 52 w 54"/>
                    <a:gd name="T107" fmla="*/ 14 h 26"/>
                    <a:gd name="T108" fmla="*/ 54 w 54"/>
                    <a:gd name="T109" fmla="*/ 13 h 26"/>
                    <a:gd name="T110" fmla="*/ 52 w 54"/>
                    <a:gd name="T111" fmla="*/ 12 h 26"/>
                    <a:gd name="T112" fmla="*/ 53 w 54"/>
                    <a:gd name="T113" fmla="*/ 10 h 26"/>
                    <a:gd name="T114" fmla="*/ 53 w 54"/>
                    <a:gd name="T115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" h="26">
                      <a:moveTo>
                        <a:pt x="53" y="10"/>
                      </a:moveTo>
                      <a:cubicBezTo>
                        <a:pt x="53" y="10"/>
                        <a:pt x="49" y="9"/>
                        <a:pt x="49" y="9"/>
                      </a:cubicBezTo>
                      <a:cubicBezTo>
                        <a:pt x="49" y="9"/>
                        <a:pt x="50" y="8"/>
                        <a:pt x="50" y="8"/>
                      </a:cubicBezTo>
                      <a:cubicBezTo>
                        <a:pt x="49" y="8"/>
                        <a:pt x="47" y="8"/>
                        <a:pt x="48" y="7"/>
                      </a:cubicBezTo>
                      <a:cubicBezTo>
                        <a:pt x="48" y="7"/>
                        <a:pt x="49" y="6"/>
                        <a:pt x="49" y="6"/>
                      </a:cubicBezTo>
                      <a:cubicBezTo>
                        <a:pt x="48" y="5"/>
                        <a:pt x="46" y="5"/>
                        <a:pt x="46" y="5"/>
                      </a:cubicBezTo>
                      <a:cubicBezTo>
                        <a:pt x="46" y="4"/>
                        <a:pt x="48" y="3"/>
                        <a:pt x="48" y="3"/>
                      </a:cubicBezTo>
                      <a:cubicBezTo>
                        <a:pt x="48" y="3"/>
                        <a:pt x="44" y="4"/>
                        <a:pt x="43" y="3"/>
                      </a:cubicBezTo>
                      <a:cubicBezTo>
                        <a:pt x="42" y="2"/>
                        <a:pt x="41" y="1"/>
                        <a:pt x="39" y="1"/>
                      </a:cubicBezTo>
                      <a:cubicBezTo>
                        <a:pt x="38" y="1"/>
                        <a:pt x="40" y="3"/>
                        <a:pt x="39" y="4"/>
                      </a:cubicBezTo>
                      <a:cubicBezTo>
                        <a:pt x="38" y="5"/>
                        <a:pt x="37" y="4"/>
                        <a:pt x="36" y="5"/>
                      </a:cubicBezTo>
                      <a:cubicBezTo>
                        <a:pt x="35" y="6"/>
                        <a:pt x="34" y="5"/>
                        <a:pt x="32" y="5"/>
                      </a:cubicBezTo>
                      <a:cubicBezTo>
                        <a:pt x="30" y="4"/>
                        <a:pt x="33" y="8"/>
                        <a:pt x="32" y="9"/>
                      </a:cubicBezTo>
                      <a:cubicBezTo>
                        <a:pt x="32" y="9"/>
                        <a:pt x="28" y="2"/>
                        <a:pt x="26" y="5"/>
                      </a:cubicBezTo>
                      <a:cubicBezTo>
                        <a:pt x="25" y="5"/>
                        <a:pt x="26" y="7"/>
                        <a:pt x="25" y="8"/>
                      </a:cubicBezTo>
                      <a:cubicBezTo>
                        <a:pt x="25" y="9"/>
                        <a:pt x="22" y="5"/>
                        <a:pt x="21" y="5"/>
                      </a:cubicBezTo>
                      <a:cubicBezTo>
                        <a:pt x="20" y="5"/>
                        <a:pt x="23" y="9"/>
                        <a:pt x="21" y="9"/>
                      </a:cubicBezTo>
                      <a:cubicBezTo>
                        <a:pt x="20" y="9"/>
                        <a:pt x="20" y="9"/>
                        <a:pt x="19" y="9"/>
                      </a:cubicBezTo>
                      <a:cubicBezTo>
                        <a:pt x="18" y="9"/>
                        <a:pt x="17" y="11"/>
                        <a:pt x="17" y="12"/>
                      </a:cubicBezTo>
                      <a:cubicBezTo>
                        <a:pt x="17" y="11"/>
                        <a:pt x="14" y="9"/>
                        <a:pt x="14" y="8"/>
                      </a:cubicBezTo>
                      <a:cubicBezTo>
                        <a:pt x="14" y="8"/>
                        <a:pt x="16" y="8"/>
                        <a:pt x="16" y="8"/>
                      </a:cubicBezTo>
                      <a:cubicBezTo>
                        <a:pt x="16" y="7"/>
                        <a:pt x="14" y="5"/>
                        <a:pt x="14" y="5"/>
                      </a:cubicBezTo>
                      <a:cubicBezTo>
                        <a:pt x="13" y="5"/>
                        <a:pt x="8" y="0"/>
                        <a:pt x="7" y="2"/>
                      </a:cubicBezTo>
                      <a:cubicBezTo>
                        <a:pt x="7" y="3"/>
                        <a:pt x="10" y="3"/>
                        <a:pt x="9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10" y="3"/>
                        <a:pt x="11" y="7"/>
                        <a:pt x="10" y="8"/>
                      </a:cubicBezTo>
                      <a:cubicBezTo>
                        <a:pt x="10" y="8"/>
                        <a:pt x="2" y="1"/>
                        <a:pt x="5" y="6"/>
                      </a:cubicBezTo>
                      <a:cubicBezTo>
                        <a:pt x="5" y="6"/>
                        <a:pt x="3" y="6"/>
                        <a:pt x="3" y="6"/>
                      </a:cubicBezTo>
                      <a:cubicBezTo>
                        <a:pt x="3" y="7"/>
                        <a:pt x="5" y="7"/>
                        <a:pt x="5" y="7"/>
                      </a:cubicBezTo>
                      <a:cubicBezTo>
                        <a:pt x="5" y="6"/>
                        <a:pt x="5" y="8"/>
                        <a:pt x="5" y="8"/>
                      </a:cubicBezTo>
                      <a:cubicBezTo>
                        <a:pt x="5" y="8"/>
                        <a:pt x="3" y="7"/>
                        <a:pt x="2" y="7"/>
                      </a:cubicBezTo>
                      <a:cubicBezTo>
                        <a:pt x="3" y="7"/>
                        <a:pt x="0" y="10"/>
                        <a:pt x="1" y="9"/>
                      </a:cubicBezTo>
                      <a:cubicBezTo>
                        <a:pt x="0" y="11"/>
                        <a:pt x="8" y="10"/>
                        <a:pt x="8" y="10"/>
                      </a:cubicBezTo>
                      <a:cubicBezTo>
                        <a:pt x="9" y="10"/>
                        <a:pt x="13" y="11"/>
                        <a:pt x="13" y="11"/>
                      </a:cubicBezTo>
                      <a:cubicBezTo>
                        <a:pt x="12" y="11"/>
                        <a:pt x="11" y="11"/>
                        <a:pt x="11" y="12"/>
                      </a:cubicBezTo>
                      <a:cubicBezTo>
                        <a:pt x="11" y="12"/>
                        <a:pt x="12" y="13"/>
                        <a:pt x="12" y="13"/>
                      </a:cubicBezTo>
                      <a:cubicBezTo>
                        <a:pt x="11" y="14"/>
                        <a:pt x="9" y="14"/>
                        <a:pt x="8" y="14"/>
                      </a:cubicBezTo>
                      <a:cubicBezTo>
                        <a:pt x="8" y="14"/>
                        <a:pt x="2" y="15"/>
                        <a:pt x="3" y="15"/>
                      </a:cubicBezTo>
                      <a:cubicBezTo>
                        <a:pt x="5" y="16"/>
                        <a:pt x="8" y="15"/>
                        <a:pt x="10" y="16"/>
                      </a:cubicBezTo>
                      <a:cubicBezTo>
                        <a:pt x="11" y="17"/>
                        <a:pt x="11" y="18"/>
                        <a:pt x="12" y="18"/>
                      </a:cubicBezTo>
                      <a:cubicBezTo>
                        <a:pt x="12" y="18"/>
                        <a:pt x="14" y="17"/>
                        <a:pt x="15" y="17"/>
                      </a:cubicBezTo>
                      <a:cubicBezTo>
                        <a:pt x="14" y="17"/>
                        <a:pt x="13" y="18"/>
                        <a:pt x="13" y="18"/>
                      </a:cubicBezTo>
                      <a:cubicBezTo>
                        <a:pt x="13" y="19"/>
                        <a:pt x="15" y="18"/>
                        <a:pt x="15" y="18"/>
                      </a:cubicBezTo>
                      <a:cubicBezTo>
                        <a:pt x="16" y="19"/>
                        <a:pt x="8" y="23"/>
                        <a:pt x="10" y="23"/>
                      </a:cubicBezTo>
                      <a:cubicBezTo>
                        <a:pt x="12" y="24"/>
                        <a:pt x="14" y="23"/>
                        <a:pt x="15" y="23"/>
                      </a:cubicBezTo>
                      <a:cubicBezTo>
                        <a:pt x="17" y="23"/>
                        <a:pt x="19" y="23"/>
                        <a:pt x="21" y="24"/>
                      </a:cubicBezTo>
                      <a:cubicBezTo>
                        <a:pt x="20" y="23"/>
                        <a:pt x="20" y="24"/>
                        <a:pt x="20" y="24"/>
                      </a:cubicBezTo>
                      <a:cubicBezTo>
                        <a:pt x="21" y="25"/>
                        <a:pt x="22" y="25"/>
                        <a:pt x="22" y="25"/>
                      </a:cubicBezTo>
                      <a:cubicBezTo>
                        <a:pt x="24" y="26"/>
                        <a:pt x="27" y="26"/>
                        <a:pt x="29" y="26"/>
                      </a:cubicBezTo>
                      <a:cubicBezTo>
                        <a:pt x="31" y="26"/>
                        <a:pt x="31" y="25"/>
                        <a:pt x="33" y="25"/>
                      </a:cubicBezTo>
                      <a:cubicBezTo>
                        <a:pt x="35" y="24"/>
                        <a:pt x="37" y="24"/>
                        <a:pt x="39" y="23"/>
                      </a:cubicBezTo>
                      <a:cubicBezTo>
                        <a:pt x="42" y="21"/>
                        <a:pt x="43" y="20"/>
                        <a:pt x="46" y="19"/>
                      </a:cubicBezTo>
                      <a:cubicBezTo>
                        <a:pt x="48" y="19"/>
                        <a:pt x="49" y="16"/>
                        <a:pt x="52" y="16"/>
                      </a:cubicBezTo>
                      <a:cubicBezTo>
                        <a:pt x="52" y="15"/>
                        <a:pt x="53" y="15"/>
                        <a:pt x="52" y="14"/>
                      </a:cubicBezTo>
                      <a:cubicBezTo>
                        <a:pt x="51" y="13"/>
                        <a:pt x="53" y="13"/>
                        <a:pt x="54" y="13"/>
                      </a:cubicBezTo>
                      <a:cubicBezTo>
                        <a:pt x="54" y="13"/>
                        <a:pt x="52" y="12"/>
                        <a:pt x="52" y="12"/>
                      </a:cubicBezTo>
                      <a:cubicBezTo>
                        <a:pt x="52" y="11"/>
                        <a:pt x="54" y="10"/>
                        <a:pt x="53" y="10"/>
                      </a:cubicBezTo>
                      <a:cubicBezTo>
                        <a:pt x="51" y="9"/>
                        <a:pt x="54" y="10"/>
                        <a:pt x="53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6" name="Freeform 406">
                  <a:extLst>
                    <a:ext uri="{FF2B5EF4-FFF2-40B4-BE49-F238E27FC236}">
                      <a16:creationId xmlns:a16="http://schemas.microsoft.com/office/drawing/2014/main" id="{BCD40FDC-321A-994F-A3B4-7B82222294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85531" y="4439516"/>
                  <a:ext cx="840764" cy="579771"/>
                </a:xfrm>
                <a:custGeom>
                  <a:avLst/>
                  <a:gdLst>
                    <a:gd name="T0" fmla="*/ 77 w 90"/>
                    <a:gd name="T1" fmla="*/ 2 h 62"/>
                    <a:gd name="T2" fmla="*/ 66 w 90"/>
                    <a:gd name="T3" fmla="*/ 6 h 62"/>
                    <a:gd name="T4" fmla="*/ 51 w 90"/>
                    <a:gd name="T5" fmla="*/ 8 h 62"/>
                    <a:gd name="T6" fmla="*/ 48 w 90"/>
                    <a:gd name="T7" fmla="*/ 9 h 62"/>
                    <a:gd name="T8" fmla="*/ 39 w 90"/>
                    <a:gd name="T9" fmla="*/ 11 h 62"/>
                    <a:gd name="T10" fmla="*/ 32 w 90"/>
                    <a:gd name="T11" fmla="*/ 14 h 62"/>
                    <a:gd name="T12" fmla="*/ 26 w 90"/>
                    <a:gd name="T13" fmla="*/ 19 h 62"/>
                    <a:gd name="T14" fmla="*/ 26 w 90"/>
                    <a:gd name="T15" fmla="*/ 21 h 62"/>
                    <a:gd name="T16" fmla="*/ 27 w 90"/>
                    <a:gd name="T17" fmla="*/ 23 h 62"/>
                    <a:gd name="T18" fmla="*/ 23 w 90"/>
                    <a:gd name="T19" fmla="*/ 25 h 62"/>
                    <a:gd name="T20" fmla="*/ 21 w 90"/>
                    <a:gd name="T21" fmla="*/ 28 h 62"/>
                    <a:gd name="T22" fmla="*/ 21 w 90"/>
                    <a:gd name="T23" fmla="*/ 29 h 62"/>
                    <a:gd name="T24" fmla="*/ 14 w 90"/>
                    <a:gd name="T25" fmla="*/ 31 h 62"/>
                    <a:gd name="T26" fmla="*/ 19 w 90"/>
                    <a:gd name="T27" fmla="*/ 34 h 62"/>
                    <a:gd name="T28" fmla="*/ 9 w 90"/>
                    <a:gd name="T29" fmla="*/ 38 h 62"/>
                    <a:gd name="T30" fmla="*/ 6 w 90"/>
                    <a:gd name="T31" fmla="*/ 41 h 62"/>
                    <a:gd name="T32" fmla="*/ 5 w 90"/>
                    <a:gd name="T33" fmla="*/ 47 h 62"/>
                    <a:gd name="T34" fmla="*/ 4 w 90"/>
                    <a:gd name="T35" fmla="*/ 53 h 62"/>
                    <a:gd name="T36" fmla="*/ 12 w 90"/>
                    <a:gd name="T37" fmla="*/ 55 h 62"/>
                    <a:gd name="T38" fmla="*/ 12 w 90"/>
                    <a:gd name="T39" fmla="*/ 56 h 62"/>
                    <a:gd name="T40" fmla="*/ 16 w 90"/>
                    <a:gd name="T41" fmla="*/ 62 h 62"/>
                    <a:gd name="T42" fmla="*/ 26 w 90"/>
                    <a:gd name="T43" fmla="*/ 61 h 62"/>
                    <a:gd name="T44" fmla="*/ 26 w 90"/>
                    <a:gd name="T45" fmla="*/ 59 h 62"/>
                    <a:gd name="T46" fmla="*/ 20 w 90"/>
                    <a:gd name="T47" fmla="*/ 48 h 62"/>
                    <a:gd name="T48" fmla="*/ 20 w 90"/>
                    <a:gd name="T49" fmla="*/ 42 h 62"/>
                    <a:gd name="T50" fmla="*/ 22 w 90"/>
                    <a:gd name="T51" fmla="*/ 40 h 62"/>
                    <a:gd name="T52" fmla="*/ 21 w 90"/>
                    <a:gd name="T53" fmla="*/ 36 h 62"/>
                    <a:gd name="T54" fmla="*/ 27 w 90"/>
                    <a:gd name="T55" fmla="*/ 34 h 62"/>
                    <a:gd name="T56" fmla="*/ 27 w 90"/>
                    <a:gd name="T57" fmla="*/ 32 h 62"/>
                    <a:gd name="T58" fmla="*/ 32 w 90"/>
                    <a:gd name="T59" fmla="*/ 31 h 62"/>
                    <a:gd name="T60" fmla="*/ 35 w 90"/>
                    <a:gd name="T61" fmla="*/ 29 h 62"/>
                    <a:gd name="T62" fmla="*/ 35 w 90"/>
                    <a:gd name="T63" fmla="*/ 26 h 62"/>
                    <a:gd name="T64" fmla="*/ 42 w 90"/>
                    <a:gd name="T65" fmla="*/ 24 h 62"/>
                    <a:gd name="T66" fmla="*/ 45 w 90"/>
                    <a:gd name="T67" fmla="*/ 22 h 62"/>
                    <a:gd name="T68" fmla="*/ 58 w 90"/>
                    <a:gd name="T69" fmla="*/ 15 h 62"/>
                    <a:gd name="T70" fmla="*/ 81 w 90"/>
                    <a:gd name="T71" fmla="*/ 8 h 62"/>
                    <a:gd name="T72" fmla="*/ 84 w 90"/>
                    <a:gd name="T73" fmla="*/ 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0" h="62">
                      <a:moveTo>
                        <a:pt x="84" y="1"/>
                      </a:moveTo>
                      <a:cubicBezTo>
                        <a:pt x="81" y="1"/>
                        <a:pt x="80" y="0"/>
                        <a:pt x="77" y="2"/>
                      </a:cubicBezTo>
                      <a:cubicBezTo>
                        <a:pt x="76" y="2"/>
                        <a:pt x="72" y="3"/>
                        <a:pt x="73" y="4"/>
                      </a:cubicBezTo>
                      <a:cubicBezTo>
                        <a:pt x="72" y="4"/>
                        <a:pt x="68" y="6"/>
                        <a:pt x="66" y="6"/>
                      </a:cubicBezTo>
                      <a:cubicBezTo>
                        <a:pt x="64" y="6"/>
                        <a:pt x="61" y="7"/>
                        <a:pt x="59" y="8"/>
                      </a:cubicBezTo>
                      <a:cubicBezTo>
                        <a:pt x="56" y="8"/>
                        <a:pt x="54" y="8"/>
                        <a:pt x="51" y="8"/>
                      </a:cubicBezTo>
                      <a:cubicBezTo>
                        <a:pt x="51" y="8"/>
                        <a:pt x="45" y="8"/>
                        <a:pt x="46" y="9"/>
                      </a:cubicBezTo>
                      <a:cubicBezTo>
                        <a:pt x="46" y="9"/>
                        <a:pt x="48" y="9"/>
                        <a:pt x="48" y="9"/>
                      </a:cubicBezTo>
                      <a:cubicBezTo>
                        <a:pt x="47" y="10"/>
                        <a:pt x="45" y="10"/>
                        <a:pt x="44" y="11"/>
                      </a:cubicBezTo>
                      <a:cubicBezTo>
                        <a:pt x="43" y="11"/>
                        <a:pt x="41" y="11"/>
                        <a:pt x="39" y="11"/>
                      </a:cubicBezTo>
                      <a:cubicBezTo>
                        <a:pt x="38" y="11"/>
                        <a:pt x="38" y="11"/>
                        <a:pt x="36" y="12"/>
                      </a:cubicBezTo>
                      <a:cubicBezTo>
                        <a:pt x="35" y="15"/>
                        <a:pt x="34" y="14"/>
                        <a:pt x="32" y="14"/>
                      </a:cubicBezTo>
                      <a:cubicBezTo>
                        <a:pt x="30" y="15"/>
                        <a:pt x="31" y="17"/>
                        <a:pt x="28" y="17"/>
                      </a:cubicBezTo>
                      <a:cubicBezTo>
                        <a:pt x="26" y="17"/>
                        <a:pt x="27" y="19"/>
                        <a:pt x="26" y="19"/>
                      </a:cubicBezTo>
                      <a:cubicBezTo>
                        <a:pt x="25" y="20"/>
                        <a:pt x="22" y="18"/>
                        <a:pt x="23" y="19"/>
                      </a:cubicBezTo>
                      <a:cubicBezTo>
                        <a:pt x="23" y="20"/>
                        <a:pt x="26" y="21"/>
                        <a:pt x="26" y="21"/>
                      </a:cubicBezTo>
                      <a:cubicBezTo>
                        <a:pt x="26" y="21"/>
                        <a:pt x="22" y="22"/>
                        <a:pt x="22" y="22"/>
                      </a:cubicBezTo>
                      <a:cubicBezTo>
                        <a:pt x="22" y="23"/>
                        <a:pt x="27" y="23"/>
                        <a:pt x="27" y="23"/>
                      </a:cubicBezTo>
                      <a:cubicBezTo>
                        <a:pt x="27" y="24"/>
                        <a:pt x="20" y="24"/>
                        <a:pt x="21" y="25"/>
                      </a:cubicBezTo>
                      <a:cubicBezTo>
                        <a:pt x="21" y="24"/>
                        <a:pt x="23" y="25"/>
                        <a:pt x="23" y="25"/>
                      </a:cubicBezTo>
                      <a:cubicBezTo>
                        <a:pt x="21" y="26"/>
                        <a:pt x="20" y="25"/>
                        <a:pt x="20" y="26"/>
                      </a:cubicBezTo>
                      <a:cubicBezTo>
                        <a:pt x="19" y="27"/>
                        <a:pt x="21" y="28"/>
                        <a:pt x="21" y="28"/>
                      </a:cubicBezTo>
                      <a:cubicBezTo>
                        <a:pt x="20" y="28"/>
                        <a:pt x="19" y="28"/>
                        <a:pt x="18" y="28"/>
                      </a:cubicBezTo>
                      <a:cubicBezTo>
                        <a:pt x="18" y="28"/>
                        <a:pt x="20" y="29"/>
                        <a:pt x="21" y="29"/>
                      </a:cubicBezTo>
                      <a:cubicBezTo>
                        <a:pt x="19" y="29"/>
                        <a:pt x="18" y="29"/>
                        <a:pt x="17" y="30"/>
                      </a:cubicBezTo>
                      <a:cubicBezTo>
                        <a:pt x="16" y="31"/>
                        <a:pt x="15" y="31"/>
                        <a:pt x="14" y="31"/>
                      </a:cubicBezTo>
                      <a:cubicBezTo>
                        <a:pt x="12" y="32"/>
                        <a:pt x="12" y="33"/>
                        <a:pt x="14" y="33"/>
                      </a:cubicBezTo>
                      <a:cubicBezTo>
                        <a:pt x="15" y="33"/>
                        <a:pt x="18" y="34"/>
                        <a:pt x="19" y="34"/>
                      </a:cubicBezTo>
                      <a:cubicBezTo>
                        <a:pt x="17" y="35"/>
                        <a:pt x="15" y="33"/>
                        <a:pt x="15" y="36"/>
                      </a:cubicBezTo>
                      <a:cubicBezTo>
                        <a:pt x="15" y="37"/>
                        <a:pt x="10" y="37"/>
                        <a:pt x="9" y="38"/>
                      </a:cubicBezTo>
                      <a:cubicBezTo>
                        <a:pt x="8" y="39"/>
                        <a:pt x="9" y="39"/>
                        <a:pt x="9" y="40"/>
                      </a:cubicBezTo>
                      <a:cubicBezTo>
                        <a:pt x="9" y="40"/>
                        <a:pt x="6" y="41"/>
                        <a:pt x="6" y="41"/>
                      </a:cubicBezTo>
                      <a:cubicBezTo>
                        <a:pt x="2" y="42"/>
                        <a:pt x="7" y="42"/>
                        <a:pt x="7" y="43"/>
                      </a:cubicBezTo>
                      <a:cubicBezTo>
                        <a:pt x="8" y="44"/>
                        <a:pt x="5" y="47"/>
                        <a:pt x="5" y="47"/>
                      </a:cubicBezTo>
                      <a:cubicBezTo>
                        <a:pt x="3" y="49"/>
                        <a:pt x="0" y="47"/>
                        <a:pt x="0" y="51"/>
                      </a:cubicBezTo>
                      <a:cubicBezTo>
                        <a:pt x="0" y="55"/>
                        <a:pt x="2" y="53"/>
                        <a:pt x="4" y="53"/>
                      </a:cubicBezTo>
                      <a:cubicBezTo>
                        <a:pt x="6" y="54"/>
                        <a:pt x="7" y="55"/>
                        <a:pt x="9" y="54"/>
                      </a:cubicBezTo>
                      <a:cubicBezTo>
                        <a:pt x="9" y="54"/>
                        <a:pt x="11" y="56"/>
                        <a:pt x="12" y="55"/>
                      </a:cubicBezTo>
                      <a:cubicBezTo>
                        <a:pt x="12" y="55"/>
                        <a:pt x="10" y="55"/>
                        <a:pt x="10" y="56"/>
                      </a:cubicBezTo>
                      <a:cubicBezTo>
                        <a:pt x="11" y="56"/>
                        <a:pt x="12" y="56"/>
                        <a:pt x="12" y="56"/>
                      </a:cubicBezTo>
                      <a:cubicBezTo>
                        <a:pt x="12" y="56"/>
                        <a:pt x="10" y="60"/>
                        <a:pt x="10" y="60"/>
                      </a:cubicBezTo>
                      <a:cubicBezTo>
                        <a:pt x="12" y="61"/>
                        <a:pt x="14" y="61"/>
                        <a:pt x="16" y="62"/>
                      </a:cubicBezTo>
                      <a:cubicBezTo>
                        <a:pt x="19" y="62"/>
                        <a:pt x="20" y="62"/>
                        <a:pt x="23" y="62"/>
                      </a:cubicBezTo>
                      <a:cubicBezTo>
                        <a:pt x="24" y="61"/>
                        <a:pt x="25" y="61"/>
                        <a:pt x="26" y="61"/>
                      </a:cubicBezTo>
                      <a:cubicBezTo>
                        <a:pt x="27" y="62"/>
                        <a:pt x="28" y="62"/>
                        <a:pt x="30" y="62"/>
                      </a:cubicBezTo>
                      <a:cubicBezTo>
                        <a:pt x="31" y="62"/>
                        <a:pt x="27" y="59"/>
                        <a:pt x="26" y="59"/>
                      </a:cubicBezTo>
                      <a:cubicBezTo>
                        <a:pt x="24" y="57"/>
                        <a:pt x="23" y="55"/>
                        <a:pt x="22" y="53"/>
                      </a:cubicBezTo>
                      <a:cubicBezTo>
                        <a:pt x="20" y="51"/>
                        <a:pt x="21" y="50"/>
                        <a:pt x="20" y="48"/>
                      </a:cubicBezTo>
                      <a:cubicBezTo>
                        <a:pt x="19" y="45"/>
                        <a:pt x="18" y="45"/>
                        <a:pt x="20" y="43"/>
                      </a:cubicBezTo>
                      <a:cubicBezTo>
                        <a:pt x="21" y="43"/>
                        <a:pt x="20" y="43"/>
                        <a:pt x="20" y="42"/>
                      </a:cubicBezTo>
                      <a:cubicBezTo>
                        <a:pt x="21" y="41"/>
                        <a:pt x="24" y="42"/>
                        <a:pt x="24" y="41"/>
                      </a:cubicBezTo>
                      <a:cubicBezTo>
                        <a:pt x="24" y="41"/>
                        <a:pt x="22" y="40"/>
                        <a:pt x="22" y="40"/>
                      </a:cubicBezTo>
                      <a:cubicBezTo>
                        <a:pt x="23" y="39"/>
                        <a:pt x="26" y="40"/>
                        <a:pt x="26" y="39"/>
                      </a:cubicBezTo>
                      <a:cubicBezTo>
                        <a:pt x="26" y="38"/>
                        <a:pt x="21" y="37"/>
                        <a:pt x="21" y="36"/>
                      </a:cubicBezTo>
                      <a:cubicBezTo>
                        <a:pt x="21" y="36"/>
                        <a:pt x="29" y="37"/>
                        <a:pt x="29" y="37"/>
                      </a:cubicBezTo>
                      <a:cubicBezTo>
                        <a:pt x="29" y="36"/>
                        <a:pt x="27" y="35"/>
                        <a:pt x="27" y="34"/>
                      </a:cubicBezTo>
                      <a:cubicBezTo>
                        <a:pt x="27" y="33"/>
                        <a:pt x="30" y="35"/>
                        <a:pt x="31" y="34"/>
                      </a:cubicBezTo>
                      <a:cubicBezTo>
                        <a:pt x="31" y="33"/>
                        <a:pt x="27" y="31"/>
                        <a:pt x="27" y="32"/>
                      </a:cubicBezTo>
                      <a:cubicBezTo>
                        <a:pt x="27" y="31"/>
                        <a:pt x="31" y="33"/>
                        <a:pt x="32" y="32"/>
                      </a:cubicBezTo>
                      <a:cubicBezTo>
                        <a:pt x="32" y="32"/>
                        <a:pt x="33" y="31"/>
                        <a:pt x="32" y="31"/>
                      </a:cubicBezTo>
                      <a:cubicBezTo>
                        <a:pt x="32" y="31"/>
                        <a:pt x="30" y="29"/>
                        <a:pt x="30" y="29"/>
                      </a:cubicBezTo>
                      <a:cubicBezTo>
                        <a:pt x="32" y="29"/>
                        <a:pt x="33" y="30"/>
                        <a:pt x="35" y="29"/>
                      </a:cubicBezTo>
                      <a:cubicBezTo>
                        <a:pt x="35" y="28"/>
                        <a:pt x="37" y="27"/>
                        <a:pt x="37" y="27"/>
                      </a:cubicBezTo>
                      <a:cubicBezTo>
                        <a:pt x="37" y="26"/>
                        <a:pt x="35" y="26"/>
                        <a:pt x="35" y="26"/>
                      </a:cubicBezTo>
                      <a:cubicBezTo>
                        <a:pt x="36" y="26"/>
                        <a:pt x="39" y="26"/>
                        <a:pt x="39" y="24"/>
                      </a:cubicBezTo>
                      <a:cubicBezTo>
                        <a:pt x="39" y="22"/>
                        <a:pt x="41" y="25"/>
                        <a:pt x="42" y="24"/>
                      </a:cubicBezTo>
                      <a:cubicBezTo>
                        <a:pt x="42" y="24"/>
                        <a:pt x="41" y="23"/>
                        <a:pt x="41" y="23"/>
                      </a:cubicBezTo>
                      <a:cubicBezTo>
                        <a:pt x="42" y="22"/>
                        <a:pt x="45" y="23"/>
                        <a:pt x="45" y="22"/>
                      </a:cubicBezTo>
                      <a:cubicBezTo>
                        <a:pt x="46" y="21"/>
                        <a:pt x="45" y="20"/>
                        <a:pt x="44" y="20"/>
                      </a:cubicBezTo>
                      <a:cubicBezTo>
                        <a:pt x="49" y="18"/>
                        <a:pt x="53" y="16"/>
                        <a:pt x="58" y="15"/>
                      </a:cubicBezTo>
                      <a:cubicBezTo>
                        <a:pt x="61" y="14"/>
                        <a:pt x="65" y="13"/>
                        <a:pt x="68" y="12"/>
                      </a:cubicBezTo>
                      <a:cubicBezTo>
                        <a:pt x="73" y="11"/>
                        <a:pt x="77" y="10"/>
                        <a:pt x="81" y="8"/>
                      </a:cubicBezTo>
                      <a:cubicBezTo>
                        <a:pt x="83" y="8"/>
                        <a:pt x="86" y="6"/>
                        <a:pt x="88" y="4"/>
                      </a:cubicBezTo>
                      <a:cubicBezTo>
                        <a:pt x="90" y="2"/>
                        <a:pt x="86" y="1"/>
                        <a:pt x="84" y="1"/>
                      </a:cubicBezTo>
                      <a:cubicBezTo>
                        <a:pt x="82" y="1"/>
                        <a:pt x="86" y="1"/>
                        <a:pt x="8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7" name="Freeform 407">
                  <a:extLst>
                    <a:ext uri="{FF2B5EF4-FFF2-40B4-BE49-F238E27FC236}">
                      <a16:creationId xmlns:a16="http://schemas.microsoft.com/office/drawing/2014/main" id="{CC26E26D-BF1B-2643-AE7E-9CD2760A6E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41584" y="4197415"/>
                  <a:ext cx="299364" cy="149721"/>
                </a:xfrm>
                <a:custGeom>
                  <a:avLst/>
                  <a:gdLst>
                    <a:gd name="T0" fmla="*/ 16 w 32"/>
                    <a:gd name="T1" fmla="*/ 6 h 16"/>
                    <a:gd name="T2" fmla="*/ 19 w 32"/>
                    <a:gd name="T3" fmla="*/ 1 h 16"/>
                    <a:gd name="T4" fmla="*/ 16 w 32"/>
                    <a:gd name="T5" fmla="*/ 0 h 16"/>
                    <a:gd name="T6" fmla="*/ 15 w 32"/>
                    <a:gd name="T7" fmla="*/ 2 h 16"/>
                    <a:gd name="T8" fmla="*/ 10 w 32"/>
                    <a:gd name="T9" fmla="*/ 2 h 16"/>
                    <a:gd name="T10" fmla="*/ 9 w 32"/>
                    <a:gd name="T11" fmla="*/ 4 h 16"/>
                    <a:gd name="T12" fmla="*/ 12 w 32"/>
                    <a:gd name="T13" fmla="*/ 4 h 16"/>
                    <a:gd name="T14" fmla="*/ 10 w 32"/>
                    <a:gd name="T15" fmla="*/ 8 h 16"/>
                    <a:gd name="T16" fmla="*/ 5 w 32"/>
                    <a:gd name="T17" fmla="*/ 10 h 16"/>
                    <a:gd name="T18" fmla="*/ 1 w 32"/>
                    <a:gd name="T19" fmla="*/ 15 h 16"/>
                    <a:gd name="T20" fmla="*/ 8 w 32"/>
                    <a:gd name="T21" fmla="*/ 15 h 16"/>
                    <a:gd name="T22" fmla="*/ 17 w 32"/>
                    <a:gd name="T23" fmla="*/ 14 h 16"/>
                    <a:gd name="T24" fmla="*/ 28 w 32"/>
                    <a:gd name="T25" fmla="*/ 12 h 16"/>
                    <a:gd name="T26" fmla="*/ 29 w 32"/>
                    <a:gd name="T27" fmla="*/ 7 h 16"/>
                    <a:gd name="T28" fmla="*/ 22 w 32"/>
                    <a:gd name="T29" fmla="*/ 3 h 16"/>
                    <a:gd name="T30" fmla="*/ 16 w 32"/>
                    <a:gd name="T31" fmla="*/ 6 h 16"/>
                    <a:gd name="T32" fmla="*/ 16 w 32"/>
                    <a:gd name="T33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16">
                      <a:moveTo>
                        <a:pt x="16" y="6"/>
                      </a:moveTo>
                      <a:cubicBezTo>
                        <a:pt x="16" y="6"/>
                        <a:pt x="19" y="2"/>
                        <a:pt x="19" y="1"/>
                      </a:cubicBez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5" y="0"/>
                        <a:pt x="15" y="2"/>
                        <a:pt x="15" y="2"/>
                      </a:cubicBezTo>
                      <a:cubicBezTo>
                        <a:pt x="13" y="2"/>
                        <a:pt x="12" y="0"/>
                        <a:pt x="10" y="2"/>
                      </a:cubicBezTo>
                      <a:cubicBezTo>
                        <a:pt x="10" y="2"/>
                        <a:pt x="8" y="3"/>
                        <a:pt x="9" y="4"/>
                      </a:cubicBezTo>
                      <a:cubicBezTo>
                        <a:pt x="10" y="4"/>
                        <a:pt x="11" y="5"/>
                        <a:pt x="12" y="4"/>
                      </a:cubicBezTo>
                      <a:cubicBezTo>
                        <a:pt x="10" y="5"/>
                        <a:pt x="5" y="6"/>
                        <a:pt x="10" y="8"/>
                      </a:cubicBezTo>
                      <a:cubicBezTo>
                        <a:pt x="7" y="7"/>
                        <a:pt x="6" y="8"/>
                        <a:pt x="5" y="10"/>
                      </a:cubicBezTo>
                      <a:cubicBezTo>
                        <a:pt x="4" y="11"/>
                        <a:pt x="0" y="15"/>
                        <a:pt x="1" y="15"/>
                      </a:cubicBezTo>
                      <a:cubicBezTo>
                        <a:pt x="3" y="16"/>
                        <a:pt x="6" y="16"/>
                        <a:pt x="8" y="15"/>
                      </a:cubicBezTo>
                      <a:cubicBezTo>
                        <a:pt x="11" y="13"/>
                        <a:pt x="14" y="13"/>
                        <a:pt x="17" y="14"/>
                      </a:cubicBezTo>
                      <a:cubicBezTo>
                        <a:pt x="21" y="14"/>
                        <a:pt x="24" y="13"/>
                        <a:pt x="28" y="12"/>
                      </a:cubicBezTo>
                      <a:cubicBezTo>
                        <a:pt x="30" y="11"/>
                        <a:pt x="32" y="8"/>
                        <a:pt x="29" y="7"/>
                      </a:cubicBezTo>
                      <a:cubicBezTo>
                        <a:pt x="27" y="6"/>
                        <a:pt x="24" y="2"/>
                        <a:pt x="22" y="3"/>
                      </a:cubicBezTo>
                      <a:cubicBezTo>
                        <a:pt x="20" y="3"/>
                        <a:pt x="18" y="6"/>
                        <a:pt x="16" y="6"/>
                      </a:cubicBezTo>
                      <a:cubicBezTo>
                        <a:pt x="15" y="6"/>
                        <a:pt x="17" y="6"/>
                        <a:pt x="16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8" name="Freeform 408">
                  <a:extLst>
                    <a:ext uri="{FF2B5EF4-FFF2-40B4-BE49-F238E27FC236}">
                      <a16:creationId xmlns:a16="http://schemas.microsoft.com/office/drawing/2014/main" id="{38861EA6-5F7B-6D4F-B5A3-7D4E46620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99546" y="4111405"/>
                  <a:ext cx="280255" cy="149721"/>
                </a:xfrm>
                <a:custGeom>
                  <a:avLst/>
                  <a:gdLst>
                    <a:gd name="T0" fmla="*/ 26 w 30"/>
                    <a:gd name="T1" fmla="*/ 10 h 16"/>
                    <a:gd name="T2" fmla="*/ 28 w 30"/>
                    <a:gd name="T3" fmla="*/ 7 h 16"/>
                    <a:gd name="T4" fmla="*/ 29 w 30"/>
                    <a:gd name="T5" fmla="*/ 5 h 16"/>
                    <a:gd name="T6" fmla="*/ 26 w 30"/>
                    <a:gd name="T7" fmla="*/ 3 h 16"/>
                    <a:gd name="T8" fmla="*/ 22 w 30"/>
                    <a:gd name="T9" fmla="*/ 3 h 16"/>
                    <a:gd name="T10" fmla="*/ 17 w 30"/>
                    <a:gd name="T11" fmla="*/ 4 h 16"/>
                    <a:gd name="T12" fmla="*/ 18 w 30"/>
                    <a:gd name="T13" fmla="*/ 1 h 16"/>
                    <a:gd name="T14" fmla="*/ 12 w 30"/>
                    <a:gd name="T15" fmla="*/ 1 h 16"/>
                    <a:gd name="T16" fmla="*/ 5 w 30"/>
                    <a:gd name="T17" fmla="*/ 4 h 16"/>
                    <a:gd name="T18" fmla="*/ 7 w 30"/>
                    <a:gd name="T19" fmla="*/ 4 h 16"/>
                    <a:gd name="T20" fmla="*/ 0 w 30"/>
                    <a:gd name="T21" fmla="*/ 8 h 16"/>
                    <a:gd name="T22" fmla="*/ 4 w 30"/>
                    <a:gd name="T23" fmla="*/ 9 h 16"/>
                    <a:gd name="T24" fmla="*/ 7 w 30"/>
                    <a:gd name="T25" fmla="*/ 12 h 16"/>
                    <a:gd name="T26" fmla="*/ 12 w 30"/>
                    <a:gd name="T27" fmla="*/ 13 h 16"/>
                    <a:gd name="T28" fmla="*/ 19 w 30"/>
                    <a:gd name="T29" fmla="*/ 16 h 16"/>
                    <a:gd name="T30" fmla="*/ 28 w 30"/>
                    <a:gd name="T31" fmla="*/ 15 h 16"/>
                    <a:gd name="T32" fmla="*/ 26 w 30"/>
                    <a:gd name="T33" fmla="*/ 10 h 16"/>
                    <a:gd name="T34" fmla="*/ 26 w 30"/>
                    <a:gd name="T3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16">
                      <a:moveTo>
                        <a:pt x="26" y="10"/>
                      </a:moveTo>
                      <a:cubicBezTo>
                        <a:pt x="29" y="11"/>
                        <a:pt x="27" y="9"/>
                        <a:pt x="28" y="7"/>
                      </a:cubicBezTo>
                      <a:cubicBezTo>
                        <a:pt x="28" y="6"/>
                        <a:pt x="29" y="6"/>
                        <a:pt x="29" y="5"/>
                      </a:cubicBezTo>
                      <a:cubicBezTo>
                        <a:pt x="29" y="4"/>
                        <a:pt x="27" y="3"/>
                        <a:pt x="26" y="3"/>
                      </a:cubicBezTo>
                      <a:cubicBezTo>
                        <a:pt x="25" y="2"/>
                        <a:pt x="23" y="2"/>
                        <a:pt x="22" y="3"/>
                      </a:cubicBezTo>
                      <a:cubicBezTo>
                        <a:pt x="22" y="3"/>
                        <a:pt x="17" y="4"/>
                        <a:pt x="17" y="4"/>
                      </a:cubicBezTo>
                      <a:cubicBezTo>
                        <a:pt x="17" y="4"/>
                        <a:pt x="21" y="2"/>
                        <a:pt x="18" y="1"/>
                      </a:cubicBezTo>
                      <a:cubicBezTo>
                        <a:pt x="16" y="0"/>
                        <a:pt x="14" y="1"/>
                        <a:pt x="12" y="1"/>
                      </a:cubicBezTo>
                      <a:cubicBezTo>
                        <a:pt x="11" y="1"/>
                        <a:pt x="6" y="2"/>
                        <a:pt x="5" y="4"/>
                      </a:cubicBezTo>
                      <a:cubicBezTo>
                        <a:pt x="5" y="4"/>
                        <a:pt x="7" y="4"/>
                        <a:pt x="7" y="4"/>
                      </a:cubicBezTo>
                      <a:cubicBezTo>
                        <a:pt x="7" y="4"/>
                        <a:pt x="0" y="7"/>
                        <a:pt x="0" y="8"/>
                      </a:cubicBezTo>
                      <a:cubicBezTo>
                        <a:pt x="0" y="8"/>
                        <a:pt x="4" y="9"/>
                        <a:pt x="4" y="9"/>
                      </a:cubicBezTo>
                      <a:cubicBezTo>
                        <a:pt x="5" y="9"/>
                        <a:pt x="6" y="11"/>
                        <a:pt x="7" y="12"/>
                      </a:cubicBezTo>
                      <a:cubicBezTo>
                        <a:pt x="9" y="13"/>
                        <a:pt x="10" y="13"/>
                        <a:pt x="12" y="13"/>
                      </a:cubicBezTo>
                      <a:cubicBezTo>
                        <a:pt x="14" y="14"/>
                        <a:pt x="17" y="16"/>
                        <a:pt x="19" y="16"/>
                      </a:cubicBezTo>
                      <a:cubicBezTo>
                        <a:pt x="22" y="16"/>
                        <a:pt x="25" y="16"/>
                        <a:pt x="28" y="15"/>
                      </a:cubicBezTo>
                      <a:cubicBezTo>
                        <a:pt x="30" y="15"/>
                        <a:pt x="26" y="10"/>
                        <a:pt x="26" y="10"/>
                      </a:cubicBezTo>
                      <a:cubicBezTo>
                        <a:pt x="27" y="10"/>
                        <a:pt x="25" y="10"/>
                        <a:pt x="26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69" name="Freeform 409">
                  <a:extLst>
                    <a:ext uri="{FF2B5EF4-FFF2-40B4-BE49-F238E27FC236}">
                      <a16:creationId xmlns:a16="http://schemas.microsoft.com/office/drawing/2014/main" id="{65D88C1E-2377-C54D-8AED-482694FCAC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16742" y="4120960"/>
                  <a:ext cx="140127" cy="47785"/>
                </a:xfrm>
                <a:custGeom>
                  <a:avLst/>
                  <a:gdLst>
                    <a:gd name="T0" fmla="*/ 9 w 15"/>
                    <a:gd name="T1" fmla="*/ 1 h 5"/>
                    <a:gd name="T2" fmla="*/ 4 w 15"/>
                    <a:gd name="T3" fmla="*/ 1 h 5"/>
                    <a:gd name="T4" fmla="*/ 0 w 15"/>
                    <a:gd name="T5" fmla="*/ 1 h 5"/>
                    <a:gd name="T6" fmla="*/ 1 w 15"/>
                    <a:gd name="T7" fmla="*/ 3 h 5"/>
                    <a:gd name="T8" fmla="*/ 6 w 15"/>
                    <a:gd name="T9" fmla="*/ 5 h 5"/>
                    <a:gd name="T10" fmla="*/ 9 w 15"/>
                    <a:gd name="T11" fmla="*/ 1 h 5"/>
                    <a:gd name="T12" fmla="*/ 9 w 15"/>
                    <a:gd name="T13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5">
                      <a:moveTo>
                        <a:pt x="9" y="1"/>
                      </a:moveTo>
                      <a:cubicBezTo>
                        <a:pt x="8" y="1"/>
                        <a:pt x="6" y="1"/>
                        <a:pt x="4" y="1"/>
                      </a:cubicBezTo>
                      <a:cubicBezTo>
                        <a:pt x="3" y="1"/>
                        <a:pt x="1" y="0"/>
                        <a:pt x="0" y="1"/>
                      </a:cubicBezTo>
                      <a:cubicBezTo>
                        <a:pt x="0" y="1"/>
                        <a:pt x="0" y="3"/>
                        <a:pt x="1" y="3"/>
                      </a:cubicBezTo>
                      <a:cubicBezTo>
                        <a:pt x="3" y="4"/>
                        <a:pt x="4" y="5"/>
                        <a:pt x="6" y="5"/>
                      </a:cubicBezTo>
                      <a:cubicBezTo>
                        <a:pt x="8" y="5"/>
                        <a:pt x="15" y="2"/>
                        <a:pt x="9" y="1"/>
                      </a:cubicBezTo>
                      <a:cubicBezTo>
                        <a:pt x="8" y="1"/>
                        <a:pt x="10" y="2"/>
                        <a:pt x="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70" name="Freeform 410">
                  <a:extLst>
                    <a:ext uri="{FF2B5EF4-FFF2-40B4-BE49-F238E27FC236}">
                      <a16:creationId xmlns:a16="http://schemas.microsoft.com/office/drawing/2014/main" id="{7978E5F9-674D-DF46-8ED5-AC2E225D15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42219" y="3990355"/>
                  <a:ext cx="235667" cy="149721"/>
                </a:xfrm>
                <a:custGeom>
                  <a:avLst/>
                  <a:gdLst>
                    <a:gd name="T0" fmla="*/ 7 w 25"/>
                    <a:gd name="T1" fmla="*/ 15 h 16"/>
                    <a:gd name="T2" fmla="*/ 3 w 25"/>
                    <a:gd name="T3" fmla="*/ 13 h 16"/>
                    <a:gd name="T4" fmla="*/ 4 w 25"/>
                    <a:gd name="T5" fmla="*/ 12 h 16"/>
                    <a:gd name="T6" fmla="*/ 0 w 25"/>
                    <a:gd name="T7" fmla="*/ 12 h 16"/>
                    <a:gd name="T8" fmla="*/ 3 w 25"/>
                    <a:gd name="T9" fmla="*/ 11 h 16"/>
                    <a:gd name="T10" fmla="*/ 2 w 25"/>
                    <a:gd name="T11" fmla="*/ 10 h 16"/>
                    <a:gd name="T12" fmla="*/ 6 w 25"/>
                    <a:gd name="T13" fmla="*/ 6 h 16"/>
                    <a:gd name="T14" fmla="*/ 5 w 25"/>
                    <a:gd name="T15" fmla="*/ 6 h 16"/>
                    <a:gd name="T16" fmla="*/ 11 w 25"/>
                    <a:gd name="T17" fmla="*/ 3 h 16"/>
                    <a:gd name="T18" fmla="*/ 18 w 25"/>
                    <a:gd name="T19" fmla="*/ 0 h 16"/>
                    <a:gd name="T20" fmla="*/ 20 w 25"/>
                    <a:gd name="T21" fmla="*/ 4 h 16"/>
                    <a:gd name="T22" fmla="*/ 25 w 25"/>
                    <a:gd name="T23" fmla="*/ 7 h 16"/>
                    <a:gd name="T24" fmla="*/ 21 w 25"/>
                    <a:gd name="T25" fmla="*/ 9 h 16"/>
                    <a:gd name="T26" fmla="*/ 23 w 25"/>
                    <a:gd name="T27" fmla="*/ 12 h 16"/>
                    <a:gd name="T28" fmla="*/ 19 w 25"/>
                    <a:gd name="T29" fmla="*/ 13 h 16"/>
                    <a:gd name="T30" fmla="*/ 7 w 25"/>
                    <a:gd name="T31" fmla="*/ 15 h 16"/>
                    <a:gd name="T32" fmla="*/ 7 w 25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16">
                      <a:moveTo>
                        <a:pt x="7" y="15"/>
                      </a:moveTo>
                      <a:cubicBezTo>
                        <a:pt x="6" y="14"/>
                        <a:pt x="4" y="14"/>
                        <a:pt x="3" y="13"/>
                      </a:cubicBezTo>
                      <a:cubicBezTo>
                        <a:pt x="2" y="12"/>
                        <a:pt x="4" y="12"/>
                        <a:pt x="4" y="12"/>
                      </a:cubicBezTo>
                      <a:cubicBezTo>
                        <a:pt x="4" y="12"/>
                        <a:pt x="0" y="13"/>
                        <a:pt x="0" y="12"/>
                      </a:cubicBezTo>
                      <a:cubicBezTo>
                        <a:pt x="0" y="10"/>
                        <a:pt x="3" y="11"/>
                        <a:pt x="3" y="11"/>
                      </a:cubicBezTo>
                      <a:cubicBezTo>
                        <a:pt x="3" y="10"/>
                        <a:pt x="2" y="10"/>
                        <a:pt x="2" y="10"/>
                      </a:cubicBezTo>
                      <a:cubicBezTo>
                        <a:pt x="2" y="10"/>
                        <a:pt x="7" y="7"/>
                        <a:pt x="6" y="6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6" y="4"/>
                        <a:pt x="9" y="4"/>
                        <a:pt x="11" y="3"/>
                      </a:cubicBezTo>
                      <a:cubicBezTo>
                        <a:pt x="13" y="2"/>
                        <a:pt x="16" y="1"/>
                        <a:pt x="18" y="0"/>
                      </a:cubicBezTo>
                      <a:cubicBezTo>
                        <a:pt x="18" y="0"/>
                        <a:pt x="19" y="3"/>
                        <a:pt x="20" y="4"/>
                      </a:cubicBezTo>
                      <a:cubicBezTo>
                        <a:pt x="20" y="4"/>
                        <a:pt x="25" y="6"/>
                        <a:pt x="25" y="7"/>
                      </a:cubicBezTo>
                      <a:cubicBezTo>
                        <a:pt x="25" y="8"/>
                        <a:pt x="20" y="7"/>
                        <a:pt x="21" y="9"/>
                      </a:cubicBezTo>
                      <a:cubicBezTo>
                        <a:pt x="21" y="9"/>
                        <a:pt x="23" y="10"/>
                        <a:pt x="23" y="12"/>
                      </a:cubicBezTo>
                      <a:cubicBezTo>
                        <a:pt x="22" y="12"/>
                        <a:pt x="20" y="12"/>
                        <a:pt x="19" y="13"/>
                      </a:cubicBezTo>
                      <a:cubicBezTo>
                        <a:pt x="16" y="14"/>
                        <a:pt x="10" y="16"/>
                        <a:pt x="7" y="15"/>
                      </a:cubicBezTo>
                      <a:cubicBezTo>
                        <a:pt x="6" y="14"/>
                        <a:pt x="9" y="16"/>
                        <a:pt x="7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71" name="Freeform 411">
                  <a:extLst>
                    <a:ext uri="{FF2B5EF4-FFF2-40B4-BE49-F238E27FC236}">
                      <a16:creationId xmlns:a16="http://schemas.microsoft.com/office/drawing/2014/main" id="{4BA08734-2384-6C44-BE50-B6CC45E0B4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26298" y="4579679"/>
                  <a:ext cx="235667" cy="76452"/>
                </a:xfrm>
                <a:custGeom>
                  <a:avLst/>
                  <a:gdLst>
                    <a:gd name="T0" fmla="*/ 5 w 25"/>
                    <a:gd name="T1" fmla="*/ 3 h 8"/>
                    <a:gd name="T2" fmla="*/ 3 w 25"/>
                    <a:gd name="T3" fmla="*/ 1 h 8"/>
                    <a:gd name="T4" fmla="*/ 1 w 25"/>
                    <a:gd name="T5" fmla="*/ 2 h 8"/>
                    <a:gd name="T6" fmla="*/ 2 w 25"/>
                    <a:gd name="T7" fmla="*/ 4 h 8"/>
                    <a:gd name="T8" fmla="*/ 5 w 25"/>
                    <a:gd name="T9" fmla="*/ 6 h 8"/>
                    <a:gd name="T10" fmla="*/ 16 w 25"/>
                    <a:gd name="T11" fmla="*/ 8 h 8"/>
                    <a:gd name="T12" fmla="*/ 24 w 25"/>
                    <a:gd name="T13" fmla="*/ 5 h 8"/>
                    <a:gd name="T14" fmla="*/ 23 w 25"/>
                    <a:gd name="T15" fmla="*/ 6 h 8"/>
                    <a:gd name="T16" fmla="*/ 20 w 25"/>
                    <a:gd name="T17" fmla="*/ 4 h 8"/>
                    <a:gd name="T18" fmla="*/ 15 w 25"/>
                    <a:gd name="T19" fmla="*/ 4 h 8"/>
                    <a:gd name="T20" fmla="*/ 10 w 25"/>
                    <a:gd name="T21" fmla="*/ 2 h 8"/>
                    <a:gd name="T22" fmla="*/ 5 w 25"/>
                    <a:gd name="T23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" h="8">
                      <a:moveTo>
                        <a:pt x="5" y="3"/>
                      </a:moveTo>
                      <a:cubicBezTo>
                        <a:pt x="4" y="3"/>
                        <a:pt x="4" y="1"/>
                        <a:pt x="3" y="1"/>
                      </a:cubicBezTo>
                      <a:cubicBezTo>
                        <a:pt x="3" y="0"/>
                        <a:pt x="1" y="2"/>
                        <a:pt x="1" y="2"/>
                      </a:cubicBezTo>
                      <a:cubicBezTo>
                        <a:pt x="0" y="4"/>
                        <a:pt x="1" y="4"/>
                        <a:pt x="2" y="4"/>
                      </a:cubicBezTo>
                      <a:cubicBezTo>
                        <a:pt x="3" y="4"/>
                        <a:pt x="4" y="6"/>
                        <a:pt x="5" y="6"/>
                      </a:cubicBezTo>
                      <a:cubicBezTo>
                        <a:pt x="9" y="7"/>
                        <a:pt x="12" y="8"/>
                        <a:pt x="16" y="8"/>
                      </a:cubicBezTo>
                      <a:cubicBezTo>
                        <a:pt x="17" y="8"/>
                        <a:pt x="25" y="7"/>
                        <a:pt x="24" y="5"/>
                      </a:cubicBezTo>
                      <a:cubicBezTo>
                        <a:pt x="23" y="5"/>
                        <a:pt x="23" y="6"/>
                        <a:pt x="23" y="6"/>
                      </a:cubicBezTo>
                      <a:cubicBezTo>
                        <a:pt x="22" y="6"/>
                        <a:pt x="21" y="5"/>
                        <a:pt x="20" y="4"/>
                      </a:cubicBezTo>
                      <a:cubicBezTo>
                        <a:pt x="19" y="4"/>
                        <a:pt x="17" y="3"/>
                        <a:pt x="15" y="4"/>
                      </a:cubicBezTo>
                      <a:cubicBezTo>
                        <a:pt x="14" y="4"/>
                        <a:pt x="12" y="2"/>
                        <a:pt x="10" y="2"/>
                      </a:cubicBezTo>
                      <a:cubicBezTo>
                        <a:pt x="8" y="2"/>
                        <a:pt x="7" y="3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72" name="Freeform 412">
                  <a:extLst>
                    <a:ext uri="{FF2B5EF4-FFF2-40B4-BE49-F238E27FC236}">
                      <a16:creationId xmlns:a16="http://schemas.microsoft.com/office/drawing/2014/main" id="{58463EE3-3C83-B947-BBE1-4D8561627A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26934" y="4729398"/>
                  <a:ext cx="197453" cy="76452"/>
                </a:xfrm>
                <a:custGeom>
                  <a:avLst/>
                  <a:gdLst>
                    <a:gd name="T0" fmla="*/ 2 w 21"/>
                    <a:gd name="T1" fmla="*/ 6 h 8"/>
                    <a:gd name="T2" fmla="*/ 8 w 21"/>
                    <a:gd name="T3" fmla="*/ 6 h 8"/>
                    <a:gd name="T4" fmla="*/ 14 w 21"/>
                    <a:gd name="T5" fmla="*/ 8 h 8"/>
                    <a:gd name="T6" fmla="*/ 19 w 21"/>
                    <a:gd name="T7" fmla="*/ 7 h 8"/>
                    <a:gd name="T8" fmla="*/ 17 w 21"/>
                    <a:gd name="T9" fmla="*/ 4 h 8"/>
                    <a:gd name="T10" fmla="*/ 7 w 21"/>
                    <a:gd name="T11" fmla="*/ 2 h 8"/>
                    <a:gd name="T12" fmla="*/ 4 w 21"/>
                    <a:gd name="T13" fmla="*/ 5 h 8"/>
                    <a:gd name="T14" fmla="*/ 2 w 21"/>
                    <a:gd name="T15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8">
                      <a:moveTo>
                        <a:pt x="2" y="6"/>
                      </a:moveTo>
                      <a:cubicBezTo>
                        <a:pt x="5" y="6"/>
                        <a:pt x="6" y="6"/>
                        <a:pt x="8" y="6"/>
                      </a:cubicBezTo>
                      <a:cubicBezTo>
                        <a:pt x="10" y="7"/>
                        <a:pt x="12" y="7"/>
                        <a:pt x="14" y="8"/>
                      </a:cubicBezTo>
                      <a:cubicBezTo>
                        <a:pt x="16" y="8"/>
                        <a:pt x="18" y="8"/>
                        <a:pt x="19" y="7"/>
                      </a:cubicBezTo>
                      <a:cubicBezTo>
                        <a:pt x="21" y="6"/>
                        <a:pt x="18" y="5"/>
                        <a:pt x="17" y="4"/>
                      </a:cubicBezTo>
                      <a:cubicBezTo>
                        <a:pt x="14" y="2"/>
                        <a:pt x="11" y="0"/>
                        <a:pt x="7" y="2"/>
                      </a:cubicBez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5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73" name="Freeform 413">
                  <a:extLst>
                    <a:ext uri="{FF2B5EF4-FFF2-40B4-BE49-F238E27FC236}">
                      <a16:creationId xmlns:a16="http://schemas.microsoft.com/office/drawing/2014/main" id="{192960F3-F7C5-8442-957F-F3EB553C4B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36490" y="4694361"/>
                  <a:ext cx="76432" cy="44598"/>
                </a:xfrm>
                <a:custGeom>
                  <a:avLst/>
                  <a:gdLst>
                    <a:gd name="T0" fmla="*/ 3 w 8"/>
                    <a:gd name="T1" fmla="*/ 5 h 5"/>
                    <a:gd name="T2" fmla="*/ 4 w 8"/>
                    <a:gd name="T3" fmla="*/ 1 h 5"/>
                    <a:gd name="T4" fmla="*/ 3 w 8"/>
                    <a:gd name="T5" fmla="*/ 5 h 5"/>
                    <a:gd name="T6" fmla="*/ 3 w 8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5">
                      <a:moveTo>
                        <a:pt x="3" y="5"/>
                      </a:moveTo>
                      <a:cubicBezTo>
                        <a:pt x="0" y="5"/>
                        <a:pt x="1" y="0"/>
                        <a:pt x="4" y="1"/>
                      </a:cubicBezTo>
                      <a:cubicBezTo>
                        <a:pt x="8" y="2"/>
                        <a:pt x="6" y="4"/>
                        <a:pt x="3" y="5"/>
                      </a:cubicBezTo>
                      <a:cubicBezTo>
                        <a:pt x="1" y="5"/>
                        <a:pt x="5" y="5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74" name="Freeform 414">
                  <a:extLst>
                    <a:ext uri="{FF2B5EF4-FFF2-40B4-BE49-F238E27FC236}">
                      <a16:creationId xmlns:a16="http://schemas.microsoft.com/office/drawing/2014/main" id="{351AF296-E6C8-DC42-88D1-39BCFF834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32665" y="4560566"/>
                  <a:ext cx="28662" cy="47785"/>
                </a:xfrm>
                <a:custGeom>
                  <a:avLst/>
                  <a:gdLst>
                    <a:gd name="T0" fmla="*/ 1 w 3"/>
                    <a:gd name="T1" fmla="*/ 3 h 5"/>
                    <a:gd name="T2" fmla="*/ 3 w 3"/>
                    <a:gd name="T3" fmla="*/ 1 h 5"/>
                    <a:gd name="T4" fmla="*/ 1 w 3"/>
                    <a:gd name="T5" fmla="*/ 5 h 5"/>
                    <a:gd name="T6" fmla="*/ 1 w 3"/>
                    <a:gd name="T7" fmla="*/ 3 h 5"/>
                    <a:gd name="T8" fmla="*/ 1 w 3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1" y="3"/>
                      </a:moveTo>
                      <a:cubicBezTo>
                        <a:pt x="0" y="2"/>
                        <a:pt x="2" y="0"/>
                        <a:pt x="3" y="1"/>
                      </a:cubicBezTo>
                      <a:cubicBezTo>
                        <a:pt x="3" y="2"/>
                        <a:pt x="2" y="5"/>
                        <a:pt x="1" y="5"/>
                      </a:cubicBezTo>
                      <a:cubicBezTo>
                        <a:pt x="1" y="5"/>
                        <a:pt x="1" y="3"/>
                        <a:pt x="1" y="3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75" name="Freeform 415">
                  <a:extLst>
                    <a:ext uri="{FF2B5EF4-FFF2-40B4-BE49-F238E27FC236}">
                      <a16:creationId xmlns:a16="http://schemas.microsoft.com/office/drawing/2014/main" id="{F6BD5E41-8A4F-7443-9B65-A6D2080756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32665" y="4700729"/>
                  <a:ext cx="38217" cy="47785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1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3"/>
                        <a:pt x="1" y="0"/>
                        <a:pt x="0" y="1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76" name="Freeform 416">
                  <a:extLst>
                    <a:ext uri="{FF2B5EF4-FFF2-40B4-BE49-F238E27FC236}">
                      <a16:creationId xmlns:a16="http://schemas.microsoft.com/office/drawing/2014/main" id="{C8E7B7C2-0424-264C-B3AE-E73B833FFE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6360" y="4525526"/>
                  <a:ext cx="394904" cy="149721"/>
                </a:xfrm>
                <a:custGeom>
                  <a:avLst/>
                  <a:gdLst>
                    <a:gd name="T0" fmla="*/ 34 w 42"/>
                    <a:gd name="T1" fmla="*/ 4 h 16"/>
                    <a:gd name="T2" fmla="*/ 29 w 42"/>
                    <a:gd name="T3" fmla="*/ 3 h 16"/>
                    <a:gd name="T4" fmla="*/ 23 w 42"/>
                    <a:gd name="T5" fmla="*/ 0 h 16"/>
                    <a:gd name="T6" fmla="*/ 22 w 42"/>
                    <a:gd name="T7" fmla="*/ 2 h 16"/>
                    <a:gd name="T8" fmla="*/ 20 w 42"/>
                    <a:gd name="T9" fmla="*/ 6 h 16"/>
                    <a:gd name="T10" fmla="*/ 11 w 42"/>
                    <a:gd name="T11" fmla="*/ 1 h 16"/>
                    <a:gd name="T12" fmla="*/ 4 w 42"/>
                    <a:gd name="T13" fmla="*/ 3 h 16"/>
                    <a:gd name="T14" fmla="*/ 2 w 42"/>
                    <a:gd name="T15" fmla="*/ 6 h 16"/>
                    <a:gd name="T16" fmla="*/ 1 w 42"/>
                    <a:gd name="T17" fmla="*/ 10 h 16"/>
                    <a:gd name="T18" fmla="*/ 9 w 42"/>
                    <a:gd name="T19" fmla="*/ 14 h 16"/>
                    <a:gd name="T20" fmla="*/ 13 w 42"/>
                    <a:gd name="T21" fmla="*/ 15 h 16"/>
                    <a:gd name="T22" fmla="*/ 15 w 42"/>
                    <a:gd name="T23" fmla="*/ 13 h 16"/>
                    <a:gd name="T24" fmla="*/ 16 w 42"/>
                    <a:gd name="T25" fmla="*/ 14 h 16"/>
                    <a:gd name="T26" fmla="*/ 18 w 42"/>
                    <a:gd name="T27" fmla="*/ 14 h 16"/>
                    <a:gd name="T28" fmla="*/ 25 w 42"/>
                    <a:gd name="T29" fmla="*/ 12 h 16"/>
                    <a:gd name="T30" fmla="*/ 28 w 42"/>
                    <a:gd name="T31" fmla="*/ 14 h 16"/>
                    <a:gd name="T32" fmla="*/ 34 w 42"/>
                    <a:gd name="T33" fmla="*/ 13 h 16"/>
                    <a:gd name="T34" fmla="*/ 33 w 42"/>
                    <a:gd name="T35" fmla="*/ 12 h 16"/>
                    <a:gd name="T36" fmla="*/ 37 w 42"/>
                    <a:gd name="T37" fmla="*/ 12 h 16"/>
                    <a:gd name="T38" fmla="*/ 39 w 42"/>
                    <a:gd name="T39" fmla="*/ 11 h 16"/>
                    <a:gd name="T40" fmla="*/ 40 w 42"/>
                    <a:gd name="T41" fmla="*/ 9 h 16"/>
                    <a:gd name="T42" fmla="*/ 39 w 42"/>
                    <a:gd name="T43" fmla="*/ 9 h 16"/>
                    <a:gd name="T44" fmla="*/ 42 w 42"/>
                    <a:gd name="T45" fmla="*/ 6 h 16"/>
                    <a:gd name="T46" fmla="*/ 34 w 42"/>
                    <a:gd name="T47" fmla="*/ 4 h 16"/>
                    <a:gd name="T48" fmla="*/ 34 w 42"/>
                    <a:gd name="T4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6">
                      <a:moveTo>
                        <a:pt x="34" y="4"/>
                      </a:moveTo>
                      <a:cubicBezTo>
                        <a:pt x="32" y="3"/>
                        <a:pt x="31" y="4"/>
                        <a:pt x="29" y="3"/>
                      </a:cubicBezTo>
                      <a:cubicBezTo>
                        <a:pt x="29" y="3"/>
                        <a:pt x="24" y="0"/>
                        <a:pt x="23" y="0"/>
                      </a:cubicBezTo>
                      <a:cubicBezTo>
                        <a:pt x="23" y="0"/>
                        <a:pt x="24" y="1"/>
                        <a:pt x="22" y="2"/>
                      </a:cubicBezTo>
                      <a:cubicBezTo>
                        <a:pt x="20" y="2"/>
                        <a:pt x="22" y="5"/>
                        <a:pt x="20" y="6"/>
                      </a:cubicBezTo>
                      <a:cubicBezTo>
                        <a:pt x="19" y="6"/>
                        <a:pt x="12" y="1"/>
                        <a:pt x="11" y="1"/>
                      </a:cubicBezTo>
                      <a:cubicBezTo>
                        <a:pt x="9" y="0"/>
                        <a:pt x="4" y="1"/>
                        <a:pt x="4" y="3"/>
                      </a:cubicBezTo>
                      <a:cubicBezTo>
                        <a:pt x="4" y="5"/>
                        <a:pt x="0" y="4"/>
                        <a:pt x="2" y="6"/>
                      </a:cubicBezTo>
                      <a:cubicBezTo>
                        <a:pt x="3" y="7"/>
                        <a:pt x="0" y="9"/>
                        <a:pt x="1" y="10"/>
                      </a:cubicBezTo>
                      <a:cubicBezTo>
                        <a:pt x="3" y="12"/>
                        <a:pt x="6" y="13"/>
                        <a:pt x="9" y="14"/>
                      </a:cubicBezTo>
                      <a:cubicBezTo>
                        <a:pt x="10" y="15"/>
                        <a:pt x="12" y="16"/>
                        <a:pt x="13" y="15"/>
                      </a:cubicBezTo>
                      <a:cubicBezTo>
                        <a:pt x="14" y="15"/>
                        <a:pt x="14" y="12"/>
                        <a:pt x="15" y="13"/>
                      </a:cubicBezTo>
                      <a:cubicBezTo>
                        <a:pt x="15" y="13"/>
                        <a:pt x="15" y="14"/>
                        <a:pt x="16" y="14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20" y="13"/>
                        <a:pt x="22" y="13"/>
                        <a:pt x="25" y="12"/>
                      </a:cubicBezTo>
                      <a:cubicBezTo>
                        <a:pt x="27" y="12"/>
                        <a:pt x="27" y="14"/>
                        <a:pt x="28" y="14"/>
                      </a:cubicBezTo>
                      <a:cubicBezTo>
                        <a:pt x="29" y="14"/>
                        <a:pt x="34" y="13"/>
                        <a:pt x="34" y="13"/>
                      </a:cubicBezTo>
                      <a:cubicBezTo>
                        <a:pt x="34" y="13"/>
                        <a:pt x="33" y="12"/>
                        <a:pt x="33" y="12"/>
                      </a:cubicBezTo>
                      <a:cubicBezTo>
                        <a:pt x="33" y="11"/>
                        <a:pt x="36" y="12"/>
                        <a:pt x="37" y="12"/>
                      </a:cubicBezTo>
                      <a:cubicBezTo>
                        <a:pt x="37" y="12"/>
                        <a:pt x="39" y="12"/>
                        <a:pt x="39" y="11"/>
                      </a:cubicBezTo>
                      <a:cubicBezTo>
                        <a:pt x="39" y="10"/>
                        <a:pt x="40" y="9"/>
                        <a:pt x="40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ubicBezTo>
                        <a:pt x="39" y="8"/>
                        <a:pt x="42" y="7"/>
                        <a:pt x="42" y="6"/>
                      </a:cubicBezTo>
                      <a:cubicBezTo>
                        <a:pt x="41" y="5"/>
                        <a:pt x="36" y="4"/>
                        <a:pt x="34" y="4"/>
                      </a:cubicBezTo>
                      <a:cubicBezTo>
                        <a:pt x="32" y="3"/>
                        <a:pt x="36" y="4"/>
                        <a:pt x="3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77" name="Freeform 417">
                  <a:extLst>
                    <a:ext uri="{FF2B5EF4-FFF2-40B4-BE49-F238E27FC236}">
                      <a16:creationId xmlns:a16="http://schemas.microsoft.com/office/drawing/2014/main" id="{67BBDA86-8C0A-584C-8B71-A866A27936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2477" y="4570124"/>
                  <a:ext cx="73248" cy="76452"/>
                </a:xfrm>
                <a:custGeom>
                  <a:avLst/>
                  <a:gdLst>
                    <a:gd name="T0" fmla="*/ 7 w 8"/>
                    <a:gd name="T1" fmla="*/ 6 h 8"/>
                    <a:gd name="T2" fmla="*/ 4 w 8"/>
                    <a:gd name="T3" fmla="*/ 0 h 8"/>
                    <a:gd name="T4" fmla="*/ 6 w 8"/>
                    <a:gd name="T5" fmla="*/ 2 h 8"/>
                    <a:gd name="T6" fmla="*/ 7 w 8"/>
                    <a:gd name="T7" fmla="*/ 6 h 8"/>
                    <a:gd name="T8" fmla="*/ 7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7" y="6"/>
                      </a:moveTo>
                      <a:cubicBezTo>
                        <a:pt x="6" y="7"/>
                        <a:pt x="0" y="1"/>
                        <a:pt x="4" y="0"/>
                      </a:cubicBezTo>
                      <a:cubicBezTo>
                        <a:pt x="5" y="0"/>
                        <a:pt x="8" y="0"/>
                        <a:pt x="6" y="2"/>
                      </a:cubicBezTo>
                      <a:cubicBezTo>
                        <a:pt x="3" y="4"/>
                        <a:pt x="7" y="4"/>
                        <a:pt x="7" y="6"/>
                      </a:cubicBezTo>
                      <a:cubicBezTo>
                        <a:pt x="6" y="8"/>
                        <a:pt x="7" y="5"/>
                        <a:pt x="7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90" name="Freeform 418">
                  <a:extLst>
                    <a:ext uri="{FF2B5EF4-FFF2-40B4-BE49-F238E27FC236}">
                      <a16:creationId xmlns:a16="http://schemas.microsoft.com/office/drawing/2014/main" id="{D432DA3A-8841-F143-882F-304B24D1C5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45406" y="5076623"/>
                  <a:ext cx="101909" cy="57338"/>
                </a:xfrm>
                <a:custGeom>
                  <a:avLst/>
                  <a:gdLst>
                    <a:gd name="T0" fmla="*/ 3 w 11"/>
                    <a:gd name="T1" fmla="*/ 4 h 6"/>
                    <a:gd name="T2" fmla="*/ 1 w 11"/>
                    <a:gd name="T3" fmla="*/ 1 h 6"/>
                    <a:gd name="T4" fmla="*/ 6 w 11"/>
                    <a:gd name="T5" fmla="*/ 1 h 6"/>
                    <a:gd name="T6" fmla="*/ 3 w 11"/>
                    <a:gd name="T7" fmla="*/ 4 h 6"/>
                    <a:gd name="T8" fmla="*/ 3 w 11"/>
                    <a:gd name="T9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6">
                      <a:moveTo>
                        <a:pt x="3" y="4"/>
                      </a:moveTo>
                      <a:cubicBezTo>
                        <a:pt x="1" y="3"/>
                        <a:pt x="0" y="3"/>
                        <a:pt x="1" y="1"/>
                      </a:cubicBezTo>
                      <a:cubicBezTo>
                        <a:pt x="2" y="0"/>
                        <a:pt x="4" y="1"/>
                        <a:pt x="6" y="1"/>
                      </a:cubicBezTo>
                      <a:cubicBezTo>
                        <a:pt x="11" y="2"/>
                        <a:pt x="6" y="6"/>
                        <a:pt x="3" y="4"/>
                      </a:cubicBezTo>
                      <a:cubicBezTo>
                        <a:pt x="2" y="3"/>
                        <a:pt x="4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91" name="Freeform 419">
                  <a:extLst>
                    <a:ext uri="{FF2B5EF4-FFF2-40B4-BE49-F238E27FC236}">
                      <a16:creationId xmlns:a16="http://schemas.microsoft.com/office/drawing/2014/main" id="{6C455DA5-27C9-FC43-A89B-2DBF96F98F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47951" y="5898496"/>
                  <a:ext cx="57323" cy="47785"/>
                </a:xfrm>
                <a:custGeom>
                  <a:avLst/>
                  <a:gdLst>
                    <a:gd name="T0" fmla="*/ 5 w 6"/>
                    <a:gd name="T1" fmla="*/ 2 h 5"/>
                    <a:gd name="T2" fmla="*/ 5 w 6"/>
                    <a:gd name="T3" fmla="*/ 1 h 5"/>
                    <a:gd name="T4" fmla="*/ 2 w 6"/>
                    <a:gd name="T5" fmla="*/ 1 h 5"/>
                    <a:gd name="T6" fmla="*/ 1 w 6"/>
                    <a:gd name="T7" fmla="*/ 3 h 5"/>
                    <a:gd name="T8" fmla="*/ 0 w 6"/>
                    <a:gd name="T9" fmla="*/ 4 h 5"/>
                    <a:gd name="T10" fmla="*/ 5 w 6"/>
                    <a:gd name="T11" fmla="*/ 2 h 5"/>
                    <a:gd name="T12" fmla="*/ 5 w 6"/>
                    <a:gd name="T1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5">
                      <a:moveTo>
                        <a:pt x="5" y="2"/>
                      </a:move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0"/>
                        <a:pt x="3" y="1"/>
                        <a:pt x="2" y="1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3"/>
                        <a:pt x="0" y="5"/>
                        <a:pt x="0" y="4"/>
                      </a:cubicBezTo>
                      <a:cubicBezTo>
                        <a:pt x="0" y="4"/>
                        <a:pt x="5" y="2"/>
                        <a:pt x="5" y="2"/>
                      </a:cubicBezTo>
                      <a:cubicBezTo>
                        <a:pt x="6" y="2"/>
                        <a:pt x="3" y="3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92" name="Freeform 420">
                  <a:extLst>
                    <a:ext uri="{FF2B5EF4-FFF2-40B4-BE49-F238E27FC236}">
                      <a16:creationId xmlns:a16="http://schemas.microsoft.com/office/drawing/2014/main" id="{1E6816B2-CCA9-2C49-A154-E83621224A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05913" y="6172453"/>
                  <a:ext cx="47770" cy="25484"/>
                </a:xfrm>
                <a:custGeom>
                  <a:avLst/>
                  <a:gdLst>
                    <a:gd name="T0" fmla="*/ 3 w 5"/>
                    <a:gd name="T1" fmla="*/ 3 h 3"/>
                    <a:gd name="T2" fmla="*/ 3 w 5"/>
                    <a:gd name="T3" fmla="*/ 0 h 3"/>
                    <a:gd name="T4" fmla="*/ 3 w 5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3" y="3"/>
                      </a:moveTo>
                      <a:cubicBezTo>
                        <a:pt x="1" y="3"/>
                        <a:pt x="0" y="1"/>
                        <a:pt x="3" y="0"/>
                      </a:cubicBezTo>
                      <a:cubicBezTo>
                        <a:pt x="5" y="0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93" name="Freeform 421">
                  <a:extLst>
                    <a:ext uri="{FF2B5EF4-FFF2-40B4-BE49-F238E27FC236}">
                      <a16:creationId xmlns:a16="http://schemas.microsoft.com/office/drawing/2014/main" id="{E0C089C9-CB9C-CD42-8C10-BFF0A736F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46678" y="6452780"/>
                  <a:ext cx="47770" cy="44598"/>
                </a:xfrm>
                <a:custGeom>
                  <a:avLst/>
                  <a:gdLst>
                    <a:gd name="T0" fmla="*/ 5 w 5"/>
                    <a:gd name="T1" fmla="*/ 1 h 5"/>
                    <a:gd name="T2" fmla="*/ 1 w 5"/>
                    <a:gd name="T3" fmla="*/ 5 h 5"/>
                    <a:gd name="T4" fmla="*/ 4 w 5"/>
                    <a:gd name="T5" fmla="*/ 3 h 5"/>
                    <a:gd name="T6" fmla="*/ 5 w 5"/>
                    <a:gd name="T7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5" y="1"/>
                      </a:moveTo>
                      <a:cubicBezTo>
                        <a:pt x="5" y="1"/>
                        <a:pt x="0" y="5"/>
                        <a:pt x="1" y="5"/>
                      </a:cubicBezTo>
                      <a:cubicBezTo>
                        <a:pt x="2" y="5"/>
                        <a:pt x="4" y="3"/>
                        <a:pt x="4" y="3"/>
                      </a:cubicBezTo>
                      <a:cubicBezTo>
                        <a:pt x="5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94" name="Freeform 422">
                  <a:extLst>
                    <a:ext uri="{FF2B5EF4-FFF2-40B4-BE49-F238E27FC236}">
                      <a16:creationId xmlns:a16="http://schemas.microsoft.com/office/drawing/2014/main" id="{749F99F3-0282-0E4F-8AC9-ED34592B52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18017" y="6526047"/>
                  <a:ext cx="19109" cy="9556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95" name="Freeform 423">
                  <a:extLst>
                    <a:ext uri="{FF2B5EF4-FFF2-40B4-BE49-F238E27FC236}">
                      <a16:creationId xmlns:a16="http://schemas.microsoft.com/office/drawing/2014/main" id="{01796521-7AA8-4743-A766-8BFD72D8B8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87444" y="6675768"/>
                  <a:ext cx="28662" cy="9556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1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0" y="1"/>
                        <a:pt x="1" y="1"/>
                      </a:cubicBezTo>
                      <a:cubicBezTo>
                        <a:pt x="1" y="1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96" name="Freeform 424">
                  <a:extLst>
                    <a:ext uri="{FF2B5EF4-FFF2-40B4-BE49-F238E27FC236}">
                      <a16:creationId xmlns:a16="http://schemas.microsoft.com/office/drawing/2014/main" id="{17370C43-2EAE-E44C-81EF-2E82A7A021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75977" y="6723551"/>
                  <a:ext cx="66879" cy="38227"/>
                </a:xfrm>
                <a:custGeom>
                  <a:avLst/>
                  <a:gdLst>
                    <a:gd name="T0" fmla="*/ 6 w 7"/>
                    <a:gd name="T1" fmla="*/ 0 h 4"/>
                    <a:gd name="T2" fmla="*/ 1 w 7"/>
                    <a:gd name="T3" fmla="*/ 3 h 4"/>
                    <a:gd name="T4" fmla="*/ 6 w 7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">
                      <a:moveTo>
                        <a:pt x="6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97" name="Freeform 425">
                  <a:extLst>
                    <a:ext uri="{FF2B5EF4-FFF2-40B4-BE49-F238E27FC236}">
                      <a16:creationId xmlns:a16="http://schemas.microsoft.com/office/drawing/2014/main" id="{4FFC2E5C-2BD8-7F44-AF79-1059782B37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02730" y="6761777"/>
                  <a:ext cx="54139" cy="35042"/>
                </a:xfrm>
                <a:custGeom>
                  <a:avLst/>
                  <a:gdLst>
                    <a:gd name="T0" fmla="*/ 5 w 6"/>
                    <a:gd name="T1" fmla="*/ 0 h 4"/>
                    <a:gd name="T2" fmla="*/ 1 w 6"/>
                    <a:gd name="T3" fmla="*/ 3 h 4"/>
                    <a:gd name="T4" fmla="*/ 5 w 6"/>
                    <a:gd name="T5" fmla="*/ 0 h 4"/>
                    <a:gd name="T6" fmla="*/ 5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5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98" name="Freeform 426">
                  <a:extLst>
                    <a:ext uri="{FF2B5EF4-FFF2-40B4-BE49-F238E27FC236}">
                      <a16:creationId xmlns:a16="http://schemas.microsoft.com/office/drawing/2014/main" id="{A651D442-37FF-D94B-9514-328896F1D0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54960" y="6790447"/>
                  <a:ext cx="47770" cy="44598"/>
                </a:xfrm>
                <a:custGeom>
                  <a:avLst/>
                  <a:gdLst>
                    <a:gd name="T0" fmla="*/ 4 w 5"/>
                    <a:gd name="T1" fmla="*/ 0 h 5"/>
                    <a:gd name="T2" fmla="*/ 0 w 5"/>
                    <a:gd name="T3" fmla="*/ 4 h 5"/>
                    <a:gd name="T4" fmla="*/ 4 w 5"/>
                    <a:gd name="T5" fmla="*/ 0 h 5"/>
                    <a:gd name="T6" fmla="*/ 4 w 5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4" y="0"/>
                      </a:moveTo>
                      <a:cubicBezTo>
                        <a:pt x="4" y="0"/>
                        <a:pt x="0" y="4"/>
                        <a:pt x="0" y="4"/>
                      </a:cubicBezTo>
                      <a:cubicBezTo>
                        <a:pt x="2" y="5"/>
                        <a:pt x="4" y="0"/>
                        <a:pt x="4" y="0"/>
                      </a:cubicBezTo>
                      <a:cubicBezTo>
                        <a:pt x="4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99" name="Freeform 427">
                  <a:extLst>
                    <a:ext uri="{FF2B5EF4-FFF2-40B4-BE49-F238E27FC236}">
                      <a16:creationId xmlns:a16="http://schemas.microsoft.com/office/drawing/2014/main" id="{1F349482-E463-FB4A-9D3C-243CBFA49A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45404" y="6854157"/>
                  <a:ext cx="9553" cy="9556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00" name="Freeform 428">
                  <a:extLst>
                    <a:ext uri="{FF2B5EF4-FFF2-40B4-BE49-F238E27FC236}">
                      <a16:creationId xmlns:a16="http://schemas.microsoft.com/office/drawing/2014/main" id="{0316664F-EF29-AF4E-98D2-62588418C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97634" y="6815931"/>
                  <a:ext cx="47770" cy="38227"/>
                </a:xfrm>
                <a:custGeom>
                  <a:avLst/>
                  <a:gdLst>
                    <a:gd name="T0" fmla="*/ 4 w 5"/>
                    <a:gd name="T1" fmla="*/ 1 h 4"/>
                    <a:gd name="T2" fmla="*/ 0 w 5"/>
                    <a:gd name="T3" fmla="*/ 4 h 4"/>
                    <a:gd name="T4" fmla="*/ 4 w 5"/>
                    <a:gd name="T5" fmla="*/ 1 h 4"/>
                    <a:gd name="T6" fmla="*/ 4 w 5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4" y="1"/>
                      </a:moveTo>
                      <a:cubicBezTo>
                        <a:pt x="2" y="2"/>
                        <a:pt x="0" y="3"/>
                        <a:pt x="0" y="4"/>
                      </a:cubicBezTo>
                      <a:cubicBezTo>
                        <a:pt x="0" y="4"/>
                        <a:pt x="4" y="1"/>
                        <a:pt x="4" y="1"/>
                      </a:cubicBezTo>
                      <a:cubicBezTo>
                        <a:pt x="3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01" name="Freeform 429">
                  <a:extLst>
                    <a:ext uri="{FF2B5EF4-FFF2-40B4-BE49-F238E27FC236}">
                      <a16:creationId xmlns:a16="http://schemas.microsoft.com/office/drawing/2014/main" id="{062913B5-6ABD-C843-AADA-90497E1B0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53684" y="7163156"/>
                  <a:ext cx="19109" cy="28669"/>
                </a:xfrm>
                <a:custGeom>
                  <a:avLst/>
                  <a:gdLst>
                    <a:gd name="T0" fmla="*/ 1 w 2"/>
                    <a:gd name="T1" fmla="*/ 0 h 3"/>
                    <a:gd name="T2" fmla="*/ 1 w 2"/>
                    <a:gd name="T3" fmla="*/ 3 h 3"/>
                    <a:gd name="T4" fmla="*/ 1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0"/>
                      </a:moveTo>
                      <a:cubicBezTo>
                        <a:pt x="1" y="0"/>
                        <a:pt x="0" y="3"/>
                        <a:pt x="1" y="3"/>
                      </a:cubicBezTo>
                      <a:cubicBezTo>
                        <a:pt x="2" y="3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C18F3996-B8F9-214E-B99D-0F089F52DDA7}"/>
                    </a:ext>
                  </a:extLst>
                </p:cNvPr>
                <p:cNvGrpSpPr/>
                <p:nvPr/>
              </p:nvGrpSpPr>
              <p:grpSpPr>
                <a:xfrm>
                  <a:off x="17709739" y="6761777"/>
                  <a:ext cx="697448" cy="662593"/>
                  <a:chOff x="5961121" y="2686387"/>
                  <a:chExt cx="288233" cy="273757"/>
                </a:xfrm>
                <a:grpFill/>
              </p:grpSpPr>
              <p:sp>
                <p:nvSpPr>
                  <p:cNvPr id="483" name="Freeform 430">
                    <a:extLst>
                      <a:ext uri="{FF2B5EF4-FFF2-40B4-BE49-F238E27FC236}">
                        <a16:creationId xmlns:a16="http://schemas.microsoft.com/office/drawing/2014/main" id="{5D639669-1B81-614C-8F59-CA8876E723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30902" y="2686387"/>
                    <a:ext cx="118452" cy="100026"/>
                  </a:xfrm>
                  <a:custGeom>
                    <a:avLst/>
                    <a:gdLst>
                      <a:gd name="T0" fmla="*/ 28 w 31"/>
                      <a:gd name="T1" fmla="*/ 10 h 26"/>
                      <a:gd name="T2" fmla="*/ 29 w 31"/>
                      <a:gd name="T3" fmla="*/ 7 h 26"/>
                      <a:gd name="T4" fmla="*/ 27 w 31"/>
                      <a:gd name="T5" fmla="*/ 10 h 26"/>
                      <a:gd name="T6" fmla="*/ 20 w 31"/>
                      <a:gd name="T7" fmla="*/ 8 h 26"/>
                      <a:gd name="T8" fmla="*/ 11 w 31"/>
                      <a:gd name="T9" fmla="*/ 1 h 26"/>
                      <a:gd name="T10" fmla="*/ 11 w 31"/>
                      <a:gd name="T11" fmla="*/ 5 h 26"/>
                      <a:gd name="T12" fmla="*/ 9 w 31"/>
                      <a:gd name="T13" fmla="*/ 11 h 26"/>
                      <a:gd name="T14" fmla="*/ 7 w 31"/>
                      <a:gd name="T15" fmla="*/ 14 h 26"/>
                      <a:gd name="T16" fmla="*/ 4 w 31"/>
                      <a:gd name="T17" fmla="*/ 14 h 26"/>
                      <a:gd name="T18" fmla="*/ 5 w 31"/>
                      <a:gd name="T19" fmla="*/ 16 h 26"/>
                      <a:gd name="T20" fmla="*/ 1 w 31"/>
                      <a:gd name="T21" fmla="*/ 18 h 26"/>
                      <a:gd name="T22" fmla="*/ 2 w 31"/>
                      <a:gd name="T23" fmla="*/ 23 h 26"/>
                      <a:gd name="T24" fmla="*/ 4 w 31"/>
                      <a:gd name="T25" fmla="*/ 25 h 26"/>
                      <a:gd name="T26" fmla="*/ 6 w 31"/>
                      <a:gd name="T27" fmla="*/ 23 h 26"/>
                      <a:gd name="T28" fmla="*/ 7 w 31"/>
                      <a:gd name="T29" fmla="*/ 23 h 26"/>
                      <a:gd name="T30" fmla="*/ 4 w 31"/>
                      <a:gd name="T31" fmla="*/ 20 h 26"/>
                      <a:gd name="T32" fmla="*/ 7 w 31"/>
                      <a:gd name="T33" fmla="*/ 19 h 26"/>
                      <a:gd name="T34" fmla="*/ 12 w 31"/>
                      <a:gd name="T35" fmla="*/ 18 h 26"/>
                      <a:gd name="T36" fmla="*/ 17 w 31"/>
                      <a:gd name="T37" fmla="*/ 21 h 26"/>
                      <a:gd name="T38" fmla="*/ 21 w 31"/>
                      <a:gd name="T39" fmla="*/ 16 h 26"/>
                      <a:gd name="T40" fmla="*/ 31 w 31"/>
                      <a:gd name="T41" fmla="*/ 14 h 26"/>
                      <a:gd name="T42" fmla="*/ 29 w 31"/>
                      <a:gd name="T43" fmla="*/ 12 h 26"/>
                      <a:gd name="T44" fmla="*/ 28 w 31"/>
                      <a:gd name="T45" fmla="*/ 10 h 26"/>
                      <a:gd name="T46" fmla="*/ 28 w 31"/>
                      <a:gd name="T47" fmla="*/ 1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1" h="26">
                        <a:moveTo>
                          <a:pt x="28" y="10"/>
                        </a:moveTo>
                        <a:cubicBezTo>
                          <a:pt x="28" y="10"/>
                          <a:pt x="29" y="8"/>
                          <a:pt x="29" y="7"/>
                        </a:cubicBezTo>
                        <a:cubicBezTo>
                          <a:pt x="29" y="8"/>
                          <a:pt x="27" y="10"/>
                          <a:pt x="27" y="10"/>
                        </a:cubicBezTo>
                        <a:cubicBezTo>
                          <a:pt x="25" y="10"/>
                          <a:pt x="21" y="9"/>
                          <a:pt x="20" y="8"/>
                        </a:cubicBezTo>
                        <a:cubicBezTo>
                          <a:pt x="17" y="7"/>
                          <a:pt x="15" y="2"/>
                          <a:pt x="11" y="1"/>
                        </a:cubicBezTo>
                        <a:cubicBezTo>
                          <a:pt x="9" y="0"/>
                          <a:pt x="10" y="4"/>
                          <a:pt x="11" y="5"/>
                        </a:cubicBezTo>
                        <a:cubicBezTo>
                          <a:pt x="11" y="7"/>
                          <a:pt x="10" y="9"/>
                          <a:pt x="9" y="11"/>
                        </a:cubicBezTo>
                        <a:cubicBezTo>
                          <a:pt x="8" y="12"/>
                          <a:pt x="10" y="15"/>
                          <a:pt x="7" y="14"/>
                        </a:cubicBezTo>
                        <a:cubicBezTo>
                          <a:pt x="7" y="14"/>
                          <a:pt x="5" y="13"/>
                          <a:pt x="4" y="14"/>
                        </a:cubicBezTo>
                        <a:cubicBezTo>
                          <a:pt x="4" y="15"/>
                          <a:pt x="5" y="16"/>
                          <a:pt x="5" y="16"/>
                        </a:cubicBezTo>
                        <a:cubicBezTo>
                          <a:pt x="5" y="16"/>
                          <a:pt x="2" y="18"/>
                          <a:pt x="1" y="18"/>
                        </a:cubicBezTo>
                        <a:cubicBezTo>
                          <a:pt x="0" y="20"/>
                          <a:pt x="3" y="21"/>
                          <a:pt x="2" y="23"/>
                        </a:cubicBezTo>
                        <a:cubicBezTo>
                          <a:pt x="1" y="24"/>
                          <a:pt x="3" y="26"/>
                          <a:pt x="4" y="25"/>
                        </a:cubicBezTo>
                        <a:cubicBezTo>
                          <a:pt x="5" y="24"/>
                          <a:pt x="5" y="23"/>
                          <a:pt x="6" y="23"/>
                        </a:cubicBezTo>
                        <a:cubicBezTo>
                          <a:pt x="6" y="23"/>
                          <a:pt x="7" y="24"/>
                          <a:pt x="7" y="23"/>
                        </a:cubicBezTo>
                        <a:cubicBezTo>
                          <a:pt x="7" y="22"/>
                          <a:pt x="5" y="21"/>
                          <a:pt x="4" y="20"/>
                        </a:cubicBezTo>
                        <a:cubicBezTo>
                          <a:pt x="3" y="18"/>
                          <a:pt x="7" y="19"/>
                          <a:pt x="7" y="19"/>
                        </a:cubicBezTo>
                        <a:cubicBezTo>
                          <a:pt x="9" y="19"/>
                          <a:pt x="10" y="17"/>
                          <a:pt x="12" y="18"/>
                        </a:cubicBezTo>
                        <a:cubicBezTo>
                          <a:pt x="14" y="19"/>
                          <a:pt x="15" y="20"/>
                          <a:pt x="17" y="21"/>
                        </a:cubicBezTo>
                        <a:cubicBezTo>
                          <a:pt x="20" y="23"/>
                          <a:pt x="19" y="17"/>
                          <a:pt x="21" y="16"/>
                        </a:cubicBezTo>
                        <a:cubicBezTo>
                          <a:pt x="21" y="16"/>
                          <a:pt x="31" y="16"/>
                          <a:pt x="31" y="14"/>
                        </a:cubicBezTo>
                        <a:cubicBezTo>
                          <a:pt x="30" y="13"/>
                          <a:pt x="27" y="15"/>
                          <a:pt x="29" y="12"/>
                        </a:cubicBezTo>
                        <a:cubicBezTo>
                          <a:pt x="30" y="11"/>
                          <a:pt x="27" y="12"/>
                          <a:pt x="28" y="10"/>
                        </a:cubicBezTo>
                        <a:cubicBezTo>
                          <a:pt x="29" y="7"/>
                          <a:pt x="28" y="11"/>
                          <a:pt x="28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dirty="0">
                      <a:latin typeface="Lato Regular" charset="0"/>
                    </a:endParaRPr>
                  </a:p>
                </p:txBody>
              </p:sp>
              <p:sp>
                <p:nvSpPr>
                  <p:cNvPr id="484" name="Freeform 431">
                    <a:extLst>
                      <a:ext uri="{FF2B5EF4-FFF2-40B4-BE49-F238E27FC236}">
                        <a16:creationId xmlns:a16="http://schemas.microsoft.com/office/drawing/2014/main" id="{99AF9B0E-673F-B545-B346-77BCBDE1AA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1121" y="2778517"/>
                    <a:ext cx="215847" cy="181627"/>
                  </a:xfrm>
                  <a:custGeom>
                    <a:avLst/>
                    <a:gdLst>
                      <a:gd name="T0" fmla="*/ 52 w 56"/>
                      <a:gd name="T1" fmla="*/ 1 h 47"/>
                      <a:gd name="T2" fmla="*/ 51 w 56"/>
                      <a:gd name="T3" fmla="*/ 1 h 47"/>
                      <a:gd name="T4" fmla="*/ 52 w 56"/>
                      <a:gd name="T5" fmla="*/ 3 h 47"/>
                      <a:gd name="T6" fmla="*/ 49 w 56"/>
                      <a:gd name="T7" fmla="*/ 3 h 47"/>
                      <a:gd name="T8" fmla="*/ 47 w 56"/>
                      <a:gd name="T9" fmla="*/ 5 h 47"/>
                      <a:gd name="T10" fmla="*/ 45 w 56"/>
                      <a:gd name="T11" fmla="*/ 6 h 47"/>
                      <a:gd name="T12" fmla="*/ 46 w 56"/>
                      <a:gd name="T13" fmla="*/ 7 h 47"/>
                      <a:gd name="T14" fmla="*/ 46 w 56"/>
                      <a:gd name="T15" fmla="*/ 10 h 47"/>
                      <a:gd name="T16" fmla="*/ 46 w 56"/>
                      <a:gd name="T17" fmla="*/ 13 h 47"/>
                      <a:gd name="T18" fmla="*/ 41 w 56"/>
                      <a:gd name="T19" fmla="*/ 22 h 47"/>
                      <a:gd name="T20" fmla="*/ 36 w 56"/>
                      <a:gd name="T21" fmla="*/ 27 h 47"/>
                      <a:gd name="T22" fmla="*/ 31 w 56"/>
                      <a:gd name="T23" fmla="*/ 27 h 47"/>
                      <a:gd name="T24" fmla="*/ 32 w 56"/>
                      <a:gd name="T25" fmla="*/ 24 h 47"/>
                      <a:gd name="T26" fmla="*/ 30 w 56"/>
                      <a:gd name="T27" fmla="*/ 25 h 47"/>
                      <a:gd name="T28" fmla="*/ 29 w 56"/>
                      <a:gd name="T29" fmla="*/ 27 h 47"/>
                      <a:gd name="T30" fmla="*/ 25 w 56"/>
                      <a:gd name="T31" fmla="*/ 33 h 47"/>
                      <a:gd name="T32" fmla="*/ 25 w 56"/>
                      <a:gd name="T33" fmla="*/ 34 h 47"/>
                      <a:gd name="T34" fmla="*/ 23 w 56"/>
                      <a:gd name="T35" fmla="*/ 36 h 47"/>
                      <a:gd name="T36" fmla="*/ 21 w 56"/>
                      <a:gd name="T37" fmla="*/ 35 h 47"/>
                      <a:gd name="T38" fmla="*/ 17 w 56"/>
                      <a:gd name="T39" fmla="*/ 35 h 47"/>
                      <a:gd name="T40" fmla="*/ 9 w 56"/>
                      <a:gd name="T41" fmla="*/ 36 h 47"/>
                      <a:gd name="T42" fmla="*/ 2 w 56"/>
                      <a:gd name="T43" fmla="*/ 42 h 47"/>
                      <a:gd name="T44" fmla="*/ 1 w 56"/>
                      <a:gd name="T45" fmla="*/ 44 h 47"/>
                      <a:gd name="T46" fmla="*/ 3 w 56"/>
                      <a:gd name="T47" fmla="*/ 43 h 47"/>
                      <a:gd name="T48" fmla="*/ 5 w 56"/>
                      <a:gd name="T49" fmla="*/ 44 h 47"/>
                      <a:gd name="T50" fmla="*/ 22 w 56"/>
                      <a:gd name="T51" fmla="*/ 40 h 47"/>
                      <a:gd name="T52" fmla="*/ 21 w 56"/>
                      <a:gd name="T53" fmla="*/ 43 h 47"/>
                      <a:gd name="T54" fmla="*/ 24 w 56"/>
                      <a:gd name="T55" fmla="*/ 47 h 47"/>
                      <a:gd name="T56" fmla="*/ 27 w 56"/>
                      <a:gd name="T57" fmla="*/ 44 h 47"/>
                      <a:gd name="T58" fmla="*/ 30 w 56"/>
                      <a:gd name="T59" fmla="*/ 43 h 47"/>
                      <a:gd name="T60" fmla="*/ 31 w 56"/>
                      <a:gd name="T61" fmla="*/ 40 h 47"/>
                      <a:gd name="T62" fmla="*/ 38 w 56"/>
                      <a:gd name="T63" fmla="*/ 39 h 47"/>
                      <a:gd name="T64" fmla="*/ 41 w 56"/>
                      <a:gd name="T65" fmla="*/ 40 h 47"/>
                      <a:gd name="T66" fmla="*/ 43 w 56"/>
                      <a:gd name="T67" fmla="*/ 37 h 47"/>
                      <a:gd name="T68" fmla="*/ 45 w 56"/>
                      <a:gd name="T69" fmla="*/ 35 h 47"/>
                      <a:gd name="T70" fmla="*/ 46 w 56"/>
                      <a:gd name="T71" fmla="*/ 38 h 47"/>
                      <a:gd name="T72" fmla="*/ 48 w 56"/>
                      <a:gd name="T73" fmla="*/ 37 h 47"/>
                      <a:gd name="T74" fmla="*/ 49 w 56"/>
                      <a:gd name="T75" fmla="*/ 35 h 47"/>
                      <a:gd name="T76" fmla="*/ 49 w 56"/>
                      <a:gd name="T77" fmla="*/ 32 h 47"/>
                      <a:gd name="T78" fmla="*/ 51 w 56"/>
                      <a:gd name="T79" fmla="*/ 26 h 47"/>
                      <a:gd name="T80" fmla="*/ 51 w 56"/>
                      <a:gd name="T81" fmla="*/ 19 h 47"/>
                      <a:gd name="T82" fmla="*/ 53 w 56"/>
                      <a:gd name="T83" fmla="*/ 19 h 47"/>
                      <a:gd name="T84" fmla="*/ 55 w 56"/>
                      <a:gd name="T85" fmla="*/ 17 h 47"/>
                      <a:gd name="T86" fmla="*/ 55 w 56"/>
                      <a:gd name="T87" fmla="*/ 9 h 47"/>
                      <a:gd name="T88" fmla="*/ 52 w 56"/>
                      <a:gd name="T89" fmla="*/ 1 h 47"/>
                      <a:gd name="T90" fmla="*/ 52 w 56"/>
                      <a:gd name="T91" fmla="*/ 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56" h="47">
                        <a:moveTo>
                          <a:pt x="52" y="1"/>
                        </a:moveTo>
                        <a:cubicBezTo>
                          <a:pt x="51" y="1"/>
                          <a:pt x="51" y="0"/>
                          <a:pt x="51" y="1"/>
                        </a:cubicBezTo>
                        <a:cubicBezTo>
                          <a:pt x="49" y="2"/>
                          <a:pt x="51" y="2"/>
                          <a:pt x="52" y="3"/>
                        </a:cubicBezTo>
                        <a:cubicBezTo>
                          <a:pt x="53" y="4"/>
                          <a:pt x="50" y="5"/>
                          <a:pt x="49" y="3"/>
                        </a:cubicBezTo>
                        <a:cubicBezTo>
                          <a:pt x="48" y="1"/>
                          <a:pt x="47" y="4"/>
                          <a:pt x="47" y="5"/>
                        </a:cubicBezTo>
                        <a:cubicBezTo>
                          <a:pt x="46" y="5"/>
                          <a:pt x="45" y="6"/>
                          <a:pt x="45" y="6"/>
                        </a:cubicBezTo>
                        <a:cubicBezTo>
                          <a:pt x="45" y="8"/>
                          <a:pt x="46" y="7"/>
                          <a:pt x="46" y="7"/>
                        </a:cubicBezTo>
                        <a:cubicBezTo>
                          <a:pt x="46" y="8"/>
                          <a:pt x="46" y="9"/>
                          <a:pt x="46" y="10"/>
                        </a:cubicBezTo>
                        <a:cubicBezTo>
                          <a:pt x="46" y="11"/>
                          <a:pt x="47" y="11"/>
                          <a:pt x="46" y="13"/>
                        </a:cubicBezTo>
                        <a:cubicBezTo>
                          <a:pt x="44" y="16"/>
                          <a:pt x="43" y="19"/>
                          <a:pt x="41" y="22"/>
                        </a:cubicBezTo>
                        <a:cubicBezTo>
                          <a:pt x="40" y="23"/>
                          <a:pt x="37" y="27"/>
                          <a:pt x="36" y="27"/>
                        </a:cubicBezTo>
                        <a:cubicBezTo>
                          <a:pt x="34" y="27"/>
                          <a:pt x="32" y="28"/>
                          <a:pt x="31" y="27"/>
                        </a:cubicBezTo>
                        <a:cubicBezTo>
                          <a:pt x="30" y="26"/>
                          <a:pt x="32" y="25"/>
                          <a:pt x="32" y="24"/>
                        </a:cubicBezTo>
                        <a:cubicBezTo>
                          <a:pt x="33" y="23"/>
                          <a:pt x="30" y="25"/>
                          <a:pt x="30" y="25"/>
                        </a:cubicBezTo>
                        <a:cubicBezTo>
                          <a:pt x="29" y="26"/>
                          <a:pt x="29" y="26"/>
                          <a:pt x="29" y="27"/>
                        </a:cubicBezTo>
                        <a:cubicBezTo>
                          <a:pt x="29" y="30"/>
                          <a:pt x="26" y="31"/>
                          <a:pt x="25" y="33"/>
                        </a:cubicBezTo>
                        <a:cubicBezTo>
                          <a:pt x="25" y="33"/>
                          <a:pt x="25" y="34"/>
                          <a:pt x="25" y="34"/>
                        </a:cubicBezTo>
                        <a:cubicBezTo>
                          <a:pt x="25" y="35"/>
                          <a:pt x="23" y="36"/>
                          <a:pt x="23" y="36"/>
                        </a:cubicBezTo>
                        <a:cubicBezTo>
                          <a:pt x="22" y="36"/>
                          <a:pt x="23" y="35"/>
                          <a:pt x="21" y="35"/>
                        </a:cubicBezTo>
                        <a:cubicBezTo>
                          <a:pt x="20" y="35"/>
                          <a:pt x="19" y="35"/>
                          <a:pt x="17" y="35"/>
                        </a:cubicBezTo>
                        <a:cubicBezTo>
                          <a:pt x="14" y="36"/>
                          <a:pt x="12" y="35"/>
                          <a:pt x="9" y="36"/>
                        </a:cubicBezTo>
                        <a:cubicBezTo>
                          <a:pt x="7" y="38"/>
                          <a:pt x="4" y="40"/>
                          <a:pt x="2" y="42"/>
                        </a:cubicBezTo>
                        <a:cubicBezTo>
                          <a:pt x="0" y="42"/>
                          <a:pt x="0" y="45"/>
                          <a:pt x="1" y="44"/>
                        </a:cubicBezTo>
                        <a:cubicBezTo>
                          <a:pt x="2" y="44"/>
                          <a:pt x="2" y="43"/>
                          <a:pt x="3" y="43"/>
                        </a:cubicBezTo>
                        <a:cubicBezTo>
                          <a:pt x="4" y="44"/>
                          <a:pt x="5" y="45"/>
                          <a:pt x="5" y="44"/>
                        </a:cubicBezTo>
                        <a:cubicBezTo>
                          <a:pt x="10" y="43"/>
                          <a:pt x="17" y="39"/>
                          <a:pt x="22" y="40"/>
                        </a:cubicBezTo>
                        <a:cubicBezTo>
                          <a:pt x="23" y="41"/>
                          <a:pt x="21" y="43"/>
                          <a:pt x="21" y="43"/>
                        </a:cubicBezTo>
                        <a:cubicBezTo>
                          <a:pt x="22" y="44"/>
                          <a:pt x="23" y="47"/>
                          <a:pt x="24" y="47"/>
                        </a:cubicBezTo>
                        <a:cubicBezTo>
                          <a:pt x="25" y="46"/>
                          <a:pt x="26" y="45"/>
                          <a:pt x="27" y="44"/>
                        </a:cubicBezTo>
                        <a:cubicBezTo>
                          <a:pt x="28" y="42"/>
                          <a:pt x="28" y="43"/>
                          <a:pt x="30" y="43"/>
                        </a:cubicBezTo>
                        <a:cubicBezTo>
                          <a:pt x="29" y="43"/>
                          <a:pt x="28" y="35"/>
                          <a:pt x="31" y="40"/>
                        </a:cubicBezTo>
                        <a:cubicBezTo>
                          <a:pt x="32" y="42"/>
                          <a:pt x="37" y="40"/>
                          <a:pt x="38" y="39"/>
                        </a:cubicBezTo>
                        <a:cubicBezTo>
                          <a:pt x="40" y="36"/>
                          <a:pt x="40" y="42"/>
                          <a:pt x="41" y="40"/>
                        </a:cubicBezTo>
                        <a:cubicBezTo>
                          <a:pt x="41" y="39"/>
                          <a:pt x="42" y="37"/>
                          <a:pt x="43" y="37"/>
                        </a:cubicBezTo>
                        <a:cubicBezTo>
                          <a:pt x="44" y="36"/>
                          <a:pt x="44" y="37"/>
                          <a:pt x="45" y="35"/>
                        </a:cubicBezTo>
                        <a:cubicBezTo>
                          <a:pt x="45" y="35"/>
                          <a:pt x="45" y="39"/>
                          <a:pt x="46" y="38"/>
                        </a:cubicBezTo>
                        <a:cubicBezTo>
                          <a:pt x="46" y="38"/>
                          <a:pt x="47" y="38"/>
                          <a:pt x="48" y="37"/>
                        </a:cubicBezTo>
                        <a:cubicBezTo>
                          <a:pt x="49" y="37"/>
                          <a:pt x="48" y="36"/>
                          <a:pt x="49" y="35"/>
                        </a:cubicBezTo>
                        <a:cubicBezTo>
                          <a:pt x="51" y="34"/>
                          <a:pt x="51" y="34"/>
                          <a:pt x="49" y="32"/>
                        </a:cubicBezTo>
                        <a:cubicBezTo>
                          <a:pt x="48" y="31"/>
                          <a:pt x="51" y="28"/>
                          <a:pt x="51" y="26"/>
                        </a:cubicBezTo>
                        <a:cubicBezTo>
                          <a:pt x="52" y="24"/>
                          <a:pt x="50" y="21"/>
                          <a:pt x="51" y="19"/>
                        </a:cubicBezTo>
                        <a:cubicBezTo>
                          <a:pt x="52" y="18"/>
                          <a:pt x="52" y="19"/>
                          <a:pt x="53" y="19"/>
                        </a:cubicBezTo>
                        <a:cubicBezTo>
                          <a:pt x="54" y="19"/>
                          <a:pt x="55" y="17"/>
                          <a:pt x="55" y="17"/>
                        </a:cubicBezTo>
                        <a:cubicBezTo>
                          <a:pt x="56" y="14"/>
                          <a:pt x="56" y="11"/>
                          <a:pt x="55" y="9"/>
                        </a:cubicBezTo>
                        <a:cubicBezTo>
                          <a:pt x="55" y="8"/>
                          <a:pt x="52" y="1"/>
                          <a:pt x="52" y="1"/>
                        </a:cubicBezTo>
                        <a:cubicBezTo>
                          <a:pt x="52" y="1"/>
                          <a:pt x="52" y="1"/>
                          <a:pt x="52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dirty="0">
                      <a:latin typeface="Lato Regular" charset="0"/>
                    </a:endParaRPr>
                  </a:p>
                </p:txBody>
              </p:sp>
            </p:grpSp>
            <p:sp>
              <p:nvSpPr>
                <p:cNvPr id="109" name="Freeform 432">
                  <a:extLst>
                    <a:ext uri="{FF2B5EF4-FFF2-40B4-BE49-F238E27FC236}">
                      <a16:creationId xmlns:a16="http://schemas.microsoft.com/office/drawing/2014/main" id="{093150A2-4BC7-2B46-A7A9-5B6353C5B1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84893" y="7370215"/>
                  <a:ext cx="19109" cy="25484"/>
                </a:xfrm>
                <a:custGeom>
                  <a:avLst/>
                  <a:gdLst>
                    <a:gd name="T0" fmla="*/ 2 w 2"/>
                    <a:gd name="T1" fmla="*/ 0 h 3"/>
                    <a:gd name="T2" fmla="*/ 0 w 2"/>
                    <a:gd name="T3" fmla="*/ 1 h 3"/>
                    <a:gd name="T4" fmla="*/ 2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3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11" name="Freeform 433">
                  <a:extLst>
                    <a:ext uri="{FF2B5EF4-FFF2-40B4-BE49-F238E27FC236}">
                      <a16:creationId xmlns:a16="http://schemas.microsoft.com/office/drawing/2014/main" id="{FC0F75C5-7F49-D44F-AA6B-63C0F6540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73428" y="7370215"/>
                  <a:ext cx="121018" cy="92380"/>
                </a:xfrm>
                <a:custGeom>
                  <a:avLst/>
                  <a:gdLst>
                    <a:gd name="T0" fmla="*/ 11 w 13"/>
                    <a:gd name="T1" fmla="*/ 2 h 10"/>
                    <a:gd name="T2" fmla="*/ 7 w 13"/>
                    <a:gd name="T3" fmla="*/ 2 h 10"/>
                    <a:gd name="T4" fmla="*/ 5 w 13"/>
                    <a:gd name="T5" fmla="*/ 3 h 10"/>
                    <a:gd name="T6" fmla="*/ 3 w 13"/>
                    <a:gd name="T7" fmla="*/ 4 h 10"/>
                    <a:gd name="T8" fmla="*/ 0 w 13"/>
                    <a:gd name="T9" fmla="*/ 6 h 10"/>
                    <a:gd name="T10" fmla="*/ 3 w 13"/>
                    <a:gd name="T11" fmla="*/ 9 h 10"/>
                    <a:gd name="T12" fmla="*/ 6 w 13"/>
                    <a:gd name="T13" fmla="*/ 6 h 10"/>
                    <a:gd name="T14" fmla="*/ 10 w 13"/>
                    <a:gd name="T15" fmla="*/ 6 h 10"/>
                    <a:gd name="T16" fmla="*/ 11 w 13"/>
                    <a:gd name="T17" fmla="*/ 2 h 10"/>
                    <a:gd name="T18" fmla="*/ 11 w 13"/>
                    <a:gd name="T1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0">
                      <a:moveTo>
                        <a:pt x="11" y="2"/>
                      </a:moveTo>
                      <a:cubicBezTo>
                        <a:pt x="9" y="2"/>
                        <a:pt x="9" y="0"/>
                        <a:pt x="7" y="2"/>
                      </a:cubicBezTo>
                      <a:cubicBezTo>
                        <a:pt x="6" y="2"/>
                        <a:pt x="5" y="4"/>
                        <a:pt x="5" y="3"/>
                      </a:cubicBezTo>
                      <a:cubicBezTo>
                        <a:pt x="4" y="2"/>
                        <a:pt x="3" y="4"/>
                        <a:pt x="3" y="4"/>
                      </a:cubicBezTo>
                      <a:cubicBezTo>
                        <a:pt x="2" y="6"/>
                        <a:pt x="1" y="5"/>
                        <a:pt x="0" y="6"/>
                      </a:cubicBezTo>
                      <a:cubicBezTo>
                        <a:pt x="0" y="5"/>
                        <a:pt x="2" y="9"/>
                        <a:pt x="3" y="9"/>
                      </a:cubicBezTo>
                      <a:cubicBezTo>
                        <a:pt x="3" y="10"/>
                        <a:pt x="5" y="6"/>
                        <a:pt x="6" y="6"/>
                      </a:cubicBezTo>
                      <a:cubicBezTo>
                        <a:pt x="7" y="6"/>
                        <a:pt x="9" y="7"/>
                        <a:pt x="10" y="6"/>
                      </a:cubicBezTo>
                      <a:cubicBezTo>
                        <a:pt x="11" y="6"/>
                        <a:pt x="13" y="3"/>
                        <a:pt x="11" y="2"/>
                      </a:cubicBezTo>
                      <a:cubicBezTo>
                        <a:pt x="10" y="2"/>
                        <a:pt x="11" y="2"/>
                        <a:pt x="1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13" name="Freeform 434">
                  <a:extLst>
                    <a:ext uri="{FF2B5EF4-FFF2-40B4-BE49-F238E27FC236}">
                      <a16:creationId xmlns:a16="http://schemas.microsoft.com/office/drawing/2014/main" id="{27F9EA7F-2D8D-064E-8C9C-0370C2C432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52410" y="7405258"/>
                  <a:ext cx="101909" cy="149721"/>
                </a:xfrm>
                <a:custGeom>
                  <a:avLst/>
                  <a:gdLst>
                    <a:gd name="T0" fmla="*/ 7 w 11"/>
                    <a:gd name="T1" fmla="*/ 0 h 16"/>
                    <a:gd name="T2" fmla="*/ 2 w 11"/>
                    <a:gd name="T3" fmla="*/ 2 h 16"/>
                    <a:gd name="T4" fmla="*/ 0 w 11"/>
                    <a:gd name="T5" fmla="*/ 6 h 16"/>
                    <a:gd name="T6" fmla="*/ 2 w 11"/>
                    <a:gd name="T7" fmla="*/ 6 h 16"/>
                    <a:gd name="T8" fmla="*/ 3 w 11"/>
                    <a:gd name="T9" fmla="*/ 4 h 16"/>
                    <a:gd name="T10" fmla="*/ 4 w 11"/>
                    <a:gd name="T11" fmla="*/ 5 h 16"/>
                    <a:gd name="T12" fmla="*/ 3 w 11"/>
                    <a:gd name="T13" fmla="*/ 10 h 16"/>
                    <a:gd name="T14" fmla="*/ 3 w 11"/>
                    <a:gd name="T15" fmla="*/ 11 h 16"/>
                    <a:gd name="T16" fmla="*/ 3 w 11"/>
                    <a:gd name="T17" fmla="*/ 13 h 16"/>
                    <a:gd name="T18" fmla="*/ 5 w 11"/>
                    <a:gd name="T19" fmla="*/ 12 h 16"/>
                    <a:gd name="T20" fmla="*/ 6 w 11"/>
                    <a:gd name="T21" fmla="*/ 15 h 16"/>
                    <a:gd name="T22" fmla="*/ 8 w 11"/>
                    <a:gd name="T23" fmla="*/ 12 h 16"/>
                    <a:gd name="T24" fmla="*/ 11 w 11"/>
                    <a:gd name="T25" fmla="*/ 7 h 16"/>
                    <a:gd name="T26" fmla="*/ 10 w 11"/>
                    <a:gd name="T27" fmla="*/ 2 h 16"/>
                    <a:gd name="T28" fmla="*/ 7 w 11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" h="16">
                      <a:moveTo>
                        <a:pt x="7" y="0"/>
                      </a:moveTo>
                      <a:cubicBezTo>
                        <a:pt x="5" y="0"/>
                        <a:pt x="3" y="1"/>
                        <a:pt x="2" y="2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5"/>
                        <a:pt x="3" y="5"/>
                        <a:pt x="2" y="6"/>
                      </a:cubicBezTo>
                      <a:cubicBezTo>
                        <a:pt x="3" y="5"/>
                        <a:pt x="2" y="4"/>
                        <a:pt x="3" y="4"/>
                      </a:cubicBezTo>
                      <a:cubicBezTo>
                        <a:pt x="3" y="4"/>
                        <a:pt x="4" y="4"/>
                        <a:pt x="4" y="5"/>
                      </a:cubicBezTo>
                      <a:cubicBezTo>
                        <a:pt x="4" y="7"/>
                        <a:pt x="4" y="8"/>
                        <a:pt x="3" y="10"/>
                      </a:cubicBezTo>
                      <a:cubicBezTo>
                        <a:pt x="2" y="11"/>
                        <a:pt x="3" y="11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3" y="16"/>
                        <a:pt x="5" y="12"/>
                        <a:pt x="5" y="12"/>
                      </a:cubicBezTo>
                      <a:cubicBezTo>
                        <a:pt x="5" y="12"/>
                        <a:pt x="5" y="15"/>
                        <a:pt x="6" y="15"/>
                      </a:cubicBezTo>
                      <a:cubicBezTo>
                        <a:pt x="6" y="16"/>
                        <a:pt x="8" y="13"/>
                        <a:pt x="8" y="12"/>
                      </a:cubicBezTo>
                      <a:cubicBezTo>
                        <a:pt x="10" y="10"/>
                        <a:pt x="10" y="8"/>
                        <a:pt x="11" y="7"/>
                      </a:cubicBezTo>
                      <a:cubicBezTo>
                        <a:pt x="11" y="5"/>
                        <a:pt x="10" y="4"/>
                        <a:pt x="10" y="2"/>
                      </a:cubicBezTo>
                      <a:cubicBezTo>
                        <a:pt x="10" y="0"/>
                        <a:pt x="7" y="2"/>
                        <a:pt x="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15" name="Freeform 435">
                  <a:extLst>
                    <a:ext uri="{FF2B5EF4-FFF2-40B4-BE49-F238E27FC236}">
                      <a16:creationId xmlns:a16="http://schemas.microsoft.com/office/drawing/2014/main" id="{76E721A3-B0B5-DA46-B450-E7218E6B25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50501" y="7771599"/>
                  <a:ext cx="35033" cy="28669"/>
                </a:xfrm>
                <a:custGeom>
                  <a:avLst/>
                  <a:gdLst>
                    <a:gd name="T0" fmla="*/ 4 w 4"/>
                    <a:gd name="T1" fmla="*/ 0 h 3"/>
                    <a:gd name="T2" fmla="*/ 1 w 4"/>
                    <a:gd name="T3" fmla="*/ 3 h 3"/>
                    <a:gd name="T4" fmla="*/ 4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1" y="3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16" name="Freeform 436">
                  <a:extLst>
                    <a:ext uri="{FF2B5EF4-FFF2-40B4-BE49-F238E27FC236}">
                      <a16:creationId xmlns:a16="http://schemas.microsoft.com/office/drawing/2014/main" id="{77A1E2E1-870E-0F4E-B3B4-5CE2685E2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33301" y="7679215"/>
                  <a:ext cx="19109" cy="1592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17" name="Freeform 437">
                  <a:extLst>
                    <a:ext uri="{FF2B5EF4-FFF2-40B4-BE49-F238E27FC236}">
                      <a16:creationId xmlns:a16="http://schemas.microsoft.com/office/drawing/2014/main" id="{EDD668D5-CE3E-F245-B993-C4512396ED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81710" y="7873534"/>
                  <a:ext cx="19109" cy="9556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18" name="Freeform 438">
                  <a:extLst>
                    <a:ext uri="{FF2B5EF4-FFF2-40B4-BE49-F238E27FC236}">
                      <a16:creationId xmlns:a16="http://schemas.microsoft.com/office/drawing/2014/main" id="{327D3430-E40E-AC48-8408-F20F0998E3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03369" y="7838493"/>
                  <a:ext cx="111465" cy="156092"/>
                </a:xfrm>
                <a:custGeom>
                  <a:avLst/>
                  <a:gdLst>
                    <a:gd name="T0" fmla="*/ 8 w 12"/>
                    <a:gd name="T1" fmla="*/ 1 h 17"/>
                    <a:gd name="T2" fmla="*/ 0 w 12"/>
                    <a:gd name="T3" fmla="*/ 8 h 17"/>
                    <a:gd name="T4" fmla="*/ 1 w 12"/>
                    <a:gd name="T5" fmla="*/ 14 h 17"/>
                    <a:gd name="T6" fmla="*/ 3 w 12"/>
                    <a:gd name="T7" fmla="*/ 17 h 17"/>
                    <a:gd name="T8" fmla="*/ 8 w 12"/>
                    <a:gd name="T9" fmla="*/ 1 h 17"/>
                    <a:gd name="T10" fmla="*/ 8 w 12"/>
                    <a:gd name="T11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7">
                      <a:moveTo>
                        <a:pt x="8" y="1"/>
                      </a:moveTo>
                      <a:cubicBezTo>
                        <a:pt x="5" y="0"/>
                        <a:pt x="1" y="6"/>
                        <a:pt x="0" y="8"/>
                      </a:cubicBezTo>
                      <a:cubicBezTo>
                        <a:pt x="0" y="10"/>
                        <a:pt x="0" y="12"/>
                        <a:pt x="1" y="14"/>
                      </a:cubicBezTo>
                      <a:cubicBezTo>
                        <a:pt x="1" y="14"/>
                        <a:pt x="3" y="17"/>
                        <a:pt x="3" y="17"/>
                      </a:cubicBezTo>
                      <a:cubicBezTo>
                        <a:pt x="4" y="15"/>
                        <a:pt x="12" y="2"/>
                        <a:pt x="8" y="1"/>
                      </a:cubicBezTo>
                      <a:cubicBezTo>
                        <a:pt x="7" y="1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19" name="Freeform 439">
                  <a:extLst>
                    <a:ext uri="{FF2B5EF4-FFF2-40B4-BE49-F238E27FC236}">
                      <a16:creationId xmlns:a16="http://schemas.microsoft.com/office/drawing/2014/main" id="{35213FEB-2EF8-664F-9206-54108E5555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2413" y="8099708"/>
                  <a:ext cx="130573" cy="92380"/>
                </a:xfrm>
                <a:custGeom>
                  <a:avLst/>
                  <a:gdLst>
                    <a:gd name="T0" fmla="*/ 13 w 14"/>
                    <a:gd name="T1" fmla="*/ 1 h 10"/>
                    <a:gd name="T2" fmla="*/ 9 w 14"/>
                    <a:gd name="T3" fmla="*/ 0 h 10"/>
                    <a:gd name="T4" fmla="*/ 4 w 14"/>
                    <a:gd name="T5" fmla="*/ 2 h 10"/>
                    <a:gd name="T6" fmla="*/ 4 w 14"/>
                    <a:gd name="T7" fmla="*/ 9 h 10"/>
                    <a:gd name="T8" fmla="*/ 11 w 14"/>
                    <a:gd name="T9" fmla="*/ 6 h 10"/>
                    <a:gd name="T10" fmla="*/ 13 w 14"/>
                    <a:gd name="T11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0">
                      <a:moveTo>
                        <a:pt x="13" y="1"/>
                      </a:moveTo>
                      <a:cubicBezTo>
                        <a:pt x="12" y="1"/>
                        <a:pt x="11" y="0"/>
                        <a:pt x="9" y="0"/>
                      </a:cubicBez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4"/>
                        <a:pt x="0" y="7"/>
                        <a:pt x="4" y="9"/>
                      </a:cubicBezTo>
                      <a:cubicBezTo>
                        <a:pt x="6" y="10"/>
                        <a:pt x="10" y="8"/>
                        <a:pt x="11" y="6"/>
                      </a:cubicBezTo>
                      <a:cubicBezTo>
                        <a:pt x="11" y="5"/>
                        <a:pt x="14" y="1"/>
                        <a:pt x="1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0" name="Freeform 440">
                  <a:extLst>
                    <a:ext uri="{FF2B5EF4-FFF2-40B4-BE49-F238E27FC236}">
                      <a16:creationId xmlns:a16="http://schemas.microsoft.com/office/drawing/2014/main" id="{26106EDA-1DFF-EC4C-91B9-3271DED5E1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4260" y="8163419"/>
                  <a:ext cx="187897" cy="264400"/>
                </a:xfrm>
                <a:custGeom>
                  <a:avLst/>
                  <a:gdLst>
                    <a:gd name="T0" fmla="*/ 12 w 20"/>
                    <a:gd name="T1" fmla="*/ 2 h 28"/>
                    <a:gd name="T2" fmla="*/ 9 w 20"/>
                    <a:gd name="T3" fmla="*/ 2 h 28"/>
                    <a:gd name="T4" fmla="*/ 4 w 20"/>
                    <a:gd name="T5" fmla="*/ 3 h 28"/>
                    <a:gd name="T6" fmla="*/ 3 w 20"/>
                    <a:gd name="T7" fmla="*/ 11 h 28"/>
                    <a:gd name="T8" fmla="*/ 3 w 20"/>
                    <a:gd name="T9" fmla="*/ 13 h 28"/>
                    <a:gd name="T10" fmla="*/ 0 w 20"/>
                    <a:gd name="T11" fmla="*/ 13 h 28"/>
                    <a:gd name="T12" fmla="*/ 3 w 20"/>
                    <a:gd name="T13" fmla="*/ 22 h 28"/>
                    <a:gd name="T14" fmla="*/ 5 w 20"/>
                    <a:gd name="T15" fmla="*/ 20 h 28"/>
                    <a:gd name="T16" fmla="*/ 7 w 20"/>
                    <a:gd name="T17" fmla="*/ 22 h 28"/>
                    <a:gd name="T18" fmla="*/ 4 w 20"/>
                    <a:gd name="T19" fmla="*/ 23 h 28"/>
                    <a:gd name="T20" fmla="*/ 8 w 20"/>
                    <a:gd name="T21" fmla="*/ 26 h 28"/>
                    <a:gd name="T22" fmla="*/ 11 w 20"/>
                    <a:gd name="T23" fmla="*/ 25 h 28"/>
                    <a:gd name="T24" fmla="*/ 15 w 20"/>
                    <a:gd name="T25" fmla="*/ 28 h 28"/>
                    <a:gd name="T26" fmla="*/ 14 w 20"/>
                    <a:gd name="T27" fmla="*/ 25 h 28"/>
                    <a:gd name="T28" fmla="*/ 17 w 20"/>
                    <a:gd name="T29" fmla="*/ 24 h 28"/>
                    <a:gd name="T30" fmla="*/ 10 w 20"/>
                    <a:gd name="T31" fmla="*/ 22 h 28"/>
                    <a:gd name="T32" fmla="*/ 9 w 20"/>
                    <a:gd name="T33" fmla="*/ 16 h 28"/>
                    <a:gd name="T34" fmla="*/ 12 w 20"/>
                    <a:gd name="T35" fmla="*/ 12 h 28"/>
                    <a:gd name="T36" fmla="*/ 13 w 20"/>
                    <a:gd name="T37" fmla="*/ 7 h 28"/>
                    <a:gd name="T38" fmla="*/ 12 w 20"/>
                    <a:gd name="T39" fmla="*/ 2 h 28"/>
                    <a:gd name="T40" fmla="*/ 12 w 20"/>
                    <a:gd name="T41" fmla="*/ 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" h="28">
                      <a:moveTo>
                        <a:pt x="12" y="2"/>
                      </a:moveTo>
                      <a:cubicBezTo>
                        <a:pt x="10" y="1"/>
                        <a:pt x="11" y="5"/>
                        <a:pt x="9" y="2"/>
                      </a:cubicBezTo>
                      <a:cubicBezTo>
                        <a:pt x="8" y="0"/>
                        <a:pt x="4" y="1"/>
                        <a:pt x="4" y="3"/>
                      </a:cubicBezTo>
                      <a:cubicBezTo>
                        <a:pt x="3" y="6"/>
                        <a:pt x="4" y="8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2" y="14"/>
                        <a:pt x="0" y="13"/>
                        <a:pt x="0" y="13"/>
                      </a:cubicBezTo>
                      <a:cubicBezTo>
                        <a:pt x="0" y="13"/>
                        <a:pt x="2" y="22"/>
                        <a:pt x="3" y="22"/>
                      </a:cubicBezTo>
                      <a:cubicBezTo>
                        <a:pt x="3" y="22"/>
                        <a:pt x="4" y="19"/>
                        <a:pt x="5" y="20"/>
                      </a:cubicBezTo>
                      <a:cubicBezTo>
                        <a:pt x="5" y="20"/>
                        <a:pt x="7" y="21"/>
                        <a:pt x="7" y="22"/>
                      </a:cubicBezTo>
                      <a:cubicBezTo>
                        <a:pt x="7" y="23"/>
                        <a:pt x="4" y="21"/>
                        <a:pt x="4" y="23"/>
                      </a:cubicBezTo>
                      <a:cubicBezTo>
                        <a:pt x="4" y="25"/>
                        <a:pt x="6" y="27"/>
                        <a:pt x="8" y="26"/>
                      </a:cubicBezTo>
                      <a:cubicBezTo>
                        <a:pt x="9" y="26"/>
                        <a:pt x="10" y="24"/>
                        <a:pt x="11" y="25"/>
                      </a:cubicBezTo>
                      <a:cubicBezTo>
                        <a:pt x="11" y="25"/>
                        <a:pt x="15" y="28"/>
                        <a:pt x="15" y="28"/>
                      </a:cubicBezTo>
                      <a:cubicBezTo>
                        <a:pt x="16" y="27"/>
                        <a:pt x="13" y="26"/>
                        <a:pt x="14" y="25"/>
                      </a:cubicBezTo>
                      <a:cubicBezTo>
                        <a:pt x="13" y="26"/>
                        <a:pt x="20" y="28"/>
                        <a:pt x="17" y="24"/>
                      </a:cubicBezTo>
                      <a:cubicBezTo>
                        <a:pt x="15" y="22"/>
                        <a:pt x="11" y="25"/>
                        <a:pt x="10" y="22"/>
                      </a:cubicBezTo>
                      <a:cubicBezTo>
                        <a:pt x="9" y="20"/>
                        <a:pt x="9" y="19"/>
                        <a:pt x="9" y="16"/>
                      </a:cubicBezTo>
                      <a:cubicBezTo>
                        <a:pt x="9" y="14"/>
                        <a:pt x="11" y="14"/>
                        <a:pt x="12" y="12"/>
                      </a:cubicBezTo>
                      <a:cubicBezTo>
                        <a:pt x="14" y="10"/>
                        <a:pt x="14" y="9"/>
                        <a:pt x="13" y="7"/>
                      </a:cubicBezTo>
                      <a:cubicBezTo>
                        <a:pt x="13" y="7"/>
                        <a:pt x="13" y="2"/>
                        <a:pt x="12" y="2"/>
                      </a:cubicBezTo>
                      <a:cubicBezTo>
                        <a:pt x="11" y="2"/>
                        <a:pt x="13" y="2"/>
                        <a:pt x="1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1" name="Freeform 441">
                  <a:extLst>
                    <a:ext uri="{FF2B5EF4-FFF2-40B4-BE49-F238E27FC236}">
                      <a16:creationId xmlns:a16="http://schemas.microsoft.com/office/drawing/2014/main" id="{583AD273-517A-AF43-82F0-199E36D92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43495" y="8389591"/>
                  <a:ext cx="57323" cy="73269"/>
                </a:xfrm>
                <a:custGeom>
                  <a:avLst/>
                  <a:gdLst>
                    <a:gd name="T0" fmla="*/ 3 w 6"/>
                    <a:gd name="T1" fmla="*/ 1 h 8"/>
                    <a:gd name="T2" fmla="*/ 1 w 6"/>
                    <a:gd name="T3" fmla="*/ 1 h 8"/>
                    <a:gd name="T4" fmla="*/ 0 w 6"/>
                    <a:gd name="T5" fmla="*/ 3 h 8"/>
                    <a:gd name="T6" fmla="*/ 2 w 6"/>
                    <a:gd name="T7" fmla="*/ 6 h 8"/>
                    <a:gd name="T8" fmla="*/ 5 w 6"/>
                    <a:gd name="T9" fmla="*/ 7 h 8"/>
                    <a:gd name="T10" fmla="*/ 4 w 6"/>
                    <a:gd name="T11" fmla="*/ 4 h 8"/>
                    <a:gd name="T12" fmla="*/ 3 w 6"/>
                    <a:gd name="T13" fmla="*/ 1 h 8"/>
                    <a:gd name="T14" fmla="*/ 3 w 6"/>
                    <a:gd name="T1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8">
                      <a:moveTo>
                        <a:pt x="3" y="1"/>
                      </a:move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1" y="2"/>
                        <a:pt x="0" y="2"/>
                        <a:pt x="0" y="3"/>
                      </a:cubicBezTo>
                      <a:cubicBezTo>
                        <a:pt x="1" y="4"/>
                        <a:pt x="0" y="5"/>
                        <a:pt x="2" y="6"/>
                      </a:cubicBezTo>
                      <a:cubicBezTo>
                        <a:pt x="2" y="6"/>
                        <a:pt x="6" y="8"/>
                        <a:pt x="5" y="7"/>
                      </a:cubicBezTo>
                      <a:cubicBezTo>
                        <a:pt x="5" y="6"/>
                        <a:pt x="5" y="5"/>
                        <a:pt x="4" y="4"/>
                      </a:cubicBezTo>
                      <a:cubicBezTo>
                        <a:pt x="2" y="4"/>
                        <a:pt x="2" y="1"/>
                        <a:pt x="3" y="1"/>
                      </a:cubicBezTo>
                      <a:cubicBezTo>
                        <a:pt x="2" y="1"/>
                        <a:pt x="4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2" name="Freeform 442">
                  <a:extLst>
                    <a:ext uri="{FF2B5EF4-FFF2-40B4-BE49-F238E27FC236}">
                      <a16:creationId xmlns:a16="http://schemas.microsoft.com/office/drawing/2014/main" id="{5ED27003-E6D1-8649-94DA-89186911D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81710" y="8453302"/>
                  <a:ext cx="92356" cy="124237"/>
                </a:xfrm>
                <a:custGeom>
                  <a:avLst/>
                  <a:gdLst>
                    <a:gd name="T0" fmla="*/ 4 w 10"/>
                    <a:gd name="T1" fmla="*/ 0 h 13"/>
                    <a:gd name="T2" fmla="*/ 2 w 10"/>
                    <a:gd name="T3" fmla="*/ 1 h 13"/>
                    <a:gd name="T4" fmla="*/ 4 w 10"/>
                    <a:gd name="T5" fmla="*/ 4 h 13"/>
                    <a:gd name="T6" fmla="*/ 4 w 10"/>
                    <a:gd name="T7" fmla="*/ 9 h 13"/>
                    <a:gd name="T8" fmla="*/ 5 w 10"/>
                    <a:gd name="T9" fmla="*/ 13 h 13"/>
                    <a:gd name="T10" fmla="*/ 5 w 10"/>
                    <a:gd name="T11" fmla="*/ 11 h 13"/>
                    <a:gd name="T12" fmla="*/ 9 w 10"/>
                    <a:gd name="T13" fmla="*/ 8 h 13"/>
                    <a:gd name="T14" fmla="*/ 8 w 10"/>
                    <a:gd name="T15" fmla="*/ 6 h 13"/>
                    <a:gd name="T16" fmla="*/ 9 w 10"/>
                    <a:gd name="T17" fmla="*/ 5 h 13"/>
                    <a:gd name="T18" fmla="*/ 7 w 10"/>
                    <a:gd name="T19" fmla="*/ 1 h 13"/>
                    <a:gd name="T20" fmla="*/ 4 w 10"/>
                    <a:gd name="T2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13">
                      <a:moveTo>
                        <a:pt x="4" y="0"/>
                      </a:moveTo>
                      <a:cubicBezTo>
                        <a:pt x="3" y="0"/>
                        <a:pt x="4" y="0"/>
                        <a:pt x="2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6"/>
                        <a:pt x="0" y="7"/>
                        <a:pt x="4" y="9"/>
                      </a:cubicBezTo>
                      <a:cubicBezTo>
                        <a:pt x="5" y="10"/>
                        <a:pt x="3" y="12"/>
                        <a:pt x="5" y="13"/>
                      </a:cubicBezTo>
                      <a:cubicBezTo>
                        <a:pt x="6" y="13"/>
                        <a:pt x="6" y="12"/>
                        <a:pt x="5" y="11"/>
                      </a:cubicBezTo>
                      <a:cubicBezTo>
                        <a:pt x="3" y="5"/>
                        <a:pt x="9" y="10"/>
                        <a:pt x="9" y="8"/>
                      </a:cubicBezTo>
                      <a:cubicBezTo>
                        <a:pt x="9" y="7"/>
                        <a:pt x="7" y="6"/>
                        <a:pt x="8" y="6"/>
                      </a:cubicBezTo>
                      <a:cubicBezTo>
                        <a:pt x="8" y="5"/>
                        <a:pt x="10" y="6"/>
                        <a:pt x="9" y="5"/>
                      </a:cubicBezTo>
                      <a:cubicBezTo>
                        <a:pt x="8" y="4"/>
                        <a:pt x="6" y="3"/>
                        <a:pt x="7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3" name="Freeform 443">
                  <a:extLst>
                    <a:ext uri="{FF2B5EF4-FFF2-40B4-BE49-F238E27FC236}">
                      <a16:creationId xmlns:a16="http://schemas.microsoft.com/office/drawing/2014/main" id="{520507B3-A59F-CF46-8A3D-057CC6479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12919" y="8399149"/>
                  <a:ext cx="57323" cy="73269"/>
                </a:xfrm>
                <a:custGeom>
                  <a:avLst/>
                  <a:gdLst>
                    <a:gd name="T0" fmla="*/ 6 w 6"/>
                    <a:gd name="T1" fmla="*/ 5 h 8"/>
                    <a:gd name="T2" fmla="*/ 0 w 6"/>
                    <a:gd name="T3" fmla="*/ 2 h 8"/>
                    <a:gd name="T4" fmla="*/ 3 w 6"/>
                    <a:gd name="T5" fmla="*/ 6 h 8"/>
                    <a:gd name="T6" fmla="*/ 6 w 6"/>
                    <a:gd name="T7" fmla="*/ 5 h 8"/>
                    <a:gd name="T8" fmla="*/ 6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6" y="5"/>
                      </a:moveTo>
                      <a:cubicBezTo>
                        <a:pt x="5" y="4"/>
                        <a:pt x="3" y="0"/>
                        <a:pt x="0" y="2"/>
                      </a:cubicBezTo>
                      <a:cubicBezTo>
                        <a:pt x="0" y="2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5"/>
                      </a:cubicBezTo>
                      <a:cubicBezTo>
                        <a:pt x="6" y="5"/>
                        <a:pt x="6" y="6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4" name="Freeform 444">
                  <a:extLst>
                    <a:ext uri="{FF2B5EF4-FFF2-40B4-BE49-F238E27FC236}">
                      <a16:creationId xmlns:a16="http://schemas.microsoft.com/office/drawing/2014/main" id="{BD0A4E72-5C8C-5844-B359-2C21DA2B11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79801" y="8472416"/>
                  <a:ext cx="82803" cy="95566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2 h 10"/>
                    <a:gd name="T4" fmla="*/ 2 w 9"/>
                    <a:gd name="T5" fmla="*/ 4 h 10"/>
                    <a:gd name="T6" fmla="*/ 1 w 9"/>
                    <a:gd name="T7" fmla="*/ 9 h 10"/>
                    <a:gd name="T8" fmla="*/ 6 w 9"/>
                    <a:gd name="T9" fmla="*/ 6 h 10"/>
                    <a:gd name="T10" fmla="*/ 3 w 9"/>
                    <a:gd name="T11" fmla="*/ 2 h 10"/>
                    <a:gd name="T12" fmla="*/ 3 w 9"/>
                    <a:gd name="T13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3"/>
                        <a:pt x="2" y="3"/>
                        <a:pt x="2" y="4"/>
                      </a:cubicBezTo>
                      <a:cubicBezTo>
                        <a:pt x="3" y="5"/>
                        <a:pt x="0" y="8"/>
                        <a:pt x="1" y="9"/>
                      </a:cubicBezTo>
                      <a:cubicBezTo>
                        <a:pt x="1" y="10"/>
                        <a:pt x="5" y="6"/>
                        <a:pt x="6" y="6"/>
                      </a:cubicBezTo>
                      <a:cubicBezTo>
                        <a:pt x="9" y="6"/>
                        <a:pt x="3" y="2"/>
                        <a:pt x="3" y="2"/>
                      </a:cubicBezTo>
                      <a:cubicBezTo>
                        <a:pt x="1" y="0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5" name="Freeform 445">
                  <a:extLst>
                    <a:ext uri="{FF2B5EF4-FFF2-40B4-BE49-F238E27FC236}">
                      <a16:creationId xmlns:a16="http://schemas.microsoft.com/office/drawing/2014/main" id="{4F79C6D1-C33E-474C-8014-306A1F206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98909" y="8529755"/>
                  <a:ext cx="63695" cy="101936"/>
                </a:xfrm>
                <a:custGeom>
                  <a:avLst/>
                  <a:gdLst>
                    <a:gd name="T0" fmla="*/ 6 w 7"/>
                    <a:gd name="T1" fmla="*/ 1 h 11"/>
                    <a:gd name="T2" fmla="*/ 3 w 7"/>
                    <a:gd name="T3" fmla="*/ 5 h 11"/>
                    <a:gd name="T4" fmla="*/ 3 w 7"/>
                    <a:gd name="T5" fmla="*/ 9 h 11"/>
                    <a:gd name="T6" fmla="*/ 5 w 7"/>
                    <a:gd name="T7" fmla="*/ 6 h 11"/>
                    <a:gd name="T8" fmla="*/ 6 w 7"/>
                    <a:gd name="T9" fmla="*/ 1 h 11"/>
                    <a:gd name="T10" fmla="*/ 6 w 7"/>
                    <a:gd name="T11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">
                      <a:moveTo>
                        <a:pt x="6" y="1"/>
                      </a:moveTo>
                      <a:cubicBezTo>
                        <a:pt x="3" y="1"/>
                        <a:pt x="4" y="4"/>
                        <a:pt x="3" y="5"/>
                      </a:cubicBezTo>
                      <a:cubicBezTo>
                        <a:pt x="0" y="7"/>
                        <a:pt x="1" y="7"/>
                        <a:pt x="3" y="9"/>
                      </a:cubicBezTo>
                      <a:cubicBezTo>
                        <a:pt x="6" y="11"/>
                        <a:pt x="4" y="8"/>
                        <a:pt x="5" y="6"/>
                      </a:cubicBezTo>
                      <a:cubicBezTo>
                        <a:pt x="5" y="6"/>
                        <a:pt x="7" y="0"/>
                        <a:pt x="6" y="1"/>
                      </a:cubicBezTo>
                      <a:cubicBezTo>
                        <a:pt x="5" y="1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6" name="Freeform 446">
                  <a:extLst>
                    <a:ext uri="{FF2B5EF4-FFF2-40B4-BE49-F238E27FC236}">
                      <a16:creationId xmlns:a16="http://schemas.microsoft.com/office/drawing/2014/main" id="{BD8C210D-468D-044D-936F-D6DF6CEBB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53046" y="8520199"/>
                  <a:ext cx="38217" cy="73269"/>
                </a:xfrm>
                <a:custGeom>
                  <a:avLst/>
                  <a:gdLst>
                    <a:gd name="T0" fmla="*/ 3 w 4"/>
                    <a:gd name="T1" fmla="*/ 1 h 8"/>
                    <a:gd name="T2" fmla="*/ 0 w 4"/>
                    <a:gd name="T3" fmla="*/ 8 h 8"/>
                    <a:gd name="T4" fmla="*/ 3 w 4"/>
                    <a:gd name="T5" fmla="*/ 5 h 8"/>
                    <a:gd name="T6" fmla="*/ 3 w 4"/>
                    <a:gd name="T7" fmla="*/ 1 h 8"/>
                    <a:gd name="T8" fmla="*/ 3 w 4"/>
                    <a:gd name="T9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8">
                      <a:moveTo>
                        <a:pt x="3" y="1"/>
                      </a:moveTo>
                      <a:cubicBezTo>
                        <a:pt x="2" y="1"/>
                        <a:pt x="0" y="7"/>
                        <a:pt x="0" y="8"/>
                      </a:cubicBezTo>
                      <a:cubicBezTo>
                        <a:pt x="0" y="8"/>
                        <a:pt x="2" y="6"/>
                        <a:pt x="3" y="5"/>
                      </a:cubicBezTo>
                      <a:cubicBezTo>
                        <a:pt x="3" y="5"/>
                        <a:pt x="4" y="0"/>
                        <a:pt x="3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7" name="Freeform 447">
                  <a:extLst>
                    <a:ext uri="{FF2B5EF4-FFF2-40B4-BE49-F238E27FC236}">
                      <a16:creationId xmlns:a16="http://schemas.microsoft.com/office/drawing/2014/main" id="{8670130A-86C7-F745-A214-90521971AE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72157" y="8567983"/>
                  <a:ext cx="57323" cy="35042"/>
                </a:xfrm>
                <a:custGeom>
                  <a:avLst/>
                  <a:gdLst>
                    <a:gd name="T0" fmla="*/ 1 w 6"/>
                    <a:gd name="T1" fmla="*/ 1 h 4"/>
                    <a:gd name="T2" fmla="*/ 3 w 6"/>
                    <a:gd name="T3" fmla="*/ 3 h 4"/>
                    <a:gd name="T4" fmla="*/ 1 w 6"/>
                    <a:gd name="T5" fmla="*/ 1 h 4"/>
                    <a:gd name="T6" fmla="*/ 1 w 6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3"/>
                        <a:pt x="1" y="4"/>
                        <a:pt x="3" y="3"/>
                      </a:cubicBezTo>
                      <a:cubicBezTo>
                        <a:pt x="6" y="3"/>
                        <a:pt x="2" y="0"/>
                        <a:pt x="1" y="1"/>
                      </a:cubicBezTo>
                      <a:cubicBezTo>
                        <a:pt x="1" y="2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8" name="Freeform 448">
                  <a:extLst>
                    <a:ext uri="{FF2B5EF4-FFF2-40B4-BE49-F238E27FC236}">
                      <a16:creationId xmlns:a16="http://schemas.microsoft.com/office/drawing/2014/main" id="{F91174AD-8E81-A943-B69E-6EED6371B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72157" y="8593469"/>
                  <a:ext cx="130573" cy="197506"/>
                </a:xfrm>
                <a:custGeom>
                  <a:avLst/>
                  <a:gdLst>
                    <a:gd name="T0" fmla="*/ 10 w 14"/>
                    <a:gd name="T1" fmla="*/ 0 h 21"/>
                    <a:gd name="T2" fmla="*/ 9 w 14"/>
                    <a:gd name="T3" fmla="*/ 2 h 21"/>
                    <a:gd name="T4" fmla="*/ 7 w 14"/>
                    <a:gd name="T5" fmla="*/ 4 h 21"/>
                    <a:gd name="T6" fmla="*/ 3 w 14"/>
                    <a:gd name="T7" fmla="*/ 6 h 21"/>
                    <a:gd name="T8" fmla="*/ 2 w 14"/>
                    <a:gd name="T9" fmla="*/ 11 h 21"/>
                    <a:gd name="T10" fmla="*/ 2 w 14"/>
                    <a:gd name="T11" fmla="*/ 14 h 21"/>
                    <a:gd name="T12" fmla="*/ 3 w 14"/>
                    <a:gd name="T13" fmla="*/ 18 h 21"/>
                    <a:gd name="T14" fmla="*/ 8 w 14"/>
                    <a:gd name="T15" fmla="*/ 19 h 21"/>
                    <a:gd name="T16" fmla="*/ 8 w 14"/>
                    <a:gd name="T17" fmla="*/ 16 h 21"/>
                    <a:gd name="T18" fmla="*/ 10 w 14"/>
                    <a:gd name="T19" fmla="*/ 12 h 21"/>
                    <a:gd name="T20" fmla="*/ 12 w 14"/>
                    <a:gd name="T21" fmla="*/ 17 h 21"/>
                    <a:gd name="T22" fmla="*/ 13 w 14"/>
                    <a:gd name="T23" fmla="*/ 14 h 21"/>
                    <a:gd name="T24" fmla="*/ 13 w 14"/>
                    <a:gd name="T25" fmla="*/ 10 h 21"/>
                    <a:gd name="T26" fmla="*/ 10 w 14"/>
                    <a:gd name="T27" fmla="*/ 0 h 21"/>
                    <a:gd name="T28" fmla="*/ 10 w 14"/>
                    <a:gd name="T2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21">
                      <a:moveTo>
                        <a:pt x="10" y="0"/>
                      </a:moveTo>
                      <a:cubicBezTo>
                        <a:pt x="9" y="0"/>
                        <a:pt x="9" y="1"/>
                        <a:pt x="9" y="2"/>
                      </a:cubicBezTo>
                      <a:cubicBezTo>
                        <a:pt x="9" y="3"/>
                        <a:pt x="9" y="3"/>
                        <a:pt x="7" y="4"/>
                      </a:cubicBezTo>
                      <a:cubicBezTo>
                        <a:pt x="6" y="4"/>
                        <a:pt x="4" y="6"/>
                        <a:pt x="3" y="6"/>
                      </a:cubicBezTo>
                      <a:cubicBezTo>
                        <a:pt x="1" y="9"/>
                        <a:pt x="0" y="9"/>
                        <a:pt x="2" y="11"/>
                      </a:cubicBezTo>
                      <a:cubicBezTo>
                        <a:pt x="3" y="12"/>
                        <a:pt x="2" y="13"/>
                        <a:pt x="2" y="14"/>
                      </a:cubicBezTo>
                      <a:cubicBezTo>
                        <a:pt x="1" y="16"/>
                        <a:pt x="2" y="17"/>
                        <a:pt x="3" y="18"/>
                      </a:cubicBezTo>
                      <a:cubicBezTo>
                        <a:pt x="5" y="19"/>
                        <a:pt x="7" y="19"/>
                        <a:pt x="8" y="19"/>
                      </a:cubicBezTo>
                      <a:cubicBezTo>
                        <a:pt x="11" y="21"/>
                        <a:pt x="9" y="18"/>
                        <a:pt x="8" y="16"/>
                      </a:cubicBezTo>
                      <a:cubicBezTo>
                        <a:pt x="8" y="16"/>
                        <a:pt x="8" y="12"/>
                        <a:pt x="10" y="12"/>
                      </a:cubicBezTo>
                      <a:cubicBezTo>
                        <a:pt x="11" y="12"/>
                        <a:pt x="11" y="17"/>
                        <a:pt x="12" y="17"/>
                      </a:cubicBezTo>
                      <a:cubicBezTo>
                        <a:pt x="12" y="17"/>
                        <a:pt x="13" y="14"/>
                        <a:pt x="13" y="14"/>
                      </a:cubicBezTo>
                      <a:cubicBezTo>
                        <a:pt x="14" y="12"/>
                        <a:pt x="14" y="11"/>
                        <a:pt x="13" y="10"/>
                      </a:cubicBezTo>
                      <a:cubicBezTo>
                        <a:pt x="13" y="7"/>
                        <a:pt x="13" y="1"/>
                        <a:pt x="10" y="0"/>
                      </a:cubicBezTo>
                      <a:cubicBezTo>
                        <a:pt x="9" y="0"/>
                        <a:pt x="10" y="1"/>
                        <a:pt x="1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9" name="Freeform 449">
                  <a:extLst>
                    <a:ext uri="{FF2B5EF4-FFF2-40B4-BE49-F238E27FC236}">
                      <a16:creationId xmlns:a16="http://schemas.microsoft.com/office/drawing/2014/main" id="{AFBD6567-55D6-1948-B72F-887325EF6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89354" y="8631693"/>
                  <a:ext cx="111465" cy="95566"/>
                </a:xfrm>
                <a:custGeom>
                  <a:avLst/>
                  <a:gdLst>
                    <a:gd name="T0" fmla="*/ 8 w 12"/>
                    <a:gd name="T1" fmla="*/ 1 h 10"/>
                    <a:gd name="T2" fmla="*/ 2 w 12"/>
                    <a:gd name="T3" fmla="*/ 4 h 10"/>
                    <a:gd name="T4" fmla="*/ 0 w 12"/>
                    <a:gd name="T5" fmla="*/ 10 h 10"/>
                    <a:gd name="T6" fmla="*/ 2 w 12"/>
                    <a:gd name="T7" fmla="*/ 6 h 10"/>
                    <a:gd name="T8" fmla="*/ 4 w 12"/>
                    <a:gd name="T9" fmla="*/ 6 h 10"/>
                    <a:gd name="T10" fmla="*/ 6 w 12"/>
                    <a:gd name="T11" fmla="*/ 7 h 10"/>
                    <a:gd name="T12" fmla="*/ 8 w 12"/>
                    <a:gd name="T13" fmla="*/ 7 h 10"/>
                    <a:gd name="T14" fmla="*/ 8 w 12"/>
                    <a:gd name="T15" fmla="*/ 5 h 10"/>
                    <a:gd name="T16" fmla="*/ 8 w 12"/>
                    <a:gd name="T17" fmla="*/ 1 h 10"/>
                    <a:gd name="T18" fmla="*/ 8 w 12"/>
                    <a:gd name="T1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10">
                      <a:moveTo>
                        <a:pt x="8" y="1"/>
                      </a:moveTo>
                      <a:cubicBezTo>
                        <a:pt x="6" y="0"/>
                        <a:pt x="5" y="4"/>
                        <a:pt x="2" y="4"/>
                      </a:cubicBezTo>
                      <a:cubicBezTo>
                        <a:pt x="0" y="5"/>
                        <a:pt x="0" y="9"/>
                        <a:pt x="0" y="10"/>
                      </a:cubicBezTo>
                      <a:cubicBezTo>
                        <a:pt x="1" y="9"/>
                        <a:pt x="1" y="7"/>
                        <a:pt x="2" y="6"/>
                      </a:cubicBezTo>
                      <a:cubicBezTo>
                        <a:pt x="2" y="6"/>
                        <a:pt x="4" y="5"/>
                        <a:pt x="4" y="6"/>
                      </a:cubicBezTo>
                      <a:cubicBezTo>
                        <a:pt x="4" y="7"/>
                        <a:pt x="6" y="7"/>
                        <a:pt x="6" y="7"/>
                      </a:cubicBezTo>
                      <a:cubicBezTo>
                        <a:pt x="7" y="7"/>
                        <a:pt x="7" y="8"/>
                        <a:pt x="8" y="7"/>
                      </a:cubicBezTo>
                      <a:cubicBezTo>
                        <a:pt x="8" y="7"/>
                        <a:pt x="8" y="5"/>
                        <a:pt x="8" y="5"/>
                      </a:cubicBezTo>
                      <a:cubicBezTo>
                        <a:pt x="9" y="3"/>
                        <a:pt x="11" y="2"/>
                        <a:pt x="8" y="1"/>
                      </a:cubicBezTo>
                      <a:cubicBezTo>
                        <a:pt x="7" y="1"/>
                        <a:pt x="12" y="3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30" name="Freeform 450">
                  <a:extLst>
                    <a:ext uri="{FF2B5EF4-FFF2-40B4-BE49-F238E27FC236}">
                      <a16:creationId xmlns:a16="http://schemas.microsoft.com/office/drawing/2014/main" id="{1E063770-5CCC-6045-867B-029536498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63239" y="8539312"/>
                  <a:ext cx="111465" cy="111494"/>
                </a:xfrm>
                <a:custGeom>
                  <a:avLst/>
                  <a:gdLst>
                    <a:gd name="T0" fmla="*/ 11 w 12"/>
                    <a:gd name="T1" fmla="*/ 0 h 12"/>
                    <a:gd name="T2" fmla="*/ 6 w 12"/>
                    <a:gd name="T3" fmla="*/ 6 h 12"/>
                    <a:gd name="T4" fmla="*/ 0 w 12"/>
                    <a:gd name="T5" fmla="*/ 12 h 12"/>
                    <a:gd name="T6" fmla="*/ 4 w 12"/>
                    <a:gd name="T7" fmla="*/ 10 h 12"/>
                    <a:gd name="T8" fmla="*/ 8 w 12"/>
                    <a:gd name="T9" fmla="*/ 7 h 12"/>
                    <a:gd name="T10" fmla="*/ 10 w 12"/>
                    <a:gd name="T11" fmla="*/ 3 h 12"/>
                    <a:gd name="T12" fmla="*/ 11 w 12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2">
                      <a:moveTo>
                        <a:pt x="11" y="0"/>
                      </a:moveTo>
                      <a:cubicBezTo>
                        <a:pt x="9" y="1"/>
                        <a:pt x="7" y="4"/>
                        <a:pt x="6" y="6"/>
                      </a:cubicBezTo>
                      <a:cubicBezTo>
                        <a:pt x="5" y="7"/>
                        <a:pt x="0" y="10"/>
                        <a:pt x="0" y="12"/>
                      </a:cubicBezTo>
                      <a:cubicBezTo>
                        <a:pt x="0" y="12"/>
                        <a:pt x="3" y="11"/>
                        <a:pt x="4" y="10"/>
                      </a:cubicBezTo>
                      <a:cubicBezTo>
                        <a:pt x="5" y="10"/>
                        <a:pt x="7" y="8"/>
                        <a:pt x="8" y="7"/>
                      </a:cubicBezTo>
                      <a:cubicBezTo>
                        <a:pt x="8" y="5"/>
                        <a:pt x="9" y="4"/>
                        <a:pt x="10" y="3"/>
                      </a:cubicBezTo>
                      <a:cubicBezTo>
                        <a:pt x="11" y="3"/>
                        <a:pt x="12" y="0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31" name="Freeform 451">
                  <a:extLst>
                    <a:ext uri="{FF2B5EF4-FFF2-40B4-BE49-F238E27FC236}">
                      <a16:creationId xmlns:a16="http://schemas.microsoft.com/office/drawing/2014/main" id="{DC9630F3-8000-8343-8259-644E7B084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91266" y="8399149"/>
                  <a:ext cx="19109" cy="9556"/>
                </a:xfrm>
                <a:custGeom>
                  <a:avLst/>
                  <a:gdLst>
                    <a:gd name="T0" fmla="*/ 0 w 2"/>
                    <a:gd name="T1" fmla="*/ 1 h 1"/>
                    <a:gd name="T2" fmla="*/ 1 w 2"/>
                    <a:gd name="T3" fmla="*/ 0 h 1"/>
                    <a:gd name="T4" fmla="*/ 0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32" name="Freeform 452">
                  <a:extLst>
                    <a:ext uri="{FF2B5EF4-FFF2-40B4-BE49-F238E27FC236}">
                      <a16:creationId xmlns:a16="http://schemas.microsoft.com/office/drawing/2014/main" id="{D74777E3-7A82-4D4F-98E4-A08FD2C13F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37760" y="8781414"/>
                  <a:ext cx="522294" cy="544729"/>
                </a:xfrm>
                <a:custGeom>
                  <a:avLst/>
                  <a:gdLst>
                    <a:gd name="T0" fmla="*/ 12 w 56"/>
                    <a:gd name="T1" fmla="*/ 3 h 58"/>
                    <a:gd name="T2" fmla="*/ 4 w 56"/>
                    <a:gd name="T3" fmla="*/ 2 h 58"/>
                    <a:gd name="T4" fmla="*/ 2 w 56"/>
                    <a:gd name="T5" fmla="*/ 3 h 58"/>
                    <a:gd name="T6" fmla="*/ 6 w 56"/>
                    <a:gd name="T7" fmla="*/ 9 h 58"/>
                    <a:gd name="T8" fmla="*/ 11 w 56"/>
                    <a:gd name="T9" fmla="*/ 13 h 58"/>
                    <a:gd name="T10" fmla="*/ 13 w 56"/>
                    <a:gd name="T11" fmla="*/ 17 h 58"/>
                    <a:gd name="T12" fmla="*/ 17 w 56"/>
                    <a:gd name="T13" fmla="*/ 19 h 58"/>
                    <a:gd name="T14" fmla="*/ 20 w 56"/>
                    <a:gd name="T15" fmla="*/ 26 h 58"/>
                    <a:gd name="T16" fmla="*/ 22 w 56"/>
                    <a:gd name="T17" fmla="*/ 28 h 58"/>
                    <a:gd name="T18" fmla="*/ 26 w 56"/>
                    <a:gd name="T19" fmla="*/ 33 h 58"/>
                    <a:gd name="T20" fmla="*/ 30 w 56"/>
                    <a:gd name="T21" fmla="*/ 42 h 58"/>
                    <a:gd name="T22" fmla="*/ 41 w 56"/>
                    <a:gd name="T23" fmla="*/ 52 h 58"/>
                    <a:gd name="T24" fmla="*/ 46 w 56"/>
                    <a:gd name="T25" fmla="*/ 57 h 58"/>
                    <a:gd name="T26" fmla="*/ 54 w 56"/>
                    <a:gd name="T27" fmla="*/ 57 h 58"/>
                    <a:gd name="T28" fmla="*/ 54 w 56"/>
                    <a:gd name="T29" fmla="*/ 46 h 58"/>
                    <a:gd name="T30" fmla="*/ 55 w 56"/>
                    <a:gd name="T31" fmla="*/ 44 h 58"/>
                    <a:gd name="T32" fmla="*/ 52 w 56"/>
                    <a:gd name="T33" fmla="*/ 41 h 58"/>
                    <a:gd name="T34" fmla="*/ 50 w 56"/>
                    <a:gd name="T35" fmla="*/ 40 h 58"/>
                    <a:gd name="T36" fmla="*/ 48 w 56"/>
                    <a:gd name="T37" fmla="*/ 42 h 58"/>
                    <a:gd name="T38" fmla="*/ 48 w 56"/>
                    <a:gd name="T39" fmla="*/ 38 h 58"/>
                    <a:gd name="T40" fmla="*/ 47 w 56"/>
                    <a:gd name="T41" fmla="*/ 36 h 58"/>
                    <a:gd name="T42" fmla="*/ 44 w 56"/>
                    <a:gd name="T43" fmla="*/ 34 h 58"/>
                    <a:gd name="T44" fmla="*/ 42 w 56"/>
                    <a:gd name="T45" fmla="*/ 30 h 58"/>
                    <a:gd name="T46" fmla="*/ 42 w 56"/>
                    <a:gd name="T47" fmla="*/ 29 h 58"/>
                    <a:gd name="T48" fmla="*/ 43 w 56"/>
                    <a:gd name="T49" fmla="*/ 28 h 58"/>
                    <a:gd name="T50" fmla="*/ 38 w 56"/>
                    <a:gd name="T51" fmla="*/ 27 h 58"/>
                    <a:gd name="T52" fmla="*/ 38 w 56"/>
                    <a:gd name="T53" fmla="*/ 25 h 58"/>
                    <a:gd name="T54" fmla="*/ 36 w 56"/>
                    <a:gd name="T55" fmla="*/ 24 h 58"/>
                    <a:gd name="T56" fmla="*/ 37 w 56"/>
                    <a:gd name="T57" fmla="*/ 23 h 58"/>
                    <a:gd name="T58" fmla="*/ 35 w 56"/>
                    <a:gd name="T59" fmla="*/ 22 h 58"/>
                    <a:gd name="T60" fmla="*/ 34 w 56"/>
                    <a:gd name="T61" fmla="*/ 21 h 58"/>
                    <a:gd name="T62" fmla="*/ 31 w 56"/>
                    <a:gd name="T63" fmla="*/ 19 h 58"/>
                    <a:gd name="T64" fmla="*/ 30 w 56"/>
                    <a:gd name="T65" fmla="*/ 19 h 58"/>
                    <a:gd name="T66" fmla="*/ 25 w 56"/>
                    <a:gd name="T67" fmla="*/ 16 h 58"/>
                    <a:gd name="T68" fmla="*/ 21 w 56"/>
                    <a:gd name="T69" fmla="*/ 11 h 58"/>
                    <a:gd name="T70" fmla="*/ 16 w 56"/>
                    <a:gd name="T71" fmla="*/ 7 h 58"/>
                    <a:gd name="T72" fmla="*/ 12 w 56"/>
                    <a:gd name="T73" fmla="*/ 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" h="58">
                      <a:moveTo>
                        <a:pt x="12" y="3"/>
                      </a:moveTo>
                      <a:cubicBezTo>
                        <a:pt x="9" y="3"/>
                        <a:pt x="7" y="3"/>
                        <a:pt x="4" y="2"/>
                      </a:cubicBezTo>
                      <a:cubicBezTo>
                        <a:pt x="2" y="1"/>
                        <a:pt x="0" y="0"/>
                        <a:pt x="2" y="3"/>
                      </a:cubicBezTo>
                      <a:cubicBezTo>
                        <a:pt x="3" y="5"/>
                        <a:pt x="4" y="8"/>
                        <a:pt x="6" y="9"/>
                      </a:cubicBezTo>
                      <a:cubicBezTo>
                        <a:pt x="8" y="10"/>
                        <a:pt x="10" y="11"/>
                        <a:pt x="11" y="13"/>
                      </a:cubicBezTo>
                      <a:cubicBezTo>
                        <a:pt x="12" y="14"/>
                        <a:pt x="12" y="16"/>
                        <a:pt x="13" y="17"/>
                      </a:cubicBezTo>
                      <a:cubicBezTo>
                        <a:pt x="15" y="18"/>
                        <a:pt x="16" y="18"/>
                        <a:pt x="17" y="19"/>
                      </a:cubicBezTo>
                      <a:cubicBezTo>
                        <a:pt x="19" y="21"/>
                        <a:pt x="19" y="24"/>
                        <a:pt x="20" y="26"/>
                      </a:cubicBezTo>
                      <a:cubicBezTo>
                        <a:pt x="21" y="27"/>
                        <a:pt x="22" y="28"/>
                        <a:pt x="22" y="28"/>
                      </a:cubicBezTo>
                      <a:cubicBezTo>
                        <a:pt x="24" y="30"/>
                        <a:pt x="25" y="31"/>
                        <a:pt x="26" y="33"/>
                      </a:cubicBezTo>
                      <a:cubicBezTo>
                        <a:pt x="28" y="36"/>
                        <a:pt x="28" y="39"/>
                        <a:pt x="30" y="42"/>
                      </a:cubicBezTo>
                      <a:cubicBezTo>
                        <a:pt x="34" y="45"/>
                        <a:pt x="37" y="49"/>
                        <a:pt x="41" y="52"/>
                      </a:cubicBezTo>
                      <a:cubicBezTo>
                        <a:pt x="43" y="54"/>
                        <a:pt x="44" y="55"/>
                        <a:pt x="46" y="57"/>
                      </a:cubicBezTo>
                      <a:cubicBezTo>
                        <a:pt x="47" y="57"/>
                        <a:pt x="53" y="58"/>
                        <a:pt x="54" y="57"/>
                      </a:cubicBezTo>
                      <a:cubicBezTo>
                        <a:pt x="55" y="56"/>
                        <a:pt x="53" y="48"/>
                        <a:pt x="54" y="46"/>
                      </a:cubicBezTo>
                      <a:cubicBezTo>
                        <a:pt x="54" y="45"/>
                        <a:pt x="56" y="45"/>
                        <a:pt x="55" y="44"/>
                      </a:cubicBezTo>
                      <a:cubicBezTo>
                        <a:pt x="54" y="43"/>
                        <a:pt x="53" y="42"/>
                        <a:pt x="52" y="41"/>
                      </a:cubicBezTo>
                      <a:cubicBezTo>
                        <a:pt x="52" y="41"/>
                        <a:pt x="51" y="40"/>
                        <a:pt x="50" y="40"/>
                      </a:cubicBezTo>
                      <a:cubicBezTo>
                        <a:pt x="49" y="40"/>
                        <a:pt x="49" y="42"/>
                        <a:pt x="48" y="42"/>
                      </a:cubicBezTo>
                      <a:cubicBezTo>
                        <a:pt x="49" y="42"/>
                        <a:pt x="48" y="38"/>
                        <a:pt x="48" y="38"/>
                      </a:cubicBezTo>
                      <a:cubicBezTo>
                        <a:pt x="47" y="37"/>
                        <a:pt x="47" y="37"/>
                        <a:pt x="47" y="36"/>
                      </a:cubicBezTo>
                      <a:cubicBezTo>
                        <a:pt x="47" y="35"/>
                        <a:pt x="45" y="34"/>
                        <a:pt x="44" y="34"/>
                      </a:cubicBezTo>
                      <a:cubicBezTo>
                        <a:pt x="43" y="33"/>
                        <a:pt x="41" y="32"/>
                        <a:pt x="42" y="30"/>
                      </a:cubicBezTo>
                      <a:cubicBezTo>
                        <a:pt x="42" y="30"/>
                        <a:pt x="41" y="29"/>
                        <a:pt x="42" y="29"/>
                      </a:cubicBezTo>
                      <a:cubicBezTo>
                        <a:pt x="42" y="28"/>
                        <a:pt x="43" y="29"/>
                        <a:pt x="43" y="28"/>
                      </a:cubicBezTo>
                      <a:cubicBezTo>
                        <a:pt x="44" y="26"/>
                        <a:pt x="38" y="26"/>
                        <a:pt x="38" y="27"/>
                      </a:cubicBezTo>
                      <a:cubicBezTo>
                        <a:pt x="38" y="26"/>
                        <a:pt x="42" y="25"/>
                        <a:pt x="38" y="25"/>
                      </a:cubicBezTo>
                      <a:cubicBezTo>
                        <a:pt x="37" y="25"/>
                        <a:pt x="36" y="24"/>
                        <a:pt x="36" y="24"/>
                      </a:cubicBezTo>
                      <a:cubicBezTo>
                        <a:pt x="36" y="23"/>
                        <a:pt x="37" y="23"/>
                        <a:pt x="37" y="23"/>
                      </a:cubicBezTo>
                      <a:cubicBezTo>
                        <a:pt x="37" y="22"/>
                        <a:pt x="35" y="22"/>
                        <a:pt x="35" y="22"/>
                      </a:cubicBezTo>
                      <a:cubicBezTo>
                        <a:pt x="35" y="22"/>
                        <a:pt x="36" y="21"/>
                        <a:pt x="34" y="21"/>
                      </a:cubicBezTo>
                      <a:cubicBezTo>
                        <a:pt x="33" y="20"/>
                        <a:pt x="32" y="20"/>
                        <a:pt x="31" y="19"/>
                      </a:cubicBezTo>
                      <a:cubicBezTo>
                        <a:pt x="28" y="15"/>
                        <a:pt x="30" y="19"/>
                        <a:pt x="30" y="19"/>
                      </a:cubicBezTo>
                      <a:cubicBezTo>
                        <a:pt x="29" y="19"/>
                        <a:pt x="26" y="16"/>
                        <a:pt x="25" y="16"/>
                      </a:cubicBezTo>
                      <a:cubicBezTo>
                        <a:pt x="24" y="14"/>
                        <a:pt x="23" y="12"/>
                        <a:pt x="21" y="11"/>
                      </a:cubicBezTo>
                      <a:cubicBezTo>
                        <a:pt x="19" y="10"/>
                        <a:pt x="18" y="9"/>
                        <a:pt x="16" y="7"/>
                      </a:cubicBezTo>
                      <a:cubicBezTo>
                        <a:pt x="15" y="6"/>
                        <a:pt x="14" y="3"/>
                        <a:pt x="1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33" name="Freeform 453">
                  <a:extLst>
                    <a:ext uri="{FF2B5EF4-FFF2-40B4-BE49-F238E27FC236}">
                      <a16:creationId xmlns:a16="http://schemas.microsoft.com/office/drawing/2014/main" id="{E9027D7D-1826-964F-8328-E1CD06FFDF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30116" y="8978921"/>
                  <a:ext cx="47770" cy="47785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34" name="Freeform 454">
                  <a:extLst>
                    <a:ext uri="{FF2B5EF4-FFF2-40B4-BE49-F238E27FC236}">
                      <a16:creationId xmlns:a16="http://schemas.microsoft.com/office/drawing/2014/main" id="{A641FB42-8F5A-9340-951B-8D6E99B4FF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96998" y="9090415"/>
                  <a:ext cx="44586" cy="47785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35" name="Freeform 455">
                  <a:extLst>
                    <a:ext uri="{FF2B5EF4-FFF2-40B4-BE49-F238E27FC236}">
                      <a16:creationId xmlns:a16="http://schemas.microsoft.com/office/drawing/2014/main" id="{CA192A21-AB6D-8040-BB9A-AB4FACFF01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12284" y="9119081"/>
                  <a:ext cx="66879" cy="66896"/>
                </a:xfrm>
                <a:custGeom>
                  <a:avLst/>
                  <a:gdLst>
                    <a:gd name="T0" fmla="*/ 7 w 7"/>
                    <a:gd name="T1" fmla="*/ 7 h 7"/>
                    <a:gd name="T2" fmla="*/ 5 w 7"/>
                    <a:gd name="T3" fmla="*/ 3 h 7"/>
                    <a:gd name="T4" fmla="*/ 0 w 7"/>
                    <a:gd name="T5" fmla="*/ 1 h 7"/>
                    <a:gd name="T6" fmla="*/ 1 w 7"/>
                    <a:gd name="T7" fmla="*/ 3 h 7"/>
                    <a:gd name="T8" fmla="*/ 3 w 7"/>
                    <a:gd name="T9" fmla="*/ 5 h 7"/>
                    <a:gd name="T10" fmla="*/ 7 w 7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cubicBezTo>
                        <a:pt x="7" y="5"/>
                        <a:pt x="5" y="5"/>
                        <a:pt x="5" y="3"/>
                      </a:cubicBezTo>
                      <a:cubicBezTo>
                        <a:pt x="5" y="1"/>
                        <a:pt x="2" y="0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3"/>
                        <a:pt x="2" y="4"/>
                        <a:pt x="3" y="5"/>
                      </a:cubicBezTo>
                      <a:cubicBezTo>
                        <a:pt x="3" y="6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36" name="Freeform 456">
                  <a:extLst>
                    <a:ext uri="{FF2B5EF4-FFF2-40B4-BE49-F238E27FC236}">
                      <a16:creationId xmlns:a16="http://schemas.microsoft.com/office/drawing/2014/main" id="{958D2F38-E632-AC45-9866-9B2D6C36EE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17380" y="9166866"/>
                  <a:ext cx="35033" cy="35042"/>
                </a:xfrm>
                <a:custGeom>
                  <a:avLst/>
                  <a:gdLst>
                    <a:gd name="T0" fmla="*/ 2 w 4"/>
                    <a:gd name="T1" fmla="*/ 3 h 4"/>
                    <a:gd name="T2" fmla="*/ 2 w 4"/>
                    <a:gd name="T3" fmla="*/ 0 h 4"/>
                    <a:gd name="T4" fmla="*/ 2 w 4"/>
                    <a:gd name="T5" fmla="*/ 3 h 4"/>
                    <a:gd name="T6" fmla="*/ 2 w 4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4" y="0"/>
                        <a:pt x="4" y="3"/>
                        <a:pt x="2" y="3"/>
                      </a:cubicBezTo>
                      <a:cubicBezTo>
                        <a:pt x="1" y="4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37" name="Freeform 457">
                  <a:extLst>
                    <a:ext uri="{FF2B5EF4-FFF2-40B4-BE49-F238E27FC236}">
                      <a16:creationId xmlns:a16="http://schemas.microsoft.com/office/drawing/2014/main" id="{4A04D350-4DB5-424A-AFAE-3D23756884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21837" y="9326143"/>
                  <a:ext cx="429937" cy="140163"/>
                </a:xfrm>
                <a:custGeom>
                  <a:avLst/>
                  <a:gdLst>
                    <a:gd name="T0" fmla="*/ 9 w 46"/>
                    <a:gd name="T1" fmla="*/ 0 h 15"/>
                    <a:gd name="T2" fmla="*/ 3 w 46"/>
                    <a:gd name="T3" fmla="*/ 0 h 15"/>
                    <a:gd name="T4" fmla="*/ 0 w 46"/>
                    <a:gd name="T5" fmla="*/ 4 h 15"/>
                    <a:gd name="T6" fmla="*/ 5 w 46"/>
                    <a:gd name="T7" fmla="*/ 6 h 15"/>
                    <a:gd name="T8" fmla="*/ 11 w 46"/>
                    <a:gd name="T9" fmla="*/ 9 h 15"/>
                    <a:gd name="T10" fmla="*/ 15 w 46"/>
                    <a:gd name="T11" fmla="*/ 9 h 15"/>
                    <a:gd name="T12" fmla="*/ 24 w 46"/>
                    <a:gd name="T13" fmla="*/ 11 h 15"/>
                    <a:gd name="T14" fmla="*/ 40 w 46"/>
                    <a:gd name="T15" fmla="*/ 13 h 15"/>
                    <a:gd name="T16" fmla="*/ 45 w 46"/>
                    <a:gd name="T17" fmla="*/ 13 h 15"/>
                    <a:gd name="T18" fmla="*/ 43 w 46"/>
                    <a:gd name="T19" fmla="*/ 9 h 15"/>
                    <a:gd name="T20" fmla="*/ 41 w 46"/>
                    <a:gd name="T21" fmla="*/ 9 h 15"/>
                    <a:gd name="T22" fmla="*/ 37 w 46"/>
                    <a:gd name="T23" fmla="*/ 9 h 15"/>
                    <a:gd name="T24" fmla="*/ 35 w 46"/>
                    <a:gd name="T25" fmla="*/ 6 h 15"/>
                    <a:gd name="T26" fmla="*/ 32 w 46"/>
                    <a:gd name="T27" fmla="*/ 4 h 15"/>
                    <a:gd name="T28" fmla="*/ 27 w 46"/>
                    <a:gd name="T29" fmla="*/ 3 h 15"/>
                    <a:gd name="T30" fmla="*/ 25 w 46"/>
                    <a:gd name="T31" fmla="*/ 4 h 15"/>
                    <a:gd name="T32" fmla="*/ 21 w 46"/>
                    <a:gd name="T33" fmla="*/ 5 h 15"/>
                    <a:gd name="T34" fmla="*/ 15 w 46"/>
                    <a:gd name="T35" fmla="*/ 3 h 15"/>
                    <a:gd name="T36" fmla="*/ 11 w 46"/>
                    <a:gd name="T37" fmla="*/ 2 h 15"/>
                    <a:gd name="T38" fmla="*/ 9 w 46"/>
                    <a:gd name="T39" fmla="*/ 0 h 15"/>
                    <a:gd name="T40" fmla="*/ 9 w 46"/>
                    <a:gd name="T4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15">
                      <a:moveTo>
                        <a:pt x="9" y="0"/>
                      </a:moveTo>
                      <a:cubicBezTo>
                        <a:pt x="7" y="1"/>
                        <a:pt x="6" y="0"/>
                        <a:pt x="3" y="0"/>
                      </a:cubicBezTo>
                      <a:cubicBezTo>
                        <a:pt x="3" y="0"/>
                        <a:pt x="0" y="3"/>
                        <a:pt x="0" y="4"/>
                      </a:cubicBezTo>
                      <a:cubicBezTo>
                        <a:pt x="0" y="5"/>
                        <a:pt x="4" y="4"/>
                        <a:pt x="5" y="6"/>
                      </a:cubicBezTo>
                      <a:cubicBezTo>
                        <a:pt x="6" y="8"/>
                        <a:pt x="9" y="8"/>
                        <a:pt x="11" y="9"/>
                      </a:cubicBezTo>
                      <a:cubicBezTo>
                        <a:pt x="13" y="9"/>
                        <a:pt x="14" y="9"/>
                        <a:pt x="15" y="9"/>
                      </a:cubicBezTo>
                      <a:cubicBezTo>
                        <a:pt x="18" y="9"/>
                        <a:pt x="21" y="10"/>
                        <a:pt x="24" y="11"/>
                      </a:cubicBezTo>
                      <a:cubicBezTo>
                        <a:pt x="29" y="12"/>
                        <a:pt x="35" y="11"/>
                        <a:pt x="40" y="13"/>
                      </a:cubicBezTo>
                      <a:cubicBezTo>
                        <a:pt x="41" y="13"/>
                        <a:pt x="44" y="15"/>
                        <a:pt x="45" y="13"/>
                      </a:cubicBezTo>
                      <a:cubicBezTo>
                        <a:pt x="46" y="13"/>
                        <a:pt x="44" y="9"/>
                        <a:pt x="43" y="9"/>
                      </a:cubicBezTo>
                      <a:cubicBezTo>
                        <a:pt x="42" y="8"/>
                        <a:pt x="42" y="9"/>
                        <a:pt x="41" y="9"/>
                      </a:cubicBezTo>
                      <a:cubicBezTo>
                        <a:pt x="39" y="10"/>
                        <a:pt x="38" y="9"/>
                        <a:pt x="37" y="9"/>
                      </a:cubicBezTo>
                      <a:cubicBezTo>
                        <a:pt x="36" y="8"/>
                        <a:pt x="36" y="7"/>
                        <a:pt x="35" y="6"/>
                      </a:cubicBezTo>
                      <a:cubicBezTo>
                        <a:pt x="35" y="5"/>
                        <a:pt x="33" y="5"/>
                        <a:pt x="32" y="4"/>
                      </a:cubicBezTo>
                      <a:cubicBezTo>
                        <a:pt x="31" y="4"/>
                        <a:pt x="28" y="3"/>
                        <a:pt x="27" y="3"/>
                      </a:cubicBezTo>
                      <a:cubicBezTo>
                        <a:pt x="26" y="3"/>
                        <a:pt x="25" y="4"/>
                        <a:pt x="25" y="4"/>
                      </a:cubicBezTo>
                      <a:cubicBezTo>
                        <a:pt x="24" y="5"/>
                        <a:pt x="23" y="5"/>
                        <a:pt x="21" y="5"/>
                      </a:cubicBezTo>
                      <a:cubicBezTo>
                        <a:pt x="19" y="5"/>
                        <a:pt x="17" y="4"/>
                        <a:pt x="15" y="3"/>
                      </a:cubicBezTo>
                      <a:cubicBezTo>
                        <a:pt x="14" y="2"/>
                        <a:pt x="12" y="2"/>
                        <a:pt x="11" y="2"/>
                      </a:cubicBezTo>
                      <a:cubicBezTo>
                        <a:pt x="11" y="2"/>
                        <a:pt x="10" y="0"/>
                        <a:pt x="9" y="0"/>
                      </a:cubicBezTo>
                      <a:cubicBezTo>
                        <a:pt x="8" y="1"/>
                        <a:pt x="10" y="0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38" name="Freeform 458">
                  <a:extLst>
                    <a:ext uri="{FF2B5EF4-FFF2-40B4-BE49-F238E27FC236}">
                      <a16:creationId xmlns:a16="http://schemas.microsoft.com/office/drawing/2014/main" id="{ED548878-D041-4640-B42C-42283689B7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40309" y="9361182"/>
                  <a:ext cx="73248" cy="28669"/>
                </a:xfrm>
                <a:custGeom>
                  <a:avLst/>
                  <a:gdLst>
                    <a:gd name="T0" fmla="*/ 3 w 8"/>
                    <a:gd name="T1" fmla="*/ 3 h 3"/>
                    <a:gd name="T2" fmla="*/ 8 w 8"/>
                    <a:gd name="T3" fmla="*/ 1 h 3"/>
                    <a:gd name="T4" fmla="*/ 3 w 8"/>
                    <a:gd name="T5" fmla="*/ 3 h 3"/>
                    <a:gd name="T6" fmla="*/ 3 w 8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3" y="3"/>
                      </a:moveTo>
                      <a:cubicBezTo>
                        <a:pt x="0" y="2"/>
                        <a:pt x="7" y="0"/>
                        <a:pt x="8" y="1"/>
                      </a:cubicBezTo>
                      <a:cubicBezTo>
                        <a:pt x="8" y="2"/>
                        <a:pt x="4" y="3"/>
                        <a:pt x="3" y="3"/>
                      </a:cubicBezTo>
                      <a:cubicBezTo>
                        <a:pt x="2" y="3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39" name="Freeform 459">
                  <a:extLst>
                    <a:ext uri="{FF2B5EF4-FFF2-40B4-BE49-F238E27FC236}">
                      <a16:creationId xmlns:a16="http://schemas.microsoft.com/office/drawing/2014/main" id="{A155D6EA-81C5-7A41-B3DA-FB2C9111B9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42219" y="9428080"/>
                  <a:ext cx="57323" cy="38227"/>
                </a:xfrm>
                <a:custGeom>
                  <a:avLst/>
                  <a:gdLst>
                    <a:gd name="T0" fmla="*/ 3 w 6"/>
                    <a:gd name="T1" fmla="*/ 0 h 4"/>
                    <a:gd name="T2" fmla="*/ 1 w 6"/>
                    <a:gd name="T3" fmla="*/ 1 h 4"/>
                    <a:gd name="T4" fmla="*/ 3 w 6"/>
                    <a:gd name="T5" fmla="*/ 4 h 4"/>
                    <a:gd name="T6" fmla="*/ 3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0"/>
                      </a:moveTo>
                      <a:cubicBezTo>
                        <a:pt x="2" y="0"/>
                        <a:pt x="0" y="0"/>
                        <a:pt x="1" y="1"/>
                      </a:cubicBezTo>
                      <a:cubicBezTo>
                        <a:pt x="1" y="1"/>
                        <a:pt x="3" y="4"/>
                        <a:pt x="3" y="4"/>
                      </a:cubicBezTo>
                      <a:cubicBezTo>
                        <a:pt x="5" y="4"/>
                        <a:pt x="6" y="0"/>
                        <a:pt x="3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40" name="Freeform 460">
                  <a:extLst>
                    <a:ext uri="{FF2B5EF4-FFF2-40B4-BE49-F238E27FC236}">
                      <a16:creationId xmlns:a16="http://schemas.microsoft.com/office/drawing/2014/main" id="{63502E68-7681-0148-BABB-BE25711CD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99545" y="9437634"/>
                  <a:ext cx="44586" cy="28669"/>
                </a:xfrm>
                <a:custGeom>
                  <a:avLst/>
                  <a:gdLst>
                    <a:gd name="T0" fmla="*/ 4 w 5"/>
                    <a:gd name="T1" fmla="*/ 1 h 3"/>
                    <a:gd name="T2" fmla="*/ 2 w 5"/>
                    <a:gd name="T3" fmla="*/ 0 h 3"/>
                    <a:gd name="T4" fmla="*/ 1 w 5"/>
                    <a:gd name="T5" fmla="*/ 2 h 3"/>
                    <a:gd name="T6" fmla="*/ 2 w 5"/>
                    <a:gd name="T7" fmla="*/ 2 h 3"/>
                    <a:gd name="T8" fmla="*/ 4 w 5"/>
                    <a:gd name="T9" fmla="*/ 1 h 3"/>
                    <a:gd name="T10" fmla="*/ 4 w 5"/>
                    <a:gd name="T11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4" y="1"/>
                      </a:move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1"/>
                        <a:pt x="0" y="2"/>
                        <a:pt x="1" y="2"/>
                      </a:cubicBezTo>
                      <a:cubicBezTo>
                        <a:pt x="1" y="2"/>
                        <a:pt x="2" y="3"/>
                        <a:pt x="2" y="2"/>
                      </a:cubicBezTo>
                      <a:cubicBezTo>
                        <a:pt x="3" y="2"/>
                        <a:pt x="5" y="2"/>
                        <a:pt x="4" y="1"/>
                      </a:cubicBezTo>
                      <a:cubicBezTo>
                        <a:pt x="4" y="1"/>
                        <a:pt x="5" y="2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41" name="Freeform 461">
                  <a:extLst>
                    <a:ext uri="{FF2B5EF4-FFF2-40B4-BE49-F238E27FC236}">
                      <a16:creationId xmlns:a16="http://schemas.microsoft.com/office/drawing/2014/main" id="{3B41E6CD-ACDE-4A46-BF45-7C22C4216D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34576" y="9437634"/>
                  <a:ext cx="66879" cy="38227"/>
                </a:xfrm>
                <a:custGeom>
                  <a:avLst/>
                  <a:gdLst>
                    <a:gd name="T0" fmla="*/ 2 w 7"/>
                    <a:gd name="T1" fmla="*/ 1 h 4"/>
                    <a:gd name="T2" fmla="*/ 2 w 7"/>
                    <a:gd name="T3" fmla="*/ 4 h 4"/>
                    <a:gd name="T4" fmla="*/ 6 w 7"/>
                    <a:gd name="T5" fmla="*/ 3 h 4"/>
                    <a:gd name="T6" fmla="*/ 5 w 7"/>
                    <a:gd name="T7" fmla="*/ 1 h 4"/>
                    <a:gd name="T8" fmla="*/ 2 w 7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2" y="1"/>
                      </a:moveTo>
                      <a:cubicBezTo>
                        <a:pt x="1" y="2"/>
                        <a:pt x="0" y="4"/>
                        <a:pt x="2" y="4"/>
                      </a:cubicBezTo>
                      <a:cubicBezTo>
                        <a:pt x="4" y="4"/>
                        <a:pt x="5" y="4"/>
                        <a:pt x="6" y="3"/>
                      </a:cubicBezTo>
                      <a:cubicBezTo>
                        <a:pt x="7" y="3"/>
                        <a:pt x="5" y="2"/>
                        <a:pt x="5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42" name="Freeform 462">
                  <a:extLst>
                    <a:ext uri="{FF2B5EF4-FFF2-40B4-BE49-F238E27FC236}">
                      <a16:creationId xmlns:a16="http://schemas.microsoft.com/office/drawing/2014/main" id="{2A451046-C0F3-874B-93A6-95C8883B96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82347" y="9428080"/>
                  <a:ext cx="76432" cy="47785"/>
                </a:xfrm>
                <a:custGeom>
                  <a:avLst/>
                  <a:gdLst>
                    <a:gd name="T0" fmla="*/ 1 w 8"/>
                    <a:gd name="T1" fmla="*/ 0 h 5"/>
                    <a:gd name="T2" fmla="*/ 0 w 8"/>
                    <a:gd name="T3" fmla="*/ 1 h 5"/>
                    <a:gd name="T4" fmla="*/ 2 w 8"/>
                    <a:gd name="T5" fmla="*/ 2 h 5"/>
                    <a:gd name="T6" fmla="*/ 2 w 8"/>
                    <a:gd name="T7" fmla="*/ 3 h 5"/>
                    <a:gd name="T8" fmla="*/ 7 w 8"/>
                    <a:gd name="T9" fmla="*/ 4 h 5"/>
                    <a:gd name="T10" fmla="*/ 7 w 8"/>
                    <a:gd name="T11" fmla="*/ 1 h 5"/>
                    <a:gd name="T12" fmla="*/ 1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1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2" y="1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2" y="4"/>
                        <a:pt x="6" y="5"/>
                        <a:pt x="7" y="4"/>
                      </a:cubicBezTo>
                      <a:cubicBezTo>
                        <a:pt x="8" y="3"/>
                        <a:pt x="8" y="2"/>
                        <a:pt x="7" y="1"/>
                      </a:cubicBezTo>
                      <a:cubicBezTo>
                        <a:pt x="5" y="1"/>
                        <a:pt x="3" y="1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43" name="Freeform 463">
                  <a:extLst>
                    <a:ext uri="{FF2B5EF4-FFF2-40B4-BE49-F238E27FC236}">
                      <a16:creationId xmlns:a16="http://schemas.microsoft.com/office/drawing/2014/main" id="{2BA6D885-3755-5545-9E82-A4EE83BB19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4260" y="9437634"/>
                  <a:ext cx="114649" cy="38227"/>
                </a:xfrm>
                <a:custGeom>
                  <a:avLst/>
                  <a:gdLst>
                    <a:gd name="T0" fmla="*/ 2 w 12"/>
                    <a:gd name="T1" fmla="*/ 0 h 4"/>
                    <a:gd name="T2" fmla="*/ 0 w 12"/>
                    <a:gd name="T3" fmla="*/ 2 h 4"/>
                    <a:gd name="T4" fmla="*/ 12 w 12"/>
                    <a:gd name="T5" fmla="*/ 2 h 4"/>
                    <a:gd name="T6" fmla="*/ 9 w 12"/>
                    <a:gd name="T7" fmla="*/ 2 h 4"/>
                    <a:gd name="T8" fmla="*/ 2 w 12"/>
                    <a:gd name="T9" fmla="*/ 0 h 4"/>
                    <a:gd name="T10" fmla="*/ 2 w 1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4">
                      <a:moveTo>
                        <a:pt x="2" y="0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2"/>
                        <a:pt x="11" y="4"/>
                        <a:pt x="12" y="2"/>
                      </a:cubicBezTo>
                      <a:cubicBezTo>
                        <a:pt x="12" y="1"/>
                        <a:pt x="9" y="2"/>
                        <a:pt x="9" y="2"/>
                      </a:cubicBezTo>
                      <a:cubicBezTo>
                        <a:pt x="7" y="2"/>
                        <a:pt x="4" y="1"/>
                        <a:pt x="2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44" name="Freeform 464">
                  <a:extLst>
                    <a:ext uri="{FF2B5EF4-FFF2-40B4-BE49-F238E27FC236}">
                      <a16:creationId xmlns:a16="http://schemas.microsoft.com/office/drawing/2014/main" id="{1E35BF03-DF9D-6C4B-92DB-2C25B69102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49227" y="9491790"/>
                  <a:ext cx="101909" cy="57338"/>
                </a:xfrm>
                <a:custGeom>
                  <a:avLst/>
                  <a:gdLst>
                    <a:gd name="T0" fmla="*/ 0 w 11"/>
                    <a:gd name="T1" fmla="*/ 0 h 6"/>
                    <a:gd name="T2" fmla="*/ 8 w 11"/>
                    <a:gd name="T3" fmla="*/ 4 h 6"/>
                    <a:gd name="T4" fmla="*/ 0 w 11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1" y="0"/>
                        <a:pt x="7" y="6"/>
                        <a:pt x="8" y="4"/>
                      </a:cubicBezTo>
                      <a:cubicBezTo>
                        <a:pt x="1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45" name="Freeform 465">
                  <a:extLst>
                    <a:ext uri="{FF2B5EF4-FFF2-40B4-BE49-F238E27FC236}">
                      <a16:creationId xmlns:a16="http://schemas.microsoft.com/office/drawing/2014/main" id="{B0F8EC1B-1EA7-DD41-9EDD-5B5761E705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74066" y="9192351"/>
                  <a:ext cx="57323" cy="38227"/>
                </a:xfrm>
                <a:custGeom>
                  <a:avLst/>
                  <a:gdLst>
                    <a:gd name="T0" fmla="*/ 3 w 6"/>
                    <a:gd name="T1" fmla="*/ 3 h 4"/>
                    <a:gd name="T2" fmla="*/ 4 w 6"/>
                    <a:gd name="T3" fmla="*/ 0 h 4"/>
                    <a:gd name="T4" fmla="*/ 3 w 6"/>
                    <a:gd name="T5" fmla="*/ 3 h 4"/>
                    <a:gd name="T6" fmla="*/ 3 w 6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3"/>
                      </a:moveTo>
                      <a:cubicBezTo>
                        <a:pt x="0" y="4"/>
                        <a:pt x="1" y="0"/>
                        <a:pt x="4" y="0"/>
                      </a:cubicBezTo>
                      <a:cubicBezTo>
                        <a:pt x="6" y="0"/>
                        <a:pt x="5" y="3"/>
                        <a:pt x="3" y="3"/>
                      </a:cubicBezTo>
                      <a:cubicBezTo>
                        <a:pt x="2" y="4"/>
                        <a:pt x="5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46" name="Freeform 466">
                  <a:extLst>
                    <a:ext uri="{FF2B5EF4-FFF2-40B4-BE49-F238E27FC236}">
                      <a16:creationId xmlns:a16="http://schemas.microsoft.com/office/drawing/2014/main" id="{2452C4E8-7D48-E94E-B87A-A9689A7DEE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69609" y="9185980"/>
                  <a:ext cx="140127" cy="44598"/>
                </a:xfrm>
                <a:custGeom>
                  <a:avLst/>
                  <a:gdLst>
                    <a:gd name="T0" fmla="*/ 2 w 15"/>
                    <a:gd name="T1" fmla="*/ 3 h 5"/>
                    <a:gd name="T2" fmla="*/ 1 w 15"/>
                    <a:gd name="T3" fmla="*/ 1 h 5"/>
                    <a:gd name="T4" fmla="*/ 5 w 15"/>
                    <a:gd name="T5" fmla="*/ 0 h 5"/>
                    <a:gd name="T6" fmla="*/ 13 w 15"/>
                    <a:gd name="T7" fmla="*/ 2 h 5"/>
                    <a:gd name="T8" fmla="*/ 15 w 15"/>
                    <a:gd name="T9" fmla="*/ 5 h 5"/>
                    <a:gd name="T10" fmla="*/ 11 w 15"/>
                    <a:gd name="T11" fmla="*/ 3 h 5"/>
                    <a:gd name="T12" fmla="*/ 2 w 15"/>
                    <a:gd name="T13" fmla="*/ 3 h 5"/>
                    <a:gd name="T14" fmla="*/ 2 w 15"/>
                    <a:gd name="T1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5">
                      <a:moveTo>
                        <a:pt x="2" y="3"/>
                      </a:moveTo>
                      <a:cubicBezTo>
                        <a:pt x="1" y="3"/>
                        <a:pt x="0" y="2"/>
                        <a:pt x="1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8" y="0"/>
                        <a:pt x="10" y="0"/>
                        <a:pt x="13" y="2"/>
                      </a:cubicBezTo>
                      <a:cubicBezTo>
                        <a:pt x="14" y="3"/>
                        <a:pt x="15" y="4"/>
                        <a:pt x="15" y="5"/>
                      </a:cubicBezTo>
                      <a:cubicBezTo>
                        <a:pt x="14" y="5"/>
                        <a:pt x="11" y="3"/>
                        <a:pt x="11" y="3"/>
                      </a:cubicBezTo>
                      <a:cubicBezTo>
                        <a:pt x="8" y="2"/>
                        <a:pt x="5" y="3"/>
                        <a:pt x="2" y="3"/>
                      </a:cubicBezTo>
                      <a:cubicBezTo>
                        <a:pt x="1" y="3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47" name="Freeform 467">
                  <a:extLst>
                    <a:ext uri="{FF2B5EF4-FFF2-40B4-BE49-F238E27FC236}">
                      <a16:creationId xmlns:a16="http://schemas.microsoft.com/office/drawing/2014/main" id="{4123635A-1CC6-BF49-A260-D53228D477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39672" y="8969360"/>
                  <a:ext cx="299364" cy="337667"/>
                </a:xfrm>
                <a:custGeom>
                  <a:avLst/>
                  <a:gdLst>
                    <a:gd name="T0" fmla="*/ 13 w 32"/>
                    <a:gd name="T1" fmla="*/ 32 h 36"/>
                    <a:gd name="T2" fmla="*/ 14 w 32"/>
                    <a:gd name="T3" fmla="*/ 30 h 36"/>
                    <a:gd name="T4" fmla="*/ 11 w 32"/>
                    <a:gd name="T5" fmla="*/ 28 h 36"/>
                    <a:gd name="T6" fmla="*/ 12 w 32"/>
                    <a:gd name="T7" fmla="*/ 23 h 36"/>
                    <a:gd name="T8" fmla="*/ 8 w 32"/>
                    <a:gd name="T9" fmla="*/ 23 h 36"/>
                    <a:gd name="T10" fmla="*/ 8 w 32"/>
                    <a:gd name="T11" fmla="*/ 29 h 36"/>
                    <a:gd name="T12" fmla="*/ 8 w 32"/>
                    <a:gd name="T13" fmla="*/ 30 h 36"/>
                    <a:gd name="T14" fmla="*/ 7 w 32"/>
                    <a:gd name="T15" fmla="*/ 34 h 36"/>
                    <a:gd name="T16" fmla="*/ 4 w 32"/>
                    <a:gd name="T17" fmla="*/ 36 h 36"/>
                    <a:gd name="T18" fmla="*/ 4 w 32"/>
                    <a:gd name="T19" fmla="*/ 31 h 36"/>
                    <a:gd name="T20" fmla="*/ 2 w 32"/>
                    <a:gd name="T21" fmla="*/ 26 h 36"/>
                    <a:gd name="T22" fmla="*/ 1 w 32"/>
                    <a:gd name="T23" fmla="*/ 21 h 36"/>
                    <a:gd name="T24" fmla="*/ 3 w 32"/>
                    <a:gd name="T25" fmla="*/ 14 h 36"/>
                    <a:gd name="T26" fmla="*/ 9 w 32"/>
                    <a:gd name="T27" fmla="*/ 5 h 36"/>
                    <a:gd name="T28" fmla="*/ 11 w 32"/>
                    <a:gd name="T29" fmla="*/ 2 h 36"/>
                    <a:gd name="T30" fmla="*/ 18 w 32"/>
                    <a:gd name="T31" fmla="*/ 4 h 36"/>
                    <a:gd name="T32" fmla="*/ 25 w 32"/>
                    <a:gd name="T33" fmla="*/ 4 h 36"/>
                    <a:gd name="T34" fmla="*/ 32 w 32"/>
                    <a:gd name="T35" fmla="*/ 1 h 36"/>
                    <a:gd name="T36" fmla="*/ 29 w 32"/>
                    <a:gd name="T37" fmla="*/ 6 h 36"/>
                    <a:gd name="T38" fmla="*/ 23 w 32"/>
                    <a:gd name="T39" fmla="*/ 7 h 36"/>
                    <a:gd name="T40" fmla="*/ 10 w 32"/>
                    <a:gd name="T41" fmla="*/ 7 h 36"/>
                    <a:gd name="T42" fmla="*/ 6 w 32"/>
                    <a:gd name="T43" fmla="*/ 10 h 36"/>
                    <a:gd name="T44" fmla="*/ 10 w 32"/>
                    <a:gd name="T45" fmla="*/ 15 h 36"/>
                    <a:gd name="T46" fmla="*/ 13 w 32"/>
                    <a:gd name="T47" fmla="*/ 14 h 36"/>
                    <a:gd name="T48" fmla="*/ 20 w 32"/>
                    <a:gd name="T49" fmla="*/ 13 h 36"/>
                    <a:gd name="T50" fmla="*/ 17 w 32"/>
                    <a:gd name="T51" fmla="*/ 16 h 36"/>
                    <a:gd name="T52" fmla="*/ 13 w 32"/>
                    <a:gd name="T53" fmla="*/ 17 h 36"/>
                    <a:gd name="T54" fmla="*/ 14 w 32"/>
                    <a:gd name="T55" fmla="*/ 20 h 36"/>
                    <a:gd name="T56" fmla="*/ 18 w 32"/>
                    <a:gd name="T57" fmla="*/ 25 h 36"/>
                    <a:gd name="T58" fmla="*/ 19 w 32"/>
                    <a:gd name="T59" fmla="*/ 28 h 36"/>
                    <a:gd name="T60" fmla="*/ 22 w 32"/>
                    <a:gd name="T61" fmla="*/ 30 h 36"/>
                    <a:gd name="T62" fmla="*/ 13 w 32"/>
                    <a:gd name="T63" fmla="*/ 32 h 36"/>
                    <a:gd name="T64" fmla="*/ 13 w 32"/>
                    <a:gd name="T65" fmla="*/ 3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36">
                      <a:moveTo>
                        <a:pt x="13" y="32"/>
                      </a:moveTo>
                      <a:cubicBezTo>
                        <a:pt x="13" y="31"/>
                        <a:pt x="14" y="31"/>
                        <a:pt x="14" y="30"/>
                      </a:cubicBezTo>
                      <a:cubicBezTo>
                        <a:pt x="14" y="29"/>
                        <a:pt x="12" y="28"/>
                        <a:pt x="11" y="28"/>
                      </a:cubicBezTo>
                      <a:cubicBezTo>
                        <a:pt x="10" y="26"/>
                        <a:pt x="12" y="25"/>
                        <a:pt x="12" y="23"/>
                      </a:cubicBezTo>
                      <a:cubicBezTo>
                        <a:pt x="12" y="22"/>
                        <a:pt x="8" y="22"/>
                        <a:pt x="8" y="23"/>
                      </a:cubicBezTo>
                      <a:cubicBezTo>
                        <a:pt x="7" y="25"/>
                        <a:pt x="8" y="27"/>
                        <a:pt x="8" y="29"/>
                      </a:cubicBezTo>
                      <a:cubicBezTo>
                        <a:pt x="7" y="29"/>
                        <a:pt x="8" y="30"/>
                        <a:pt x="8" y="30"/>
                      </a:cubicBezTo>
                      <a:cubicBezTo>
                        <a:pt x="8" y="32"/>
                        <a:pt x="7" y="33"/>
                        <a:pt x="7" y="34"/>
                      </a:cubicBezTo>
                      <a:cubicBezTo>
                        <a:pt x="6" y="36"/>
                        <a:pt x="7" y="36"/>
                        <a:pt x="4" y="36"/>
                      </a:cubicBezTo>
                      <a:cubicBezTo>
                        <a:pt x="1" y="36"/>
                        <a:pt x="4" y="32"/>
                        <a:pt x="4" y="31"/>
                      </a:cubicBezTo>
                      <a:cubicBezTo>
                        <a:pt x="5" y="30"/>
                        <a:pt x="4" y="27"/>
                        <a:pt x="2" y="26"/>
                      </a:cubicBezTo>
                      <a:cubicBezTo>
                        <a:pt x="0" y="25"/>
                        <a:pt x="0" y="23"/>
                        <a:pt x="1" y="21"/>
                      </a:cubicBezTo>
                      <a:cubicBezTo>
                        <a:pt x="2" y="19"/>
                        <a:pt x="2" y="16"/>
                        <a:pt x="3" y="14"/>
                      </a:cubicBezTo>
                      <a:cubicBezTo>
                        <a:pt x="5" y="11"/>
                        <a:pt x="4" y="5"/>
                        <a:pt x="9" y="5"/>
                      </a:cubicBezTo>
                      <a:cubicBezTo>
                        <a:pt x="10" y="5"/>
                        <a:pt x="9" y="2"/>
                        <a:pt x="11" y="2"/>
                      </a:cubicBezTo>
                      <a:cubicBezTo>
                        <a:pt x="14" y="3"/>
                        <a:pt x="16" y="4"/>
                        <a:pt x="18" y="4"/>
                      </a:cubicBezTo>
                      <a:cubicBezTo>
                        <a:pt x="20" y="4"/>
                        <a:pt x="23" y="5"/>
                        <a:pt x="25" y="4"/>
                      </a:cubicBezTo>
                      <a:cubicBezTo>
                        <a:pt x="26" y="4"/>
                        <a:pt x="32" y="0"/>
                        <a:pt x="32" y="1"/>
                      </a:cubicBezTo>
                      <a:cubicBezTo>
                        <a:pt x="32" y="2"/>
                        <a:pt x="29" y="5"/>
                        <a:pt x="29" y="6"/>
                      </a:cubicBezTo>
                      <a:cubicBezTo>
                        <a:pt x="27" y="7"/>
                        <a:pt x="25" y="7"/>
                        <a:pt x="23" y="7"/>
                      </a:cubicBezTo>
                      <a:cubicBezTo>
                        <a:pt x="18" y="6"/>
                        <a:pt x="14" y="7"/>
                        <a:pt x="10" y="7"/>
                      </a:cubicBezTo>
                      <a:cubicBezTo>
                        <a:pt x="7" y="6"/>
                        <a:pt x="6" y="7"/>
                        <a:pt x="6" y="10"/>
                      </a:cubicBezTo>
                      <a:cubicBezTo>
                        <a:pt x="6" y="13"/>
                        <a:pt x="9" y="13"/>
                        <a:pt x="10" y="15"/>
                      </a:cubicBezTo>
                      <a:cubicBezTo>
                        <a:pt x="11" y="17"/>
                        <a:pt x="12" y="15"/>
                        <a:pt x="13" y="14"/>
                      </a:cubicBezTo>
                      <a:cubicBezTo>
                        <a:pt x="13" y="13"/>
                        <a:pt x="20" y="12"/>
                        <a:pt x="20" y="13"/>
                      </a:cubicBezTo>
                      <a:cubicBezTo>
                        <a:pt x="21" y="13"/>
                        <a:pt x="18" y="16"/>
                        <a:pt x="17" y="16"/>
                      </a:cubicBezTo>
                      <a:cubicBezTo>
                        <a:pt x="15" y="18"/>
                        <a:pt x="15" y="18"/>
                        <a:pt x="13" y="17"/>
                      </a:cubicBezTo>
                      <a:cubicBezTo>
                        <a:pt x="13" y="17"/>
                        <a:pt x="14" y="20"/>
                        <a:pt x="14" y="20"/>
                      </a:cubicBezTo>
                      <a:cubicBezTo>
                        <a:pt x="15" y="21"/>
                        <a:pt x="18" y="23"/>
                        <a:pt x="18" y="25"/>
                      </a:cubicBezTo>
                      <a:cubicBezTo>
                        <a:pt x="18" y="26"/>
                        <a:pt x="18" y="27"/>
                        <a:pt x="19" y="28"/>
                      </a:cubicBezTo>
                      <a:cubicBezTo>
                        <a:pt x="19" y="28"/>
                        <a:pt x="21" y="30"/>
                        <a:pt x="22" y="30"/>
                      </a:cubicBezTo>
                      <a:cubicBezTo>
                        <a:pt x="20" y="31"/>
                        <a:pt x="15" y="33"/>
                        <a:pt x="13" y="32"/>
                      </a:cubicBezTo>
                      <a:cubicBezTo>
                        <a:pt x="13" y="31"/>
                        <a:pt x="14" y="33"/>
                        <a:pt x="13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48" name="Freeform 468">
                  <a:extLst>
                    <a:ext uri="{FF2B5EF4-FFF2-40B4-BE49-F238E27FC236}">
                      <a16:creationId xmlns:a16="http://schemas.microsoft.com/office/drawing/2014/main" id="{BF7C1D16-7D14-294A-BFD4-49D3DB72AD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0945" y="8950246"/>
                  <a:ext cx="73248" cy="140163"/>
                </a:xfrm>
                <a:custGeom>
                  <a:avLst/>
                  <a:gdLst>
                    <a:gd name="T0" fmla="*/ 3 w 8"/>
                    <a:gd name="T1" fmla="*/ 2 h 15"/>
                    <a:gd name="T2" fmla="*/ 3 w 8"/>
                    <a:gd name="T3" fmla="*/ 0 h 15"/>
                    <a:gd name="T4" fmla="*/ 0 w 8"/>
                    <a:gd name="T5" fmla="*/ 4 h 15"/>
                    <a:gd name="T6" fmla="*/ 1 w 8"/>
                    <a:gd name="T7" fmla="*/ 8 h 15"/>
                    <a:gd name="T8" fmla="*/ 2 w 8"/>
                    <a:gd name="T9" fmla="*/ 12 h 15"/>
                    <a:gd name="T10" fmla="*/ 5 w 8"/>
                    <a:gd name="T11" fmla="*/ 15 h 15"/>
                    <a:gd name="T12" fmla="*/ 4 w 8"/>
                    <a:gd name="T13" fmla="*/ 13 h 15"/>
                    <a:gd name="T14" fmla="*/ 3 w 8"/>
                    <a:gd name="T15" fmla="*/ 9 h 15"/>
                    <a:gd name="T16" fmla="*/ 7 w 8"/>
                    <a:gd name="T17" fmla="*/ 9 h 15"/>
                    <a:gd name="T18" fmla="*/ 5 w 8"/>
                    <a:gd name="T19" fmla="*/ 7 h 15"/>
                    <a:gd name="T20" fmla="*/ 6 w 8"/>
                    <a:gd name="T21" fmla="*/ 5 h 15"/>
                    <a:gd name="T22" fmla="*/ 2 w 8"/>
                    <a:gd name="T23" fmla="*/ 6 h 15"/>
                    <a:gd name="T24" fmla="*/ 3 w 8"/>
                    <a:gd name="T25" fmla="*/ 2 h 15"/>
                    <a:gd name="T26" fmla="*/ 3 w 8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15">
                      <a:moveTo>
                        <a:pt x="3" y="2"/>
                      </a:move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2" y="0"/>
                        <a:pt x="0" y="3"/>
                        <a:pt x="0" y="4"/>
                      </a:cubicBezTo>
                      <a:cubicBezTo>
                        <a:pt x="0" y="5"/>
                        <a:pt x="1" y="6"/>
                        <a:pt x="1" y="8"/>
                      </a:cubicBezTo>
                      <a:cubicBezTo>
                        <a:pt x="1" y="9"/>
                        <a:pt x="1" y="11"/>
                        <a:pt x="2" y="12"/>
                      </a:cubicBezTo>
                      <a:cubicBezTo>
                        <a:pt x="2" y="12"/>
                        <a:pt x="5" y="15"/>
                        <a:pt x="5" y="15"/>
                      </a:cubicBezTo>
                      <a:cubicBezTo>
                        <a:pt x="5" y="15"/>
                        <a:pt x="4" y="13"/>
                        <a:pt x="4" y="13"/>
                      </a:cubicBezTo>
                      <a:cubicBezTo>
                        <a:pt x="3" y="12"/>
                        <a:pt x="3" y="10"/>
                        <a:pt x="3" y="9"/>
                      </a:cubicBezTo>
                      <a:cubicBezTo>
                        <a:pt x="3" y="8"/>
                        <a:pt x="7" y="9"/>
                        <a:pt x="7" y="9"/>
                      </a:cubicBezTo>
                      <a:cubicBezTo>
                        <a:pt x="8" y="9"/>
                        <a:pt x="6" y="8"/>
                        <a:pt x="5" y="7"/>
                      </a:cubicBezTo>
                      <a:cubicBezTo>
                        <a:pt x="5" y="7"/>
                        <a:pt x="6" y="6"/>
                        <a:pt x="6" y="5"/>
                      </a:cubicBezTo>
                      <a:cubicBezTo>
                        <a:pt x="7" y="1"/>
                        <a:pt x="3" y="6"/>
                        <a:pt x="2" y="6"/>
                      </a:cubicBezTo>
                      <a:cubicBezTo>
                        <a:pt x="2" y="6"/>
                        <a:pt x="4" y="3"/>
                        <a:pt x="3" y="2"/>
                      </a:cubicBezTo>
                      <a:cubicBezTo>
                        <a:pt x="3" y="1"/>
                        <a:pt x="4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56" name="Freeform 469">
                  <a:extLst>
                    <a:ext uri="{FF2B5EF4-FFF2-40B4-BE49-F238E27FC236}">
                      <a16:creationId xmlns:a16="http://schemas.microsoft.com/office/drawing/2014/main" id="{9EBBF303-417D-0C4F-AD0F-6288091FE6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79164" y="8931136"/>
                  <a:ext cx="25477" cy="19114"/>
                </a:xfrm>
                <a:custGeom>
                  <a:avLst/>
                  <a:gdLst>
                    <a:gd name="T0" fmla="*/ 1 w 3"/>
                    <a:gd name="T1" fmla="*/ 2 h 2"/>
                    <a:gd name="T2" fmla="*/ 2 w 3"/>
                    <a:gd name="T3" fmla="*/ 0 h 2"/>
                    <a:gd name="T4" fmla="*/ 1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3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57" name="Freeform 470">
                  <a:extLst>
                    <a:ext uri="{FF2B5EF4-FFF2-40B4-BE49-F238E27FC236}">
                      <a16:creationId xmlns:a16="http://schemas.microsoft.com/office/drawing/2014/main" id="{BB78E03F-EA09-C941-995A-9FBAA8650C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81074" y="9052186"/>
                  <a:ext cx="44586" cy="19114"/>
                </a:xfrm>
                <a:custGeom>
                  <a:avLst/>
                  <a:gdLst>
                    <a:gd name="T0" fmla="*/ 5 w 5"/>
                    <a:gd name="T1" fmla="*/ 1 h 2"/>
                    <a:gd name="T2" fmla="*/ 0 w 5"/>
                    <a:gd name="T3" fmla="*/ 1 h 2"/>
                    <a:gd name="T4" fmla="*/ 5 w 5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5" y="1"/>
                      </a:move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0" y="1"/>
                        <a:pt x="5" y="2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58" name="Freeform 471">
                  <a:extLst>
                    <a:ext uri="{FF2B5EF4-FFF2-40B4-BE49-F238E27FC236}">
                      <a16:creationId xmlns:a16="http://schemas.microsoft.com/office/drawing/2014/main" id="{76C3E7E5-51FD-AB44-91E6-A94B1F2A29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90629" y="9061740"/>
                  <a:ext cx="175160" cy="105124"/>
                </a:xfrm>
                <a:custGeom>
                  <a:avLst/>
                  <a:gdLst>
                    <a:gd name="T0" fmla="*/ 10 w 19"/>
                    <a:gd name="T1" fmla="*/ 1 h 11"/>
                    <a:gd name="T2" fmla="*/ 4 w 19"/>
                    <a:gd name="T3" fmla="*/ 3 h 11"/>
                    <a:gd name="T4" fmla="*/ 3 w 19"/>
                    <a:gd name="T5" fmla="*/ 4 h 11"/>
                    <a:gd name="T6" fmla="*/ 1 w 19"/>
                    <a:gd name="T7" fmla="*/ 3 h 11"/>
                    <a:gd name="T8" fmla="*/ 3 w 19"/>
                    <a:gd name="T9" fmla="*/ 6 h 11"/>
                    <a:gd name="T10" fmla="*/ 6 w 19"/>
                    <a:gd name="T11" fmla="*/ 7 h 11"/>
                    <a:gd name="T12" fmla="*/ 9 w 19"/>
                    <a:gd name="T13" fmla="*/ 10 h 11"/>
                    <a:gd name="T14" fmla="*/ 14 w 19"/>
                    <a:gd name="T15" fmla="*/ 10 h 11"/>
                    <a:gd name="T16" fmla="*/ 18 w 19"/>
                    <a:gd name="T17" fmla="*/ 5 h 11"/>
                    <a:gd name="T18" fmla="*/ 15 w 19"/>
                    <a:gd name="T19" fmla="*/ 2 h 11"/>
                    <a:gd name="T20" fmla="*/ 10 w 19"/>
                    <a:gd name="T21" fmla="*/ 1 h 11"/>
                    <a:gd name="T22" fmla="*/ 10 w 19"/>
                    <a:gd name="T2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11">
                      <a:moveTo>
                        <a:pt x="10" y="1"/>
                      </a:moveTo>
                      <a:cubicBezTo>
                        <a:pt x="9" y="0"/>
                        <a:pt x="5" y="2"/>
                        <a:pt x="4" y="3"/>
                      </a:cubicBezTo>
                      <a:cubicBezTo>
                        <a:pt x="3" y="3"/>
                        <a:pt x="4" y="3"/>
                        <a:pt x="3" y="4"/>
                      </a:cubicBezTo>
                      <a:cubicBezTo>
                        <a:pt x="3" y="5"/>
                        <a:pt x="2" y="3"/>
                        <a:pt x="1" y="3"/>
                      </a:cubicBezTo>
                      <a:cubicBezTo>
                        <a:pt x="0" y="3"/>
                        <a:pt x="2" y="6"/>
                        <a:pt x="3" y="6"/>
                      </a:cubicBezTo>
                      <a:cubicBezTo>
                        <a:pt x="3" y="7"/>
                        <a:pt x="5" y="7"/>
                        <a:pt x="6" y="7"/>
                      </a:cubicBezTo>
                      <a:cubicBezTo>
                        <a:pt x="8" y="7"/>
                        <a:pt x="8" y="9"/>
                        <a:pt x="9" y="10"/>
                      </a:cubicBezTo>
                      <a:cubicBezTo>
                        <a:pt x="10" y="11"/>
                        <a:pt x="13" y="10"/>
                        <a:pt x="14" y="10"/>
                      </a:cubicBezTo>
                      <a:cubicBezTo>
                        <a:pt x="18" y="10"/>
                        <a:pt x="19" y="8"/>
                        <a:pt x="18" y="5"/>
                      </a:cubicBezTo>
                      <a:cubicBezTo>
                        <a:pt x="18" y="3"/>
                        <a:pt x="17" y="2"/>
                        <a:pt x="15" y="2"/>
                      </a:cubicBezTo>
                      <a:cubicBezTo>
                        <a:pt x="14" y="2"/>
                        <a:pt x="12" y="1"/>
                        <a:pt x="10" y="1"/>
                      </a:cubicBezTo>
                      <a:cubicBezTo>
                        <a:pt x="10" y="1"/>
                        <a:pt x="11" y="1"/>
                        <a:pt x="1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59" name="Freeform 472">
                  <a:extLst>
                    <a:ext uri="{FF2B5EF4-FFF2-40B4-BE49-F238E27FC236}">
                      <a16:creationId xmlns:a16="http://schemas.microsoft.com/office/drawing/2014/main" id="{B2603685-8843-B44F-ABA8-C5DB66C50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21839" y="9240133"/>
                  <a:ext cx="194267" cy="111494"/>
                </a:xfrm>
                <a:custGeom>
                  <a:avLst/>
                  <a:gdLst>
                    <a:gd name="T0" fmla="*/ 0 w 21"/>
                    <a:gd name="T1" fmla="*/ 8 h 12"/>
                    <a:gd name="T2" fmla="*/ 6 w 21"/>
                    <a:gd name="T3" fmla="*/ 8 h 12"/>
                    <a:gd name="T4" fmla="*/ 9 w 21"/>
                    <a:gd name="T5" fmla="*/ 7 h 12"/>
                    <a:gd name="T6" fmla="*/ 13 w 21"/>
                    <a:gd name="T7" fmla="*/ 7 h 12"/>
                    <a:gd name="T8" fmla="*/ 14 w 21"/>
                    <a:gd name="T9" fmla="*/ 5 h 12"/>
                    <a:gd name="T10" fmla="*/ 17 w 21"/>
                    <a:gd name="T11" fmla="*/ 3 h 12"/>
                    <a:gd name="T12" fmla="*/ 20 w 21"/>
                    <a:gd name="T13" fmla="*/ 4 h 12"/>
                    <a:gd name="T14" fmla="*/ 18 w 21"/>
                    <a:gd name="T15" fmla="*/ 7 h 12"/>
                    <a:gd name="T16" fmla="*/ 11 w 21"/>
                    <a:gd name="T17" fmla="*/ 11 h 12"/>
                    <a:gd name="T18" fmla="*/ 0 w 21"/>
                    <a:gd name="T19" fmla="*/ 8 h 12"/>
                    <a:gd name="T20" fmla="*/ 0 w 21"/>
                    <a:gd name="T21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12">
                      <a:moveTo>
                        <a:pt x="0" y="8"/>
                      </a:moveTo>
                      <a:cubicBezTo>
                        <a:pt x="1" y="7"/>
                        <a:pt x="5" y="8"/>
                        <a:pt x="6" y="8"/>
                      </a:cubicBezTo>
                      <a:cubicBezTo>
                        <a:pt x="7" y="8"/>
                        <a:pt x="8" y="6"/>
                        <a:pt x="9" y="7"/>
                      </a:cubicBezTo>
                      <a:cubicBezTo>
                        <a:pt x="10" y="8"/>
                        <a:pt x="12" y="8"/>
                        <a:pt x="13" y="7"/>
                      </a:cubicBezTo>
                      <a:cubicBezTo>
                        <a:pt x="13" y="6"/>
                        <a:pt x="14" y="5"/>
                        <a:pt x="14" y="5"/>
                      </a:cubicBezTo>
                      <a:cubicBezTo>
                        <a:pt x="15" y="5"/>
                        <a:pt x="17" y="5"/>
                        <a:pt x="17" y="3"/>
                      </a:cubicBezTo>
                      <a:cubicBezTo>
                        <a:pt x="17" y="0"/>
                        <a:pt x="21" y="2"/>
                        <a:pt x="20" y="4"/>
                      </a:cubicBezTo>
                      <a:cubicBezTo>
                        <a:pt x="19" y="5"/>
                        <a:pt x="18" y="7"/>
                        <a:pt x="18" y="7"/>
                      </a:cubicBezTo>
                      <a:cubicBezTo>
                        <a:pt x="15" y="8"/>
                        <a:pt x="14" y="10"/>
                        <a:pt x="11" y="11"/>
                      </a:cubicBezTo>
                      <a:cubicBezTo>
                        <a:pt x="9" y="12"/>
                        <a:pt x="0" y="11"/>
                        <a:pt x="0" y="8"/>
                      </a:cubicBezTo>
                      <a:cubicBezTo>
                        <a:pt x="0" y="7"/>
                        <a:pt x="0" y="10"/>
                        <a:pt x="0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0" name="Freeform 473">
                  <a:extLst>
                    <a:ext uri="{FF2B5EF4-FFF2-40B4-BE49-F238E27FC236}">
                      <a16:creationId xmlns:a16="http://schemas.microsoft.com/office/drawing/2014/main" id="{8BBDE8C3-DC8A-B740-9738-81B429620B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2095" y="9297472"/>
                  <a:ext cx="82803" cy="101936"/>
                </a:xfrm>
                <a:custGeom>
                  <a:avLst/>
                  <a:gdLst>
                    <a:gd name="T0" fmla="*/ 1 w 9"/>
                    <a:gd name="T1" fmla="*/ 0 h 11"/>
                    <a:gd name="T2" fmla="*/ 8 w 9"/>
                    <a:gd name="T3" fmla="*/ 8 h 11"/>
                    <a:gd name="T4" fmla="*/ 5 w 9"/>
                    <a:gd name="T5" fmla="*/ 4 h 11"/>
                    <a:gd name="T6" fmla="*/ 1 w 9"/>
                    <a:gd name="T7" fmla="*/ 0 h 11"/>
                    <a:gd name="T8" fmla="*/ 1 w 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0"/>
                      </a:moveTo>
                      <a:cubicBezTo>
                        <a:pt x="0" y="1"/>
                        <a:pt x="5" y="11"/>
                        <a:pt x="8" y="8"/>
                      </a:cubicBezTo>
                      <a:cubicBezTo>
                        <a:pt x="9" y="6"/>
                        <a:pt x="6" y="4"/>
                        <a:pt x="5" y="4"/>
                      </a:cubicBezTo>
                      <a:cubicBezTo>
                        <a:pt x="4" y="3"/>
                        <a:pt x="1" y="0"/>
                        <a:pt x="1" y="0"/>
                      </a:cubicBezTo>
                      <a:cubicBezTo>
                        <a:pt x="0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1" name="Freeform 474">
                  <a:extLst>
                    <a:ext uri="{FF2B5EF4-FFF2-40B4-BE49-F238E27FC236}">
                      <a16:creationId xmlns:a16="http://schemas.microsoft.com/office/drawing/2014/main" id="{5A86411D-F02E-D246-85BC-2C145BDB0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44131" y="9485422"/>
                  <a:ext cx="54139" cy="54153"/>
                </a:xfrm>
                <a:custGeom>
                  <a:avLst/>
                  <a:gdLst>
                    <a:gd name="T0" fmla="*/ 6 w 6"/>
                    <a:gd name="T1" fmla="*/ 4 h 6"/>
                    <a:gd name="T2" fmla="*/ 1 w 6"/>
                    <a:gd name="T3" fmla="*/ 2 h 6"/>
                    <a:gd name="T4" fmla="*/ 6 w 6"/>
                    <a:gd name="T5" fmla="*/ 4 h 6"/>
                    <a:gd name="T6" fmla="*/ 6 w 6"/>
                    <a:gd name="T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6" y="4"/>
                      </a:moveTo>
                      <a:cubicBezTo>
                        <a:pt x="6" y="2"/>
                        <a:pt x="0" y="0"/>
                        <a:pt x="1" y="2"/>
                      </a:cubicBezTo>
                      <a:cubicBezTo>
                        <a:pt x="1" y="3"/>
                        <a:pt x="6" y="5"/>
                        <a:pt x="6" y="4"/>
                      </a:cubicBezTo>
                      <a:cubicBezTo>
                        <a:pt x="6" y="3"/>
                        <a:pt x="6" y="6"/>
                        <a:pt x="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2" name="Freeform 475">
                  <a:extLst>
                    <a:ext uri="{FF2B5EF4-FFF2-40B4-BE49-F238E27FC236}">
                      <a16:creationId xmlns:a16="http://schemas.microsoft.com/office/drawing/2014/main" id="{E3E8B312-5395-604F-9325-F0F79F7BF5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86806" y="9399410"/>
                  <a:ext cx="85988" cy="57338"/>
                </a:xfrm>
                <a:custGeom>
                  <a:avLst/>
                  <a:gdLst>
                    <a:gd name="T0" fmla="*/ 8 w 9"/>
                    <a:gd name="T1" fmla="*/ 6 h 6"/>
                    <a:gd name="T2" fmla="*/ 0 w 9"/>
                    <a:gd name="T3" fmla="*/ 1 h 6"/>
                    <a:gd name="T4" fmla="*/ 3 w 9"/>
                    <a:gd name="T5" fmla="*/ 4 h 6"/>
                    <a:gd name="T6" fmla="*/ 8 w 9"/>
                    <a:gd name="T7" fmla="*/ 6 h 6"/>
                    <a:gd name="T8" fmla="*/ 8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8" y="6"/>
                      </a:moveTo>
                      <a:cubicBezTo>
                        <a:pt x="6" y="5"/>
                        <a:pt x="3" y="0"/>
                        <a:pt x="0" y="1"/>
                      </a:cubicBezTo>
                      <a:cubicBezTo>
                        <a:pt x="0" y="2"/>
                        <a:pt x="3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9" y="6"/>
                        <a:pt x="6" y="5"/>
                        <a:pt x="8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3" name="Freeform 476">
                  <a:extLst>
                    <a:ext uri="{FF2B5EF4-FFF2-40B4-BE49-F238E27FC236}">
                      <a16:creationId xmlns:a16="http://schemas.microsoft.com/office/drawing/2014/main" id="{5FEE6065-C54E-3749-A617-B93FB381EC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04003" y="9361182"/>
                  <a:ext cx="38217" cy="47785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0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2"/>
                        <a:pt x="0" y="0"/>
                        <a:pt x="0" y="0"/>
                      </a:cubicBezTo>
                      <a:cubicBezTo>
                        <a:pt x="0" y="1"/>
                        <a:pt x="4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4" name="Freeform 477">
                  <a:extLst>
                    <a:ext uri="{FF2B5EF4-FFF2-40B4-BE49-F238E27FC236}">
                      <a16:creationId xmlns:a16="http://schemas.microsoft.com/office/drawing/2014/main" id="{C17F49FC-0D6A-B245-BB55-7CF37B448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47951" y="10017405"/>
                  <a:ext cx="149680" cy="111494"/>
                </a:xfrm>
                <a:custGeom>
                  <a:avLst/>
                  <a:gdLst>
                    <a:gd name="T0" fmla="*/ 15 w 16"/>
                    <a:gd name="T1" fmla="*/ 11 h 12"/>
                    <a:gd name="T2" fmla="*/ 2 w 16"/>
                    <a:gd name="T3" fmla="*/ 0 h 12"/>
                    <a:gd name="T4" fmla="*/ 15 w 16"/>
                    <a:gd name="T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" h="12">
                      <a:moveTo>
                        <a:pt x="15" y="11"/>
                      </a:moveTo>
                      <a:cubicBezTo>
                        <a:pt x="16" y="12"/>
                        <a:pt x="3" y="0"/>
                        <a:pt x="2" y="0"/>
                      </a:cubicBezTo>
                      <a:cubicBezTo>
                        <a:pt x="0" y="0"/>
                        <a:pt x="7" y="9"/>
                        <a:pt x="15" y="1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5" name="Freeform 478">
                  <a:extLst>
                    <a:ext uri="{FF2B5EF4-FFF2-40B4-BE49-F238E27FC236}">
                      <a16:creationId xmlns:a16="http://schemas.microsoft.com/office/drawing/2014/main" id="{2D744F90-AECB-8F42-A0BB-FE25191687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49225" y="10727781"/>
                  <a:ext cx="105096" cy="130608"/>
                </a:xfrm>
                <a:custGeom>
                  <a:avLst/>
                  <a:gdLst>
                    <a:gd name="T0" fmla="*/ 11 w 11"/>
                    <a:gd name="T1" fmla="*/ 14 h 14"/>
                    <a:gd name="T2" fmla="*/ 9 w 11"/>
                    <a:gd name="T3" fmla="*/ 10 h 14"/>
                    <a:gd name="T4" fmla="*/ 9 w 11"/>
                    <a:gd name="T5" fmla="*/ 7 h 14"/>
                    <a:gd name="T6" fmla="*/ 0 w 11"/>
                    <a:gd name="T7" fmla="*/ 0 h 14"/>
                    <a:gd name="T8" fmla="*/ 3 w 11"/>
                    <a:gd name="T9" fmla="*/ 4 h 14"/>
                    <a:gd name="T10" fmla="*/ 5 w 11"/>
                    <a:gd name="T11" fmla="*/ 8 h 14"/>
                    <a:gd name="T12" fmla="*/ 8 w 11"/>
                    <a:gd name="T13" fmla="*/ 11 h 14"/>
                    <a:gd name="T14" fmla="*/ 11 w 11"/>
                    <a:gd name="T15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4">
                      <a:moveTo>
                        <a:pt x="11" y="14"/>
                      </a:moveTo>
                      <a:cubicBezTo>
                        <a:pt x="10" y="12"/>
                        <a:pt x="11" y="11"/>
                        <a:pt x="9" y="10"/>
                      </a:cubicBezTo>
                      <a:cubicBezTo>
                        <a:pt x="8" y="8"/>
                        <a:pt x="9" y="8"/>
                        <a:pt x="9" y="7"/>
                      </a:cubicBezTo>
                      <a:cubicBezTo>
                        <a:pt x="8" y="5"/>
                        <a:pt x="0" y="1"/>
                        <a:pt x="0" y="0"/>
                      </a:cubicBezTo>
                      <a:cubicBezTo>
                        <a:pt x="0" y="1"/>
                        <a:pt x="3" y="3"/>
                        <a:pt x="3" y="4"/>
                      </a:cubicBezTo>
                      <a:cubicBezTo>
                        <a:pt x="4" y="6"/>
                        <a:pt x="4" y="7"/>
                        <a:pt x="5" y="8"/>
                      </a:cubicBezTo>
                      <a:cubicBezTo>
                        <a:pt x="6" y="9"/>
                        <a:pt x="9" y="10"/>
                        <a:pt x="8" y="11"/>
                      </a:cubicBezTo>
                      <a:cubicBezTo>
                        <a:pt x="8" y="13"/>
                        <a:pt x="9" y="13"/>
                        <a:pt x="11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6" name="Freeform 479">
                  <a:extLst>
                    <a:ext uri="{FF2B5EF4-FFF2-40B4-BE49-F238E27FC236}">
                      <a16:creationId xmlns:a16="http://schemas.microsoft.com/office/drawing/2014/main" id="{93480B69-792F-EB49-B444-D608D96FF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77889" y="10848833"/>
                  <a:ext cx="242036" cy="283514"/>
                </a:xfrm>
                <a:custGeom>
                  <a:avLst/>
                  <a:gdLst>
                    <a:gd name="T0" fmla="*/ 8 w 26"/>
                    <a:gd name="T1" fmla="*/ 2 h 30"/>
                    <a:gd name="T2" fmla="*/ 7 w 26"/>
                    <a:gd name="T3" fmla="*/ 11 h 30"/>
                    <a:gd name="T4" fmla="*/ 5 w 26"/>
                    <a:gd name="T5" fmla="*/ 18 h 30"/>
                    <a:gd name="T6" fmla="*/ 9 w 26"/>
                    <a:gd name="T7" fmla="*/ 25 h 30"/>
                    <a:gd name="T8" fmla="*/ 14 w 26"/>
                    <a:gd name="T9" fmla="*/ 26 h 30"/>
                    <a:gd name="T10" fmla="*/ 17 w 26"/>
                    <a:gd name="T11" fmla="*/ 22 h 30"/>
                    <a:gd name="T12" fmla="*/ 18 w 26"/>
                    <a:gd name="T13" fmla="*/ 16 h 30"/>
                    <a:gd name="T14" fmla="*/ 22 w 26"/>
                    <a:gd name="T15" fmla="*/ 14 h 30"/>
                    <a:gd name="T16" fmla="*/ 26 w 26"/>
                    <a:gd name="T17" fmla="*/ 10 h 30"/>
                    <a:gd name="T18" fmla="*/ 25 w 26"/>
                    <a:gd name="T19" fmla="*/ 6 h 30"/>
                    <a:gd name="T20" fmla="*/ 20 w 26"/>
                    <a:gd name="T21" fmla="*/ 8 h 30"/>
                    <a:gd name="T22" fmla="*/ 14 w 26"/>
                    <a:gd name="T23" fmla="*/ 5 h 30"/>
                    <a:gd name="T24" fmla="*/ 11 w 26"/>
                    <a:gd name="T25" fmla="*/ 0 h 30"/>
                    <a:gd name="T26" fmla="*/ 11 w 26"/>
                    <a:gd name="T27" fmla="*/ 3 h 30"/>
                    <a:gd name="T28" fmla="*/ 8 w 26"/>
                    <a:gd name="T29" fmla="*/ 2 h 30"/>
                    <a:gd name="T30" fmla="*/ 8 w 26"/>
                    <a:gd name="T31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6" h="30">
                      <a:moveTo>
                        <a:pt x="8" y="2"/>
                      </a:moveTo>
                      <a:cubicBezTo>
                        <a:pt x="7" y="2"/>
                        <a:pt x="7" y="9"/>
                        <a:pt x="7" y="11"/>
                      </a:cubicBezTo>
                      <a:cubicBezTo>
                        <a:pt x="6" y="13"/>
                        <a:pt x="0" y="16"/>
                        <a:pt x="5" y="18"/>
                      </a:cubicBezTo>
                      <a:cubicBezTo>
                        <a:pt x="8" y="19"/>
                        <a:pt x="11" y="21"/>
                        <a:pt x="9" y="25"/>
                      </a:cubicBezTo>
                      <a:cubicBezTo>
                        <a:pt x="6" y="30"/>
                        <a:pt x="11" y="29"/>
                        <a:pt x="14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9" y="19"/>
                        <a:pt x="18" y="19"/>
                        <a:pt x="18" y="16"/>
                      </a:cubicBezTo>
                      <a:cubicBezTo>
                        <a:pt x="19" y="14"/>
                        <a:pt x="21" y="14"/>
                        <a:pt x="22" y="14"/>
                      </a:cubicBezTo>
                      <a:cubicBezTo>
                        <a:pt x="23" y="15"/>
                        <a:pt x="25" y="11"/>
                        <a:pt x="26" y="10"/>
                      </a:cubicBezTo>
                      <a:cubicBezTo>
                        <a:pt x="26" y="9"/>
                        <a:pt x="26" y="6"/>
                        <a:pt x="25" y="6"/>
                      </a:cubicBezTo>
                      <a:cubicBezTo>
                        <a:pt x="23" y="6"/>
                        <a:pt x="21" y="8"/>
                        <a:pt x="20" y="8"/>
                      </a:cubicBezTo>
                      <a:cubicBezTo>
                        <a:pt x="18" y="8"/>
                        <a:pt x="15" y="7"/>
                        <a:pt x="14" y="5"/>
                      </a:cubicBezTo>
                      <a:cubicBezTo>
                        <a:pt x="13" y="4"/>
                        <a:pt x="13" y="0"/>
                        <a:pt x="11" y="0"/>
                      </a:cubicBezTo>
                      <a:cubicBezTo>
                        <a:pt x="11" y="0"/>
                        <a:pt x="11" y="3"/>
                        <a:pt x="11" y="3"/>
                      </a:cubicBezTo>
                      <a:cubicBezTo>
                        <a:pt x="10" y="3"/>
                        <a:pt x="9" y="1"/>
                        <a:pt x="8" y="2"/>
                      </a:cubicBezTo>
                      <a:cubicBezTo>
                        <a:pt x="7" y="2"/>
                        <a:pt x="9" y="1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7" name="Freeform 480">
                  <a:extLst>
                    <a:ext uri="{FF2B5EF4-FFF2-40B4-BE49-F238E27FC236}">
                      <a16:creationId xmlns:a16="http://schemas.microsoft.com/office/drawing/2014/main" id="{15C66303-A40F-F447-9659-0E3DA45B1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59419" y="11055893"/>
                  <a:ext cx="366242" cy="356781"/>
                </a:xfrm>
                <a:custGeom>
                  <a:avLst/>
                  <a:gdLst>
                    <a:gd name="T0" fmla="*/ 33 w 39"/>
                    <a:gd name="T1" fmla="*/ 4 h 38"/>
                    <a:gd name="T2" fmla="*/ 30 w 39"/>
                    <a:gd name="T3" fmla="*/ 1 h 38"/>
                    <a:gd name="T4" fmla="*/ 26 w 39"/>
                    <a:gd name="T5" fmla="*/ 8 h 38"/>
                    <a:gd name="T6" fmla="*/ 22 w 39"/>
                    <a:gd name="T7" fmla="*/ 13 h 38"/>
                    <a:gd name="T8" fmla="*/ 15 w 39"/>
                    <a:gd name="T9" fmla="*/ 18 h 38"/>
                    <a:gd name="T10" fmla="*/ 9 w 39"/>
                    <a:gd name="T11" fmla="*/ 22 h 38"/>
                    <a:gd name="T12" fmla="*/ 4 w 39"/>
                    <a:gd name="T13" fmla="*/ 27 h 38"/>
                    <a:gd name="T14" fmla="*/ 2 w 39"/>
                    <a:gd name="T15" fmla="*/ 33 h 38"/>
                    <a:gd name="T16" fmla="*/ 1 w 39"/>
                    <a:gd name="T17" fmla="*/ 34 h 38"/>
                    <a:gd name="T18" fmla="*/ 3 w 39"/>
                    <a:gd name="T19" fmla="*/ 35 h 38"/>
                    <a:gd name="T20" fmla="*/ 10 w 39"/>
                    <a:gd name="T21" fmla="*/ 37 h 38"/>
                    <a:gd name="T22" fmla="*/ 19 w 39"/>
                    <a:gd name="T23" fmla="*/ 34 h 38"/>
                    <a:gd name="T24" fmla="*/ 22 w 39"/>
                    <a:gd name="T25" fmla="*/ 27 h 38"/>
                    <a:gd name="T26" fmla="*/ 27 w 39"/>
                    <a:gd name="T27" fmla="*/ 22 h 38"/>
                    <a:gd name="T28" fmla="*/ 29 w 39"/>
                    <a:gd name="T29" fmla="*/ 21 h 38"/>
                    <a:gd name="T30" fmla="*/ 33 w 39"/>
                    <a:gd name="T31" fmla="*/ 21 h 38"/>
                    <a:gd name="T32" fmla="*/ 32 w 39"/>
                    <a:gd name="T33" fmla="*/ 19 h 38"/>
                    <a:gd name="T34" fmla="*/ 32 w 39"/>
                    <a:gd name="T35" fmla="*/ 17 h 38"/>
                    <a:gd name="T36" fmla="*/ 38 w 39"/>
                    <a:gd name="T37" fmla="*/ 9 h 38"/>
                    <a:gd name="T38" fmla="*/ 38 w 39"/>
                    <a:gd name="T39" fmla="*/ 6 h 38"/>
                    <a:gd name="T40" fmla="*/ 38 w 39"/>
                    <a:gd name="T41" fmla="*/ 4 h 38"/>
                    <a:gd name="T42" fmla="*/ 37 w 39"/>
                    <a:gd name="T43" fmla="*/ 4 h 38"/>
                    <a:gd name="T44" fmla="*/ 37 w 39"/>
                    <a:gd name="T45" fmla="*/ 2 h 38"/>
                    <a:gd name="T46" fmla="*/ 33 w 39"/>
                    <a:gd name="T47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38">
                      <a:moveTo>
                        <a:pt x="33" y="4"/>
                      </a:moveTo>
                      <a:cubicBezTo>
                        <a:pt x="33" y="4"/>
                        <a:pt x="32" y="0"/>
                        <a:pt x="30" y="1"/>
                      </a:cubicBezTo>
                      <a:cubicBezTo>
                        <a:pt x="27" y="3"/>
                        <a:pt x="28" y="5"/>
                        <a:pt x="26" y="8"/>
                      </a:cubicBezTo>
                      <a:cubicBezTo>
                        <a:pt x="25" y="9"/>
                        <a:pt x="24" y="12"/>
                        <a:pt x="22" y="13"/>
                      </a:cubicBezTo>
                      <a:cubicBezTo>
                        <a:pt x="20" y="16"/>
                        <a:pt x="18" y="17"/>
                        <a:pt x="15" y="18"/>
                      </a:cubicBezTo>
                      <a:cubicBezTo>
                        <a:pt x="13" y="19"/>
                        <a:pt x="12" y="21"/>
                        <a:pt x="9" y="22"/>
                      </a:cubicBezTo>
                      <a:cubicBezTo>
                        <a:pt x="7" y="23"/>
                        <a:pt x="7" y="27"/>
                        <a:pt x="4" y="27"/>
                      </a:cubicBezTo>
                      <a:cubicBezTo>
                        <a:pt x="0" y="28"/>
                        <a:pt x="4" y="31"/>
                        <a:pt x="2" y="33"/>
                      </a:cubicBezTo>
                      <a:cubicBezTo>
                        <a:pt x="1" y="33"/>
                        <a:pt x="0" y="33"/>
                        <a:pt x="1" y="34"/>
                      </a:cubicBezTo>
                      <a:cubicBezTo>
                        <a:pt x="1" y="35"/>
                        <a:pt x="1" y="35"/>
                        <a:pt x="3" y="35"/>
                      </a:cubicBezTo>
                      <a:cubicBezTo>
                        <a:pt x="5" y="35"/>
                        <a:pt x="8" y="37"/>
                        <a:pt x="10" y="37"/>
                      </a:cubicBezTo>
                      <a:cubicBezTo>
                        <a:pt x="14" y="38"/>
                        <a:pt x="16" y="36"/>
                        <a:pt x="19" y="34"/>
                      </a:cubicBezTo>
                      <a:cubicBezTo>
                        <a:pt x="21" y="32"/>
                        <a:pt x="22" y="30"/>
                        <a:pt x="22" y="27"/>
                      </a:cubicBezTo>
                      <a:cubicBezTo>
                        <a:pt x="23" y="24"/>
                        <a:pt x="24" y="24"/>
                        <a:pt x="27" y="22"/>
                      </a:cubicBezTo>
                      <a:cubicBezTo>
                        <a:pt x="28" y="22"/>
                        <a:pt x="28" y="21"/>
                        <a:pt x="29" y="21"/>
                      </a:cubicBezTo>
                      <a:cubicBezTo>
                        <a:pt x="30" y="21"/>
                        <a:pt x="31" y="21"/>
                        <a:pt x="33" y="21"/>
                      </a:cubicBezTo>
                      <a:cubicBezTo>
                        <a:pt x="34" y="20"/>
                        <a:pt x="33" y="19"/>
                        <a:pt x="32" y="19"/>
                      </a:cubicBezTo>
                      <a:cubicBezTo>
                        <a:pt x="31" y="18"/>
                        <a:pt x="31" y="18"/>
                        <a:pt x="32" y="17"/>
                      </a:cubicBezTo>
                      <a:cubicBezTo>
                        <a:pt x="34" y="14"/>
                        <a:pt x="36" y="12"/>
                        <a:pt x="38" y="9"/>
                      </a:cubicBezTo>
                      <a:cubicBezTo>
                        <a:pt x="38" y="8"/>
                        <a:pt x="38" y="7"/>
                        <a:pt x="38" y="6"/>
                      </a:cubicBezTo>
                      <a:cubicBezTo>
                        <a:pt x="38" y="5"/>
                        <a:pt x="38" y="5"/>
                        <a:pt x="38" y="4"/>
                      </a:cubicBezTo>
                      <a:cubicBezTo>
                        <a:pt x="39" y="3"/>
                        <a:pt x="37" y="4"/>
                        <a:pt x="37" y="4"/>
                      </a:cubicBezTo>
                      <a:cubicBezTo>
                        <a:pt x="37" y="3"/>
                        <a:pt x="37" y="3"/>
                        <a:pt x="37" y="2"/>
                      </a:cubicBezTo>
                      <a:cubicBezTo>
                        <a:pt x="36" y="3"/>
                        <a:pt x="35" y="5"/>
                        <a:pt x="3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8" name="Freeform 481">
                  <a:extLst>
                    <a:ext uri="{FF2B5EF4-FFF2-40B4-BE49-F238E27FC236}">
                      <a16:creationId xmlns:a16="http://schemas.microsoft.com/office/drawing/2014/main" id="{47C6617A-DAA3-BB4F-9CB6-F16BC0D6DF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16742" y="11412676"/>
                  <a:ext cx="19109" cy="19114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0 w 2"/>
                    <a:gd name="T5" fmla="*/ 2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9" name="Freeform 482">
                  <a:extLst>
                    <a:ext uri="{FF2B5EF4-FFF2-40B4-BE49-F238E27FC236}">
                      <a16:creationId xmlns:a16="http://schemas.microsoft.com/office/drawing/2014/main" id="{C221798A-54B9-854A-8660-4F44BC53ED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43495" y="11065451"/>
                  <a:ext cx="178346" cy="168835"/>
                </a:xfrm>
                <a:custGeom>
                  <a:avLst/>
                  <a:gdLst>
                    <a:gd name="T0" fmla="*/ 0 w 19"/>
                    <a:gd name="T1" fmla="*/ 2 h 18"/>
                    <a:gd name="T2" fmla="*/ 2 w 19"/>
                    <a:gd name="T3" fmla="*/ 7 h 18"/>
                    <a:gd name="T4" fmla="*/ 4 w 19"/>
                    <a:gd name="T5" fmla="*/ 10 h 18"/>
                    <a:gd name="T6" fmla="*/ 3 w 19"/>
                    <a:gd name="T7" fmla="*/ 12 h 18"/>
                    <a:gd name="T8" fmla="*/ 9 w 19"/>
                    <a:gd name="T9" fmla="*/ 18 h 18"/>
                    <a:gd name="T10" fmla="*/ 12 w 19"/>
                    <a:gd name="T11" fmla="*/ 15 h 18"/>
                    <a:gd name="T12" fmla="*/ 13 w 19"/>
                    <a:gd name="T13" fmla="*/ 17 h 18"/>
                    <a:gd name="T14" fmla="*/ 14 w 19"/>
                    <a:gd name="T15" fmla="*/ 14 h 18"/>
                    <a:gd name="T16" fmla="*/ 16 w 19"/>
                    <a:gd name="T17" fmla="*/ 15 h 18"/>
                    <a:gd name="T18" fmla="*/ 18 w 19"/>
                    <a:gd name="T19" fmla="*/ 7 h 18"/>
                    <a:gd name="T20" fmla="*/ 16 w 19"/>
                    <a:gd name="T21" fmla="*/ 1 h 18"/>
                    <a:gd name="T22" fmla="*/ 7 w 19"/>
                    <a:gd name="T23" fmla="*/ 3 h 18"/>
                    <a:gd name="T24" fmla="*/ 0 w 19"/>
                    <a:gd name="T25" fmla="*/ 2 h 18"/>
                    <a:gd name="T26" fmla="*/ 0 w 19"/>
                    <a:gd name="T27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18">
                      <a:moveTo>
                        <a:pt x="0" y="2"/>
                      </a:moveTo>
                      <a:cubicBezTo>
                        <a:pt x="0" y="3"/>
                        <a:pt x="2" y="6"/>
                        <a:pt x="2" y="7"/>
                      </a:cubicBezTo>
                      <a:cubicBezTo>
                        <a:pt x="3" y="8"/>
                        <a:pt x="4" y="9"/>
                        <a:pt x="4" y="10"/>
                      </a:cubicBezTo>
                      <a:cubicBezTo>
                        <a:pt x="4" y="11"/>
                        <a:pt x="3" y="11"/>
                        <a:pt x="3" y="12"/>
                      </a:cubicBezTo>
                      <a:cubicBezTo>
                        <a:pt x="4" y="15"/>
                        <a:pt x="7" y="17"/>
                        <a:pt x="9" y="18"/>
                      </a:cubicBezTo>
                      <a:cubicBezTo>
                        <a:pt x="11" y="18"/>
                        <a:pt x="11" y="16"/>
                        <a:pt x="12" y="15"/>
                      </a:cubicBezTo>
                      <a:cubicBezTo>
                        <a:pt x="12" y="15"/>
                        <a:pt x="13" y="17"/>
                        <a:pt x="13" y="17"/>
                      </a:cubicBezTo>
                      <a:cubicBezTo>
                        <a:pt x="13" y="16"/>
                        <a:pt x="13" y="14"/>
                        <a:pt x="14" y="14"/>
                      </a:cubicBezTo>
                      <a:cubicBezTo>
                        <a:pt x="15" y="13"/>
                        <a:pt x="15" y="15"/>
                        <a:pt x="16" y="15"/>
                      </a:cubicBezTo>
                      <a:cubicBezTo>
                        <a:pt x="15" y="15"/>
                        <a:pt x="18" y="8"/>
                        <a:pt x="18" y="7"/>
                      </a:cubicBezTo>
                      <a:cubicBezTo>
                        <a:pt x="18" y="6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7" y="3"/>
                      </a:cubicBezTo>
                      <a:cubicBezTo>
                        <a:pt x="6" y="3"/>
                        <a:pt x="1" y="0"/>
                        <a:pt x="0" y="2"/>
                      </a:cubicBezTo>
                      <a:cubicBezTo>
                        <a:pt x="0" y="3"/>
                        <a:pt x="1" y="0"/>
                        <a:pt x="0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0" name="Freeform 483">
                  <a:extLst>
                    <a:ext uri="{FF2B5EF4-FFF2-40B4-BE49-F238E27FC236}">
                      <a16:creationId xmlns:a16="http://schemas.microsoft.com/office/drawing/2014/main" id="{4ACC4F97-21EC-2B48-94E2-C7B15B9A5E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83622" y="11017668"/>
                  <a:ext cx="28662" cy="47785"/>
                </a:xfrm>
                <a:custGeom>
                  <a:avLst/>
                  <a:gdLst>
                    <a:gd name="T0" fmla="*/ 3 w 3"/>
                    <a:gd name="T1" fmla="*/ 4 h 5"/>
                    <a:gd name="T2" fmla="*/ 1 w 3"/>
                    <a:gd name="T3" fmla="*/ 0 h 5"/>
                    <a:gd name="T4" fmla="*/ 3 w 3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5">
                      <a:moveTo>
                        <a:pt x="3" y="4"/>
                      </a:moveTo>
                      <a:cubicBezTo>
                        <a:pt x="3" y="5"/>
                        <a:pt x="0" y="1"/>
                        <a:pt x="1" y="0"/>
                      </a:cubicBezTo>
                      <a:cubicBezTo>
                        <a:pt x="2" y="0"/>
                        <a:pt x="3" y="1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1" name="Freeform 484">
                  <a:extLst>
                    <a:ext uri="{FF2B5EF4-FFF2-40B4-BE49-F238E27FC236}">
                      <a16:creationId xmlns:a16="http://schemas.microsoft.com/office/drawing/2014/main" id="{892238CE-D306-2341-9E33-8F8F992095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95724" y="11017668"/>
                  <a:ext cx="19109" cy="19114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0 h 2"/>
                    <a:gd name="T4" fmla="*/ 1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0" y="2"/>
                        <a:pt x="0" y="0"/>
                        <a:pt x="1" y="0"/>
                      </a:cubicBezTo>
                      <a:cubicBezTo>
                        <a:pt x="2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2" name="Freeform 485">
                  <a:extLst>
                    <a:ext uri="{FF2B5EF4-FFF2-40B4-BE49-F238E27FC236}">
                      <a16:creationId xmlns:a16="http://schemas.microsoft.com/office/drawing/2014/main" id="{F2821183-80CD-F04B-9FF8-7C7EB248A3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4895" y="8593469"/>
                  <a:ext cx="101909" cy="168835"/>
                </a:xfrm>
                <a:custGeom>
                  <a:avLst/>
                  <a:gdLst>
                    <a:gd name="T0" fmla="*/ 2 w 11"/>
                    <a:gd name="T1" fmla="*/ 0 h 18"/>
                    <a:gd name="T2" fmla="*/ 1 w 11"/>
                    <a:gd name="T3" fmla="*/ 0 h 18"/>
                    <a:gd name="T4" fmla="*/ 1 w 11"/>
                    <a:gd name="T5" fmla="*/ 3 h 18"/>
                    <a:gd name="T6" fmla="*/ 0 w 11"/>
                    <a:gd name="T7" fmla="*/ 8 h 18"/>
                    <a:gd name="T8" fmla="*/ 4 w 11"/>
                    <a:gd name="T9" fmla="*/ 18 h 18"/>
                    <a:gd name="T10" fmla="*/ 9 w 11"/>
                    <a:gd name="T11" fmla="*/ 15 h 18"/>
                    <a:gd name="T12" fmla="*/ 9 w 11"/>
                    <a:gd name="T13" fmla="*/ 8 h 18"/>
                    <a:gd name="T14" fmla="*/ 2 w 11"/>
                    <a:gd name="T15" fmla="*/ 0 h 18"/>
                    <a:gd name="T16" fmla="*/ 2 w 11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18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3"/>
                        <a:pt x="1" y="3"/>
                      </a:cubicBezTo>
                      <a:cubicBezTo>
                        <a:pt x="1" y="5"/>
                        <a:pt x="0" y="6"/>
                        <a:pt x="0" y="8"/>
                      </a:cubicBezTo>
                      <a:cubicBezTo>
                        <a:pt x="0" y="11"/>
                        <a:pt x="0" y="18"/>
                        <a:pt x="4" y="18"/>
                      </a:cubicBezTo>
                      <a:cubicBezTo>
                        <a:pt x="6" y="18"/>
                        <a:pt x="9" y="17"/>
                        <a:pt x="9" y="15"/>
                      </a:cubicBezTo>
                      <a:cubicBezTo>
                        <a:pt x="11" y="13"/>
                        <a:pt x="9" y="10"/>
                        <a:pt x="9" y="8"/>
                      </a:cubicBezTo>
                      <a:cubicBezTo>
                        <a:pt x="7" y="6"/>
                        <a:pt x="5" y="0"/>
                        <a:pt x="2" y="0"/>
                      </a:cubicBezTo>
                      <a:cubicBezTo>
                        <a:pt x="1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3" name="Freeform 486">
                  <a:extLst>
                    <a:ext uri="{FF2B5EF4-FFF2-40B4-BE49-F238E27FC236}">
                      <a16:creationId xmlns:a16="http://schemas.microsoft.com/office/drawing/2014/main" id="{A21F5F7D-3AE5-9247-BC33-803280907F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65151" y="9606473"/>
                  <a:ext cx="337579" cy="653035"/>
                </a:xfrm>
                <a:custGeom>
                  <a:avLst/>
                  <a:gdLst>
                    <a:gd name="T0" fmla="*/ 31 w 36"/>
                    <a:gd name="T1" fmla="*/ 2 h 70"/>
                    <a:gd name="T2" fmla="*/ 29 w 36"/>
                    <a:gd name="T3" fmla="*/ 0 h 70"/>
                    <a:gd name="T4" fmla="*/ 28 w 36"/>
                    <a:gd name="T5" fmla="*/ 3 h 70"/>
                    <a:gd name="T6" fmla="*/ 26 w 36"/>
                    <a:gd name="T7" fmla="*/ 8 h 70"/>
                    <a:gd name="T8" fmla="*/ 23 w 36"/>
                    <a:gd name="T9" fmla="*/ 8 h 70"/>
                    <a:gd name="T10" fmla="*/ 23 w 36"/>
                    <a:gd name="T11" fmla="*/ 10 h 70"/>
                    <a:gd name="T12" fmla="*/ 22 w 36"/>
                    <a:gd name="T13" fmla="*/ 12 h 70"/>
                    <a:gd name="T14" fmla="*/ 23 w 36"/>
                    <a:gd name="T15" fmla="*/ 13 h 70"/>
                    <a:gd name="T16" fmla="*/ 21 w 36"/>
                    <a:gd name="T17" fmla="*/ 14 h 70"/>
                    <a:gd name="T18" fmla="*/ 19 w 36"/>
                    <a:gd name="T19" fmla="*/ 16 h 70"/>
                    <a:gd name="T20" fmla="*/ 15 w 36"/>
                    <a:gd name="T21" fmla="*/ 18 h 70"/>
                    <a:gd name="T22" fmla="*/ 15 w 36"/>
                    <a:gd name="T23" fmla="*/ 19 h 70"/>
                    <a:gd name="T24" fmla="*/ 13 w 36"/>
                    <a:gd name="T25" fmla="*/ 19 h 70"/>
                    <a:gd name="T26" fmla="*/ 8 w 36"/>
                    <a:gd name="T27" fmla="*/ 21 h 70"/>
                    <a:gd name="T28" fmla="*/ 6 w 36"/>
                    <a:gd name="T29" fmla="*/ 21 h 70"/>
                    <a:gd name="T30" fmla="*/ 4 w 36"/>
                    <a:gd name="T31" fmla="*/ 27 h 70"/>
                    <a:gd name="T32" fmla="*/ 4 w 36"/>
                    <a:gd name="T33" fmla="*/ 44 h 70"/>
                    <a:gd name="T34" fmla="*/ 0 w 36"/>
                    <a:gd name="T35" fmla="*/ 51 h 70"/>
                    <a:gd name="T36" fmla="*/ 0 w 36"/>
                    <a:gd name="T37" fmla="*/ 55 h 70"/>
                    <a:gd name="T38" fmla="*/ 2 w 36"/>
                    <a:gd name="T39" fmla="*/ 59 h 70"/>
                    <a:gd name="T40" fmla="*/ 5 w 36"/>
                    <a:gd name="T41" fmla="*/ 68 h 70"/>
                    <a:gd name="T42" fmla="*/ 16 w 36"/>
                    <a:gd name="T43" fmla="*/ 68 h 70"/>
                    <a:gd name="T44" fmla="*/ 24 w 36"/>
                    <a:gd name="T45" fmla="*/ 50 h 70"/>
                    <a:gd name="T46" fmla="*/ 31 w 36"/>
                    <a:gd name="T47" fmla="*/ 30 h 70"/>
                    <a:gd name="T48" fmla="*/ 32 w 36"/>
                    <a:gd name="T49" fmla="*/ 23 h 70"/>
                    <a:gd name="T50" fmla="*/ 34 w 36"/>
                    <a:gd name="T51" fmla="*/ 19 h 70"/>
                    <a:gd name="T52" fmla="*/ 36 w 36"/>
                    <a:gd name="T53" fmla="*/ 17 h 70"/>
                    <a:gd name="T54" fmla="*/ 35 w 36"/>
                    <a:gd name="T55" fmla="*/ 11 h 70"/>
                    <a:gd name="T56" fmla="*/ 31 w 36"/>
                    <a:gd name="T57" fmla="*/ 2 h 70"/>
                    <a:gd name="T58" fmla="*/ 31 w 36"/>
                    <a:gd name="T5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6" h="70">
                      <a:moveTo>
                        <a:pt x="31" y="2"/>
                      </a:moveTo>
                      <a:cubicBezTo>
                        <a:pt x="31" y="2"/>
                        <a:pt x="30" y="0"/>
                        <a:pt x="29" y="0"/>
                      </a:cubicBezTo>
                      <a:cubicBezTo>
                        <a:pt x="29" y="1"/>
                        <a:pt x="28" y="2"/>
                        <a:pt x="28" y="3"/>
                      </a:cubicBezTo>
                      <a:cubicBezTo>
                        <a:pt x="27" y="5"/>
                        <a:pt x="27" y="6"/>
                        <a:pt x="26" y="8"/>
                      </a:cubicBezTo>
                      <a:cubicBezTo>
                        <a:pt x="25" y="9"/>
                        <a:pt x="24" y="8"/>
                        <a:pt x="23" y="8"/>
                      </a:cubicBezTo>
                      <a:cubicBezTo>
                        <a:pt x="23" y="8"/>
                        <a:pt x="24" y="9"/>
                        <a:pt x="23" y="10"/>
                      </a:cubicBezTo>
                      <a:cubicBezTo>
                        <a:pt x="23" y="11"/>
                        <a:pt x="22" y="11"/>
                        <a:pt x="22" y="12"/>
                      </a:cubicBezTo>
                      <a:cubicBezTo>
                        <a:pt x="22" y="12"/>
                        <a:pt x="23" y="13"/>
                        <a:pt x="23" y="13"/>
                      </a:cubicBezTo>
                      <a:cubicBezTo>
                        <a:pt x="23" y="14"/>
                        <a:pt x="22" y="13"/>
                        <a:pt x="21" y="14"/>
                      </a:cubicBezTo>
                      <a:cubicBezTo>
                        <a:pt x="20" y="14"/>
                        <a:pt x="20" y="15"/>
                        <a:pt x="19" y="16"/>
                      </a:cubicBezTo>
                      <a:cubicBezTo>
                        <a:pt x="18" y="17"/>
                        <a:pt x="17" y="17"/>
                        <a:pt x="15" y="18"/>
                      </a:cubicBezTo>
                      <a:cubicBezTo>
                        <a:pt x="14" y="18"/>
                        <a:pt x="16" y="19"/>
                        <a:pt x="15" y="19"/>
                      </a:cubicBezTo>
                      <a:cubicBezTo>
                        <a:pt x="15" y="20"/>
                        <a:pt x="13" y="18"/>
                        <a:pt x="13" y="19"/>
                      </a:cubicBezTo>
                      <a:cubicBezTo>
                        <a:pt x="11" y="20"/>
                        <a:pt x="10" y="20"/>
                        <a:pt x="8" y="21"/>
                      </a:cubicBezTo>
                      <a:cubicBezTo>
                        <a:pt x="7" y="21"/>
                        <a:pt x="6" y="20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3" y="32"/>
                        <a:pt x="8" y="39"/>
                        <a:pt x="4" y="44"/>
                      </a:cubicBezTo>
                      <a:cubicBezTo>
                        <a:pt x="3" y="46"/>
                        <a:pt x="1" y="48"/>
                        <a:pt x="0" y="51"/>
                      </a:cubicBezTo>
                      <a:cubicBezTo>
                        <a:pt x="0" y="52"/>
                        <a:pt x="0" y="54"/>
                        <a:pt x="0" y="55"/>
                      </a:cubicBezTo>
                      <a:cubicBezTo>
                        <a:pt x="1" y="56"/>
                        <a:pt x="3" y="57"/>
                        <a:pt x="2" y="59"/>
                      </a:cubicBezTo>
                      <a:cubicBezTo>
                        <a:pt x="1" y="62"/>
                        <a:pt x="2" y="66"/>
                        <a:pt x="5" y="68"/>
                      </a:cubicBezTo>
                      <a:cubicBezTo>
                        <a:pt x="8" y="70"/>
                        <a:pt x="11" y="70"/>
                        <a:pt x="16" y="68"/>
                      </a:cubicBezTo>
                      <a:cubicBezTo>
                        <a:pt x="21" y="66"/>
                        <a:pt x="22" y="55"/>
                        <a:pt x="24" y="50"/>
                      </a:cubicBezTo>
                      <a:cubicBezTo>
                        <a:pt x="26" y="43"/>
                        <a:pt x="29" y="37"/>
                        <a:pt x="31" y="30"/>
                      </a:cubicBezTo>
                      <a:cubicBezTo>
                        <a:pt x="31" y="28"/>
                        <a:pt x="31" y="25"/>
                        <a:pt x="32" y="23"/>
                      </a:cubicBezTo>
                      <a:cubicBezTo>
                        <a:pt x="33" y="22"/>
                        <a:pt x="31" y="14"/>
                        <a:pt x="34" y="19"/>
                      </a:cubicBezTo>
                      <a:cubicBezTo>
                        <a:pt x="35" y="20"/>
                        <a:pt x="35" y="18"/>
                        <a:pt x="36" y="17"/>
                      </a:cubicBezTo>
                      <a:cubicBezTo>
                        <a:pt x="36" y="15"/>
                        <a:pt x="35" y="13"/>
                        <a:pt x="35" y="11"/>
                      </a:cubicBezTo>
                      <a:cubicBezTo>
                        <a:pt x="34" y="9"/>
                        <a:pt x="33" y="4"/>
                        <a:pt x="31" y="2"/>
                      </a:cubicBezTo>
                      <a:cubicBezTo>
                        <a:pt x="30" y="1"/>
                        <a:pt x="32" y="2"/>
                        <a:pt x="3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4" name="Freeform 487">
                  <a:extLst>
                    <a:ext uri="{FF2B5EF4-FFF2-40B4-BE49-F238E27FC236}">
                      <a16:creationId xmlns:a16="http://schemas.microsoft.com/office/drawing/2014/main" id="{42B9C109-6BE7-1A46-AD7A-A8296C5292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13557" y="5028840"/>
                  <a:ext cx="101909" cy="76452"/>
                </a:xfrm>
                <a:custGeom>
                  <a:avLst/>
                  <a:gdLst>
                    <a:gd name="T0" fmla="*/ 9 w 11"/>
                    <a:gd name="T1" fmla="*/ 7 h 8"/>
                    <a:gd name="T2" fmla="*/ 8 w 11"/>
                    <a:gd name="T3" fmla="*/ 4 h 8"/>
                    <a:gd name="T4" fmla="*/ 3 w 11"/>
                    <a:gd name="T5" fmla="*/ 0 h 8"/>
                    <a:gd name="T6" fmla="*/ 1 w 11"/>
                    <a:gd name="T7" fmla="*/ 2 h 8"/>
                    <a:gd name="T8" fmla="*/ 3 w 11"/>
                    <a:gd name="T9" fmla="*/ 5 h 8"/>
                    <a:gd name="T10" fmla="*/ 9 w 11"/>
                    <a:gd name="T11" fmla="*/ 7 h 8"/>
                    <a:gd name="T12" fmla="*/ 9 w 11"/>
                    <a:gd name="T13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8">
                      <a:moveTo>
                        <a:pt x="9" y="7"/>
                      </a:moveTo>
                      <a:cubicBezTo>
                        <a:pt x="11" y="8"/>
                        <a:pt x="9" y="5"/>
                        <a:pt x="8" y="4"/>
                      </a:cubicBezTo>
                      <a:cubicBezTo>
                        <a:pt x="7" y="3"/>
                        <a:pt x="4" y="1"/>
                        <a:pt x="3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0" y="3"/>
                        <a:pt x="2" y="4"/>
                        <a:pt x="3" y="5"/>
                      </a:cubicBezTo>
                      <a:cubicBezTo>
                        <a:pt x="5" y="6"/>
                        <a:pt x="7" y="7"/>
                        <a:pt x="9" y="7"/>
                      </a:cubicBezTo>
                      <a:cubicBezTo>
                        <a:pt x="10" y="7"/>
                        <a:pt x="7" y="7"/>
                        <a:pt x="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5" name="Freeform 488">
                  <a:extLst>
                    <a:ext uri="{FF2B5EF4-FFF2-40B4-BE49-F238E27FC236}">
                      <a16:creationId xmlns:a16="http://schemas.microsoft.com/office/drawing/2014/main" id="{5ED11926-C4CA-7E48-9A2A-2D2A39EC2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26297" y="5086181"/>
                  <a:ext cx="101909" cy="92380"/>
                </a:xfrm>
                <a:custGeom>
                  <a:avLst/>
                  <a:gdLst>
                    <a:gd name="T0" fmla="*/ 10 w 11"/>
                    <a:gd name="T1" fmla="*/ 6 h 10"/>
                    <a:gd name="T2" fmla="*/ 6 w 11"/>
                    <a:gd name="T3" fmla="*/ 10 h 10"/>
                    <a:gd name="T4" fmla="*/ 0 w 11"/>
                    <a:gd name="T5" fmla="*/ 6 h 10"/>
                    <a:gd name="T6" fmla="*/ 10 w 11"/>
                    <a:gd name="T7" fmla="*/ 6 h 10"/>
                    <a:gd name="T8" fmla="*/ 10 w 11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10" y="6"/>
                      </a:moveTo>
                      <a:cubicBezTo>
                        <a:pt x="10" y="8"/>
                        <a:pt x="7" y="9"/>
                        <a:pt x="6" y="10"/>
                      </a:cubicBezTo>
                      <a:cubicBezTo>
                        <a:pt x="4" y="10"/>
                        <a:pt x="0" y="9"/>
                        <a:pt x="0" y="6"/>
                      </a:cubicBezTo>
                      <a:cubicBezTo>
                        <a:pt x="1" y="0"/>
                        <a:pt x="11" y="6"/>
                        <a:pt x="10" y="6"/>
                      </a:cubicBezTo>
                      <a:cubicBezTo>
                        <a:pt x="10" y="7"/>
                        <a:pt x="11" y="5"/>
                        <a:pt x="1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6" name="Freeform 489">
                  <a:extLst>
                    <a:ext uri="{FF2B5EF4-FFF2-40B4-BE49-F238E27FC236}">
                      <a16:creationId xmlns:a16="http://schemas.microsoft.com/office/drawing/2014/main" id="{39860804-5B3D-8A45-90D1-15DF2DE467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45405" y="4767625"/>
                  <a:ext cx="82803" cy="47785"/>
                </a:xfrm>
                <a:custGeom>
                  <a:avLst/>
                  <a:gdLst>
                    <a:gd name="T0" fmla="*/ 9 w 9"/>
                    <a:gd name="T1" fmla="*/ 3 h 5"/>
                    <a:gd name="T2" fmla="*/ 4 w 9"/>
                    <a:gd name="T3" fmla="*/ 5 h 5"/>
                    <a:gd name="T4" fmla="*/ 1 w 9"/>
                    <a:gd name="T5" fmla="*/ 1 h 5"/>
                    <a:gd name="T6" fmla="*/ 6 w 9"/>
                    <a:gd name="T7" fmla="*/ 1 h 5"/>
                    <a:gd name="T8" fmla="*/ 9 w 9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5">
                      <a:moveTo>
                        <a:pt x="9" y="3"/>
                      </a:moveTo>
                      <a:cubicBezTo>
                        <a:pt x="7" y="4"/>
                        <a:pt x="6" y="4"/>
                        <a:pt x="4" y="5"/>
                      </a:cubicBezTo>
                      <a:cubicBezTo>
                        <a:pt x="2" y="5"/>
                        <a:pt x="0" y="3"/>
                        <a:pt x="1" y="1"/>
                      </a:cubicBezTo>
                      <a:cubicBezTo>
                        <a:pt x="1" y="0"/>
                        <a:pt x="5" y="0"/>
                        <a:pt x="6" y="1"/>
                      </a:cubicBezTo>
                      <a:cubicBezTo>
                        <a:pt x="7" y="1"/>
                        <a:pt x="8" y="3"/>
                        <a:pt x="9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7" name="Freeform 490">
                  <a:extLst>
                    <a:ext uri="{FF2B5EF4-FFF2-40B4-BE49-F238E27FC236}">
                      <a16:creationId xmlns:a16="http://schemas.microsoft.com/office/drawing/2014/main" id="{DCBA85A1-7F73-B843-9BDB-2D341BF9DC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11646" y="4675245"/>
                  <a:ext cx="92356" cy="44598"/>
                </a:xfrm>
                <a:custGeom>
                  <a:avLst/>
                  <a:gdLst>
                    <a:gd name="T0" fmla="*/ 6 w 10"/>
                    <a:gd name="T1" fmla="*/ 5 h 5"/>
                    <a:gd name="T2" fmla="*/ 1 w 10"/>
                    <a:gd name="T3" fmla="*/ 4 h 5"/>
                    <a:gd name="T4" fmla="*/ 4 w 10"/>
                    <a:gd name="T5" fmla="*/ 1 h 5"/>
                    <a:gd name="T6" fmla="*/ 9 w 10"/>
                    <a:gd name="T7" fmla="*/ 1 h 5"/>
                    <a:gd name="T8" fmla="*/ 6 w 10"/>
                    <a:gd name="T9" fmla="*/ 5 h 5"/>
                    <a:gd name="T10" fmla="*/ 6 w 10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5">
                      <a:moveTo>
                        <a:pt x="6" y="5"/>
                      </a:moveTo>
                      <a:cubicBezTo>
                        <a:pt x="4" y="5"/>
                        <a:pt x="2" y="4"/>
                        <a:pt x="1" y="4"/>
                      </a:cubicBezTo>
                      <a:cubicBezTo>
                        <a:pt x="0" y="3"/>
                        <a:pt x="3" y="1"/>
                        <a:pt x="4" y="1"/>
                      </a:cubicBezTo>
                      <a:cubicBezTo>
                        <a:pt x="5" y="0"/>
                        <a:pt x="8" y="0"/>
                        <a:pt x="9" y="1"/>
                      </a:cubicBezTo>
                      <a:cubicBezTo>
                        <a:pt x="10" y="2"/>
                        <a:pt x="7" y="5"/>
                        <a:pt x="6" y="5"/>
                      </a:cubicBezTo>
                      <a:cubicBezTo>
                        <a:pt x="4" y="5"/>
                        <a:pt x="6" y="5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8" name="Freeform 491">
                  <a:extLst>
                    <a:ext uri="{FF2B5EF4-FFF2-40B4-BE49-F238E27FC236}">
                      <a16:creationId xmlns:a16="http://schemas.microsoft.com/office/drawing/2014/main" id="{9BBC34D3-7DD6-1B46-8B2F-D47593DEC2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68972" y="3999911"/>
                  <a:ext cx="57323" cy="19114"/>
                </a:xfrm>
                <a:custGeom>
                  <a:avLst/>
                  <a:gdLst>
                    <a:gd name="T0" fmla="*/ 6 w 6"/>
                    <a:gd name="T1" fmla="*/ 1 h 2"/>
                    <a:gd name="T2" fmla="*/ 0 w 6"/>
                    <a:gd name="T3" fmla="*/ 1 h 2"/>
                    <a:gd name="T4" fmla="*/ 6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6" y="1"/>
                      </a:moveTo>
                      <a:cubicBezTo>
                        <a:pt x="6" y="2"/>
                        <a:pt x="0" y="2"/>
                        <a:pt x="0" y="1"/>
                      </a:cubicBezTo>
                      <a:cubicBezTo>
                        <a:pt x="0" y="0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9" name="Freeform 492">
                  <a:extLst>
                    <a:ext uri="{FF2B5EF4-FFF2-40B4-BE49-F238E27FC236}">
                      <a16:creationId xmlns:a16="http://schemas.microsoft.com/office/drawing/2014/main" id="{70EE8444-B1B3-6542-A4BA-1ED1A1768A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46681" y="4805855"/>
                  <a:ext cx="54139" cy="38227"/>
                </a:xfrm>
                <a:custGeom>
                  <a:avLst/>
                  <a:gdLst>
                    <a:gd name="T0" fmla="*/ 5 w 6"/>
                    <a:gd name="T1" fmla="*/ 4 h 4"/>
                    <a:gd name="T2" fmla="*/ 2 w 6"/>
                    <a:gd name="T3" fmla="*/ 1 h 4"/>
                    <a:gd name="T4" fmla="*/ 5 w 6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5" y="4"/>
                      </a:moveTo>
                      <a:cubicBezTo>
                        <a:pt x="4" y="4"/>
                        <a:pt x="0" y="3"/>
                        <a:pt x="2" y="1"/>
                      </a:cubicBezTo>
                      <a:cubicBezTo>
                        <a:pt x="5" y="0"/>
                        <a:pt x="6" y="4"/>
                        <a:pt x="5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0" name="Freeform 493">
                  <a:extLst>
                    <a:ext uri="{FF2B5EF4-FFF2-40B4-BE49-F238E27FC236}">
                      <a16:creationId xmlns:a16="http://schemas.microsoft.com/office/drawing/2014/main" id="{84A1B6DD-3E12-B149-A477-50EB5ACEF0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98270" y="6892385"/>
                  <a:ext cx="54139" cy="101936"/>
                </a:xfrm>
                <a:custGeom>
                  <a:avLst/>
                  <a:gdLst>
                    <a:gd name="T0" fmla="*/ 5 w 6"/>
                    <a:gd name="T1" fmla="*/ 1 h 11"/>
                    <a:gd name="T2" fmla="*/ 5 w 6"/>
                    <a:gd name="T3" fmla="*/ 7 h 11"/>
                    <a:gd name="T4" fmla="*/ 3 w 6"/>
                    <a:gd name="T5" fmla="*/ 10 h 11"/>
                    <a:gd name="T6" fmla="*/ 1 w 6"/>
                    <a:gd name="T7" fmla="*/ 4 h 11"/>
                    <a:gd name="T8" fmla="*/ 5 w 6"/>
                    <a:gd name="T9" fmla="*/ 1 h 11"/>
                    <a:gd name="T10" fmla="*/ 5 w 6"/>
                    <a:gd name="T11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5" y="1"/>
                      </a:moveTo>
                      <a:cubicBezTo>
                        <a:pt x="5" y="3"/>
                        <a:pt x="6" y="5"/>
                        <a:pt x="5" y="7"/>
                      </a:cubicBezTo>
                      <a:cubicBezTo>
                        <a:pt x="4" y="8"/>
                        <a:pt x="5" y="11"/>
                        <a:pt x="3" y="10"/>
                      </a:cubicBezTo>
                      <a:cubicBezTo>
                        <a:pt x="1" y="8"/>
                        <a:pt x="0" y="6"/>
                        <a:pt x="1" y="4"/>
                      </a:cubicBezTo>
                      <a:cubicBezTo>
                        <a:pt x="1" y="3"/>
                        <a:pt x="5" y="0"/>
                        <a:pt x="5" y="1"/>
                      </a:cubicBezTo>
                      <a:cubicBezTo>
                        <a:pt x="5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1" name="Freeform 494">
                  <a:extLst>
                    <a:ext uri="{FF2B5EF4-FFF2-40B4-BE49-F238E27FC236}">
                      <a16:creationId xmlns:a16="http://schemas.microsoft.com/office/drawing/2014/main" id="{8DF43FFA-2FE4-6240-980B-705973776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9161" y="6984768"/>
                  <a:ext cx="82803" cy="140163"/>
                </a:xfrm>
                <a:custGeom>
                  <a:avLst/>
                  <a:gdLst>
                    <a:gd name="T0" fmla="*/ 7 w 9"/>
                    <a:gd name="T1" fmla="*/ 3 h 15"/>
                    <a:gd name="T2" fmla="*/ 5 w 9"/>
                    <a:gd name="T3" fmla="*/ 2 h 15"/>
                    <a:gd name="T4" fmla="*/ 0 w 9"/>
                    <a:gd name="T5" fmla="*/ 2 h 15"/>
                    <a:gd name="T6" fmla="*/ 1 w 9"/>
                    <a:gd name="T7" fmla="*/ 8 h 15"/>
                    <a:gd name="T8" fmla="*/ 2 w 9"/>
                    <a:gd name="T9" fmla="*/ 13 h 15"/>
                    <a:gd name="T10" fmla="*/ 4 w 9"/>
                    <a:gd name="T11" fmla="*/ 14 h 15"/>
                    <a:gd name="T12" fmla="*/ 8 w 9"/>
                    <a:gd name="T13" fmla="*/ 10 h 15"/>
                    <a:gd name="T14" fmla="*/ 7 w 9"/>
                    <a:gd name="T15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5">
                      <a:moveTo>
                        <a:pt x="7" y="3"/>
                      </a:moveTo>
                      <a:cubicBezTo>
                        <a:pt x="6" y="3"/>
                        <a:pt x="7" y="0"/>
                        <a:pt x="5" y="2"/>
                      </a:cubicBezTo>
                      <a:cubicBezTo>
                        <a:pt x="2" y="4"/>
                        <a:pt x="3" y="4"/>
                        <a:pt x="0" y="2"/>
                      </a:cubicBezTo>
                      <a:cubicBezTo>
                        <a:pt x="0" y="2"/>
                        <a:pt x="1" y="8"/>
                        <a:pt x="1" y="8"/>
                      </a:cubicBezTo>
                      <a:cubicBezTo>
                        <a:pt x="2" y="10"/>
                        <a:pt x="2" y="11"/>
                        <a:pt x="2" y="13"/>
                      </a:cubicBezTo>
                      <a:cubicBezTo>
                        <a:pt x="2" y="14"/>
                        <a:pt x="2" y="15"/>
                        <a:pt x="4" y="14"/>
                      </a:cubicBezTo>
                      <a:cubicBezTo>
                        <a:pt x="6" y="13"/>
                        <a:pt x="8" y="13"/>
                        <a:pt x="8" y="10"/>
                      </a:cubicBezTo>
                      <a:cubicBezTo>
                        <a:pt x="8" y="9"/>
                        <a:pt x="9" y="3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2" name="Freeform 495">
                  <a:extLst>
                    <a:ext uri="{FF2B5EF4-FFF2-40B4-BE49-F238E27FC236}">
                      <a16:creationId xmlns:a16="http://schemas.microsoft.com/office/drawing/2014/main" id="{8197110D-CE37-7C4F-951D-35036E1D2E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3432" y="7153600"/>
                  <a:ext cx="149680" cy="92380"/>
                </a:xfrm>
                <a:custGeom>
                  <a:avLst/>
                  <a:gdLst>
                    <a:gd name="T0" fmla="*/ 5 w 16"/>
                    <a:gd name="T1" fmla="*/ 1 h 10"/>
                    <a:gd name="T2" fmla="*/ 0 w 16"/>
                    <a:gd name="T3" fmla="*/ 2 h 10"/>
                    <a:gd name="T4" fmla="*/ 3 w 16"/>
                    <a:gd name="T5" fmla="*/ 5 h 10"/>
                    <a:gd name="T6" fmla="*/ 8 w 16"/>
                    <a:gd name="T7" fmla="*/ 7 h 10"/>
                    <a:gd name="T8" fmla="*/ 14 w 16"/>
                    <a:gd name="T9" fmla="*/ 8 h 10"/>
                    <a:gd name="T10" fmla="*/ 13 w 16"/>
                    <a:gd name="T11" fmla="*/ 4 h 10"/>
                    <a:gd name="T12" fmla="*/ 15 w 16"/>
                    <a:gd name="T13" fmla="*/ 1 h 10"/>
                    <a:gd name="T14" fmla="*/ 11 w 16"/>
                    <a:gd name="T15" fmla="*/ 1 h 10"/>
                    <a:gd name="T16" fmla="*/ 5 w 16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" h="10">
                      <a:moveTo>
                        <a:pt x="5" y="1"/>
                      </a:moveTo>
                      <a:cubicBezTo>
                        <a:pt x="4" y="1"/>
                        <a:pt x="1" y="1"/>
                        <a:pt x="0" y="2"/>
                      </a:cubicBezTo>
                      <a:cubicBezTo>
                        <a:pt x="0" y="3"/>
                        <a:pt x="2" y="4"/>
                        <a:pt x="3" y="5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10" y="8"/>
                        <a:pt x="12" y="10"/>
                        <a:pt x="14" y="8"/>
                      </a:cubicBezTo>
                      <a:cubicBezTo>
                        <a:pt x="16" y="7"/>
                        <a:pt x="12" y="6"/>
                        <a:pt x="13" y="4"/>
                      </a:cubicBezTo>
                      <a:cubicBezTo>
                        <a:pt x="13" y="4"/>
                        <a:pt x="16" y="2"/>
                        <a:pt x="15" y="1"/>
                      </a:cubicBezTo>
                      <a:cubicBezTo>
                        <a:pt x="15" y="0"/>
                        <a:pt x="11" y="1"/>
                        <a:pt x="11" y="1"/>
                      </a:cubicBezTo>
                      <a:cubicBezTo>
                        <a:pt x="9" y="2"/>
                        <a:pt x="7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3" name="Freeform 496">
                  <a:extLst>
                    <a:ext uri="{FF2B5EF4-FFF2-40B4-BE49-F238E27FC236}">
                      <a16:creationId xmlns:a16="http://schemas.microsoft.com/office/drawing/2014/main" id="{A3A8446D-788E-C647-A314-FA9CC10168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61964" y="7284208"/>
                  <a:ext cx="121018" cy="66896"/>
                </a:xfrm>
                <a:custGeom>
                  <a:avLst/>
                  <a:gdLst>
                    <a:gd name="T0" fmla="*/ 12 w 13"/>
                    <a:gd name="T1" fmla="*/ 1 h 7"/>
                    <a:gd name="T2" fmla="*/ 10 w 13"/>
                    <a:gd name="T3" fmla="*/ 2 h 7"/>
                    <a:gd name="T4" fmla="*/ 10 w 13"/>
                    <a:gd name="T5" fmla="*/ 5 h 7"/>
                    <a:gd name="T6" fmla="*/ 6 w 13"/>
                    <a:gd name="T7" fmla="*/ 6 h 7"/>
                    <a:gd name="T8" fmla="*/ 2 w 13"/>
                    <a:gd name="T9" fmla="*/ 6 h 7"/>
                    <a:gd name="T10" fmla="*/ 5 w 13"/>
                    <a:gd name="T11" fmla="*/ 3 h 7"/>
                    <a:gd name="T12" fmla="*/ 12 w 13"/>
                    <a:gd name="T13" fmla="*/ 1 h 7"/>
                    <a:gd name="T14" fmla="*/ 12 w 13"/>
                    <a:gd name="T15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7">
                      <a:moveTo>
                        <a:pt x="12" y="1"/>
                      </a:moveTo>
                      <a:cubicBezTo>
                        <a:pt x="12" y="1"/>
                        <a:pt x="10" y="2"/>
                        <a:pt x="10" y="2"/>
                      </a:cubicBezTo>
                      <a:cubicBezTo>
                        <a:pt x="9" y="3"/>
                        <a:pt x="10" y="5"/>
                        <a:pt x="10" y="5"/>
                      </a:cubicBezTo>
                      <a:cubicBezTo>
                        <a:pt x="9" y="5"/>
                        <a:pt x="7" y="5"/>
                        <a:pt x="6" y="6"/>
                      </a:cubicBezTo>
                      <a:cubicBezTo>
                        <a:pt x="4" y="7"/>
                        <a:pt x="3" y="7"/>
                        <a:pt x="2" y="6"/>
                      </a:cubicBezTo>
                      <a:cubicBezTo>
                        <a:pt x="0" y="4"/>
                        <a:pt x="4" y="3"/>
                        <a:pt x="5" y="3"/>
                      </a:cubicBezTo>
                      <a:cubicBezTo>
                        <a:pt x="7" y="3"/>
                        <a:pt x="10" y="2"/>
                        <a:pt x="12" y="1"/>
                      </a:cubicBezTo>
                      <a:cubicBezTo>
                        <a:pt x="13" y="0"/>
                        <a:pt x="11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4" name="Freeform 497">
                  <a:extLst>
                    <a:ext uri="{FF2B5EF4-FFF2-40B4-BE49-F238E27FC236}">
                      <a16:creationId xmlns:a16="http://schemas.microsoft.com/office/drawing/2014/main" id="{C2261072-7792-014B-9004-D16D3FDDF0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60692" y="7293764"/>
                  <a:ext cx="140127" cy="38227"/>
                </a:xfrm>
                <a:custGeom>
                  <a:avLst/>
                  <a:gdLst>
                    <a:gd name="T0" fmla="*/ 8 w 15"/>
                    <a:gd name="T1" fmla="*/ 4 h 4"/>
                    <a:gd name="T2" fmla="*/ 1 w 15"/>
                    <a:gd name="T3" fmla="*/ 1 h 4"/>
                    <a:gd name="T4" fmla="*/ 7 w 15"/>
                    <a:gd name="T5" fmla="*/ 1 h 4"/>
                    <a:gd name="T6" fmla="*/ 15 w 15"/>
                    <a:gd name="T7" fmla="*/ 2 h 4"/>
                    <a:gd name="T8" fmla="*/ 13 w 15"/>
                    <a:gd name="T9" fmla="*/ 3 h 4"/>
                    <a:gd name="T10" fmla="*/ 8 w 15"/>
                    <a:gd name="T11" fmla="*/ 4 h 4"/>
                    <a:gd name="T12" fmla="*/ 8 w 15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4">
                      <a:moveTo>
                        <a:pt x="8" y="4"/>
                      </a:moveTo>
                      <a:cubicBezTo>
                        <a:pt x="7" y="4"/>
                        <a:pt x="0" y="2"/>
                        <a:pt x="1" y="1"/>
                      </a:cubicBezTo>
                      <a:cubicBezTo>
                        <a:pt x="1" y="0"/>
                        <a:pt x="7" y="1"/>
                        <a:pt x="7" y="1"/>
                      </a:cubicBezTo>
                      <a:cubicBezTo>
                        <a:pt x="10" y="2"/>
                        <a:pt x="12" y="2"/>
                        <a:pt x="15" y="2"/>
                      </a:cubicBezTo>
                      <a:cubicBezTo>
                        <a:pt x="15" y="2"/>
                        <a:pt x="13" y="3"/>
                        <a:pt x="13" y="3"/>
                      </a:cubicBezTo>
                      <a:cubicBezTo>
                        <a:pt x="12" y="4"/>
                        <a:pt x="10" y="4"/>
                        <a:pt x="8" y="4"/>
                      </a:cubicBezTo>
                      <a:cubicBezTo>
                        <a:pt x="6" y="4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5" name="Freeform 498">
                  <a:extLst>
                    <a:ext uri="{FF2B5EF4-FFF2-40B4-BE49-F238E27FC236}">
                      <a16:creationId xmlns:a16="http://schemas.microsoft.com/office/drawing/2014/main" id="{03304261-D2BB-C444-B60E-06601F3F5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93814" y="5917609"/>
                  <a:ext cx="66879" cy="66896"/>
                </a:xfrm>
                <a:custGeom>
                  <a:avLst/>
                  <a:gdLst>
                    <a:gd name="T0" fmla="*/ 1 w 7"/>
                    <a:gd name="T1" fmla="*/ 4 h 7"/>
                    <a:gd name="T2" fmla="*/ 1 w 7"/>
                    <a:gd name="T3" fmla="*/ 1 h 7"/>
                    <a:gd name="T4" fmla="*/ 7 w 7"/>
                    <a:gd name="T5" fmla="*/ 1 h 7"/>
                    <a:gd name="T6" fmla="*/ 1 w 7"/>
                    <a:gd name="T7" fmla="*/ 4 h 7"/>
                    <a:gd name="T8" fmla="*/ 1 w 7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1" y="4"/>
                      </a:moveTo>
                      <a:cubicBezTo>
                        <a:pt x="1" y="3"/>
                        <a:pt x="0" y="1"/>
                        <a:pt x="1" y="1"/>
                      </a:cubicBezTo>
                      <a:cubicBezTo>
                        <a:pt x="2" y="1"/>
                        <a:pt x="7" y="0"/>
                        <a:pt x="7" y="1"/>
                      </a:cubicBezTo>
                      <a:cubicBezTo>
                        <a:pt x="7" y="2"/>
                        <a:pt x="2" y="6"/>
                        <a:pt x="1" y="4"/>
                      </a:cubicBezTo>
                      <a:cubicBezTo>
                        <a:pt x="1" y="1"/>
                        <a:pt x="2" y="7"/>
                        <a:pt x="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6" name="Freeform 499">
                  <a:extLst>
                    <a:ext uri="{FF2B5EF4-FFF2-40B4-BE49-F238E27FC236}">
                      <a16:creationId xmlns:a16="http://schemas.microsoft.com/office/drawing/2014/main" id="{4E3A1881-2E28-1A4E-BF0F-72C702EE18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03367" y="5892125"/>
                  <a:ext cx="47770" cy="25484"/>
                </a:xfrm>
                <a:custGeom>
                  <a:avLst/>
                  <a:gdLst>
                    <a:gd name="T0" fmla="*/ 3 w 5"/>
                    <a:gd name="T1" fmla="*/ 2 h 3"/>
                    <a:gd name="T2" fmla="*/ 0 w 5"/>
                    <a:gd name="T3" fmla="*/ 1 h 3"/>
                    <a:gd name="T4" fmla="*/ 4 w 5"/>
                    <a:gd name="T5" fmla="*/ 1 h 3"/>
                    <a:gd name="T6" fmla="*/ 3 w 5"/>
                    <a:gd name="T7" fmla="*/ 2 h 3"/>
                    <a:gd name="T8" fmla="*/ 3 w 5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3" y="2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1"/>
                        <a:pt x="4" y="0"/>
                        <a:pt x="4" y="1"/>
                      </a:cubicBezTo>
                      <a:cubicBezTo>
                        <a:pt x="5" y="2"/>
                        <a:pt x="4" y="3"/>
                        <a:pt x="3" y="2"/>
                      </a:cubicBezTo>
                      <a:cubicBezTo>
                        <a:pt x="1" y="2"/>
                        <a:pt x="5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7" name="Freeform 500">
                  <a:extLst>
                    <a:ext uri="{FF2B5EF4-FFF2-40B4-BE49-F238E27FC236}">
                      <a16:creationId xmlns:a16="http://schemas.microsoft.com/office/drawing/2014/main" id="{06352204-513E-FA4F-9255-E02BF333E1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09099" y="5955834"/>
                  <a:ext cx="54139" cy="92380"/>
                </a:xfrm>
                <a:custGeom>
                  <a:avLst/>
                  <a:gdLst>
                    <a:gd name="T0" fmla="*/ 6 w 6"/>
                    <a:gd name="T1" fmla="*/ 2 h 10"/>
                    <a:gd name="T2" fmla="*/ 3 w 6"/>
                    <a:gd name="T3" fmla="*/ 9 h 10"/>
                    <a:gd name="T4" fmla="*/ 6 w 6"/>
                    <a:gd name="T5" fmla="*/ 2 h 10"/>
                    <a:gd name="T6" fmla="*/ 6 w 6"/>
                    <a:gd name="T7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0">
                      <a:moveTo>
                        <a:pt x="6" y="2"/>
                      </a:moveTo>
                      <a:cubicBezTo>
                        <a:pt x="6" y="0"/>
                        <a:pt x="0" y="10"/>
                        <a:pt x="3" y="9"/>
                      </a:cubicBezTo>
                      <a:cubicBezTo>
                        <a:pt x="4" y="9"/>
                        <a:pt x="6" y="3"/>
                        <a:pt x="6" y="2"/>
                      </a:cubicBezTo>
                      <a:cubicBezTo>
                        <a:pt x="6" y="1"/>
                        <a:pt x="6" y="3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8" name="Freeform 501">
                  <a:extLst>
                    <a:ext uri="{FF2B5EF4-FFF2-40B4-BE49-F238E27FC236}">
                      <a16:creationId xmlns:a16="http://schemas.microsoft.com/office/drawing/2014/main" id="{F7AB41A8-3DC5-3B4F-84E0-D1A40469ED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91905" y="5796557"/>
                  <a:ext cx="38217" cy="38227"/>
                </a:xfrm>
                <a:custGeom>
                  <a:avLst/>
                  <a:gdLst>
                    <a:gd name="T0" fmla="*/ 3 w 4"/>
                    <a:gd name="T1" fmla="*/ 3 h 4"/>
                    <a:gd name="T2" fmla="*/ 1 w 4"/>
                    <a:gd name="T3" fmla="*/ 1 h 4"/>
                    <a:gd name="T4" fmla="*/ 3 w 4"/>
                    <a:gd name="T5" fmla="*/ 0 h 4"/>
                    <a:gd name="T6" fmla="*/ 3 w 4"/>
                    <a:gd name="T7" fmla="*/ 3 h 4"/>
                    <a:gd name="T8" fmla="*/ 3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2" y="3"/>
                        <a:pt x="0" y="2"/>
                        <a:pt x="1" y="1"/>
                      </a:cubicBezTo>
                      <a:cubicBezTo>
                        <a:pt x="2" y="1"/>
                        <a:pt x="3" y="0"/>
                        <a:pt x="3" y="0"/>
                      </a:cubicBezTo>
                      <a:cubicBezTo>
                        <a:pt x="4" y="0"/>
                        <a:pt x="4" y="2"/>
                        <a:pt x="3" y="3"/>
                      </a:cubicBezTo>
                      <a:cubicBezTo>
                        <a:pt x="2" y="4"/>
                        <a:pt x="4" y="2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9" name="Freeform 502">
                  <a:extLst>
                    <a:ext uri="{FF2B5EF4-FFF2-40B4-BE49-F238E27FC236}">
                      <a16:creationId xmlns:a16="http://schemas.microsoft.com/office/drawing/2014/main" id="{B7A0A1EC-FAC7-0045-97CB-D17D11D9A8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19290" y="6086440"/>
                  <a:ext cx="54139" cy="86010"/>
                </a:xfrm>
                <a:custGeom>
                  <a:avLst/>
                  <a:gdLst>
                    <a:gd name="T0" fmla="*/ 6 w 6"/>
                    <a:gd name="T1" fmla="*/ 2 h 9"/>
                    <a:gd name="T2" fmla="*/ 6 w 6"/>
                    <a:gd name="T3" fmla="*/ 4 h 9"/>
                    <a:gd name="T4" fmla="*/ 5 w 6"/>
                    <a:gd name="T5" fmla="*/ 9 h 9"/>
                    <a:gd name="T6" fmla="*/ 0 w 6"/>
                    <a:gd name="T7" fmla="*/ 3 h 9"/>
                    <a:gd name="T8" fmla="*/ 3 w 6"/>
                    <a:gd name="T9" fmla="*/ 3 h 9"/>
                    <a:gd name="T10" fmla="*/ 6 w 6"/>
                    <a:gd name="T11" fmla="*/ 2 h 9"/>
                    <a:gd name="T12" fmla="*/ 6 w 6"/>
                    <a:gd name="T1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9">
                      <a:moveTo>
                        <a:pt x="6" y="2"/>
                      </a:moveTo>
                      <a:cubicBezTo>
                        <a:pt x="6" y="1"/>
                        <a:pt x="6" y="4"/>
                        <a:pt x="6" y="4"/>
                      </a:cubicBezTo>
                      <a:cubicBezTo>
                        <a:pt x="6" y="6"/>
                        <a:pt x="6" y="8"/>
                        <a:pt x="5" y="9"/>
                      </a:cubicBezTo>
                      <a:cubicBezTo>
                        <a:pt x="5" y="9"/>
                        <a:pt x="0" y="5"/>
                        <a:pt x="0" y="3"/>
                      </a:cubicBezTo>
                      <a:cubicBezTo>
                        <a:pt x="0" y="3"/>
                        <a:pt x="2" y="2"/>
                        <a:pt x="3" y="3"/>
                      </a:cubicBezTo>
                      <a:cubicBezTo>
                        <a:pt x="4" y="4"/>
                        <a:pt x="5" y="4"/>
                        <a:pt x="6" y="2"/>
                      </a:cubicBezTo>
                      <a:cubicBezTo>
                        <a:pt x="6" y="0"/>
                        <a:pt x="6" y="3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0" name="Freeform 503">
                  <a:extLst>
                    <a:ext uri="{FF2B5EF4-FFF2-40B4-BE49-F238E27FC236}">
                      <a16:creationId xmlns:a16="http://schemas.microsoft.com/office/drawing/2014/main" id="{DA0FAB43-1602-9444-98F2-E5D8CDAA4F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2414" y="6105554"/>
                  <a:ext cx="76432" cy="76452"/>
                </a:xfrm>
                <a:custGeom>
                  <a:avLst/>
                  <a:gdLst>
                    <a:gd name="T0" fmla="*/ 6 w 8"/>
                    <a:gd name="T1" fmla="*/ 7 h 8"/>
                    <a:gd name="T2" fmla="*/ 1 w 8"/>
                    <a:gd name="T3" fmla="*/ 4 h 8"/>
                    <a:gd name="T4" fmla="*/ 6 w 8"/>
                    <a:gd name="T5" fmla="*/ 7 h 8"/>
                    <a:gd name="T6" fmla="*/ 6 w 8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8">
                      <a:moveTo>
                        <a:pt x="6" y="7"/>
                      </a:moveTo>
                      <a:cubicBezTo>
                        <a:pt x="5" y="8"/>
                        <a:pt x="0" y="5"/>
                        <a:pt x="1" y="4"/>
                      </a:cubicBezTo>
                      <a:cubicBezTo>
                        <a:pt x="3" y="0"/>
                        <a:pt x="8" y="5"/>
                        <a:pt x="6" y="7"/>
                      </a:cubicBezTo>
                      <a:cubicBezTo>
                        <a:pt x="5" y="8"/>
                        <a:pt x="7" y="6"/>
                        <a:pt x="6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1" name="Freeform 504">
                  <a:extLst>
                    <a:ext uri="{FF2B5EF4-FFF2-40B4-BE49-F238E27FC236}">
                      <a16:creationId xmlns:a16="http://schemas.microsoft.com/office/drawing/2014/main" id="{6972FFAF-2208-FA45-B042-834A6B56B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18016" y="7070776"/>
                  <a:ext cx="44586" cy="35042"/>
                </a:xfrm>
                <a:custGeom>
                  <a:avLst/>
                  <a:gdLst>
                    <a:gd name="T0" fmla="*/ 4 w 5"/>
                    <a:gd name="T1" fmla="*/ 2 h 4"/>
                    <a:gd name="T2" fmla="*/ 3 w 5"/>
                    <a:gd name="T3" fmla="*/ 3 h 4"/>
                    <a:gd name="T4" fmla="*/ 0 w 5"/>
                    <a:gd name="T5" fmla="*/ 2 h 4"/>
                    <a:gd name="T6" fmla="*/ 4 w 5"/>
                    <a:gd name="T7" fmla="*/ 0 h 4"/>
                    <a:gd name="T8" fmla="*/ 4 w 5"/>
                    <a:gd name="T9" fmla="*/ 2 h 4"/>
                    <a:gd name="T10" fmla="*/ 4 w 5"/>
                    <a:gd name="T11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">
                      <a:moveTo>
                        <a:pt x="4" y="2"/>
                      </a:moveTo>
                      <a:cubicBezTo>
                        <a:pt x="5" y="1"/>
                        <a:pt x="4" y="4"/>
                        <a:pt x="3" y="3"/>
                      </a:cubicBezTo>
                      <a:cubicBezTo>
                        <a:pt x="3" y="3"/>
                        <a:pt x="0" y="2"/>
                        <a:pt x="0" y="2"/>
                      </a:cubicBezTo>
                      <a:cubicBezTo>
                        <a:pt x="0" y="2"/>
                        <a:pt x="3" y="0"/>
                        <a:pt x="4" y="0"/>
                      </a:cubicBezTo>
                      <a:cubicBezTo>
                        <a:pt x="4" y="0"/>
                        <a:pt x="3" y="2"/>
                        <a:pt x="4" y="2"/>
                      </a:cubicBezTo>
                      <a:cubicBezTo>
                        <a:pt x="5" y="1"/>
                        <a:pt x="3" y="2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2" name="Freeform 505">
                  <a:extLst>
                    <a:ext uri="{FF2B5EF4-FFF2-40B4-BE49-F238E27FC236}">
                      <a16:creationId xmlns:a16="http://schemas.microsoft.com/office/drawing/2014/main" id="{CA33423C-3A4D-8645-BEB0-C2518709CE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9414" y="5927165"/>
                  <a:ext cx="57323" cy="57338"/>
                </a:xfrm>
                <a:custGeom>
                  <a:avLst/>
                  <a:gdLst>
                    <a:gd name="T0" fmla="*/ 5 w 6"/>
                    <a:gd name="T1" fmla="*/ 1 h 6"/>
                    <a:gd name="T2" fmla="*/ 4 w 6"/>
                    <a:gd name="T3" fmla="*/ 5 h 6"/>
                    <a:gd name="T4" fmla="*/ 1 w 6"/>
                    <a:gd name="T5" fmla="*/ 5 h 6"/>
                    <a:gd name="T6" fmla="*/ 5 w 6"/>
                    <a:gd name="T7" fmla="*/ 1 h 6"/>
                    <a:gd name="T8" fmla="*/ 5 w 6"/>
                    <a:gd name="T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5" y="1"/>
                      </a:moveTo>
                      <a:cubicBezTo>
                        <a:pt x="6" y="2"/>
                        <a:pt x="4" y="3"/>
                        <a:pt x="4" y="5"/>
                      </a:cubicBezTo>
                      <a:cubicBezTo>
                        <a:pt x="3" y="6"/>
                        <a:pt x="2" y="6"/>
                        <a:pt x="1" y="5"/>
                      </a:cubicBezTo>
                      <a:cubicBezTo>
                        <a:pt x="0" y="4"/>
                        <a:pt x="5" y="0"/>
                        <a:pt x="5" y="1"/>
                      </a:cubicBezTo>
                      <a:cubicBezTo>
                        <a:pt x="6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3" name="Freeform 506">
                  <a:extLst>
                    <a:ext uri="{FF2B5EF4-FFF2-40B4-BE49-F238E27FC236}">
                      <a16:creationId xmlns:a16="http://schemas.microsoft.com/office/drawing/2014/main" id="{7B0E9D6F-FDE3-E743-89CE-299F155EEA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88082" y="5994060"/>
                  <a:ext cx="28662" cy="28669"/>
                </a:xfrm>
                <a:custGeom>
                  <a:avLst/>
                  <a:gdLst>
                    <a:gd name="T0" fmla="*/ 3 w 3"/>
                    <a:gd name="T1" fmla="*/ 1 h 3"/>
                    <a:gd name="T2" fmla="*/ 0 w 3"/>
                    <a:gd name="T3" fmla="*/ 2 h 3"/>
                    <a:gd name="T4" fmla="*/ 2 w 3"/>
                    <a:gd name="T5" fmla="*/ 3 h 3"/>
                    <a:gd name="T6" fmla="*/ 3 w 3"/>
                    <a:gd name="T7" fmla="*/ 1 h 3"/>
                    <a:gd name="T8" fmla="*/ 3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3" y="1"/>
                      </a:moveTo>
                      <a:cubicBezTo>
                        <a:pt x="2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3" y="3"/>
                        <a:pt x="3" y="0"/>
                        <a:pt x="3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4" name="Freeform 507">
                  <a:extLst>
                    <a:ext uri="{FF2B5EF4-FFF2-40B4-BE49-F238E27FC236}">
                      <a16:creationId xmlns:a16="http://schemas.microsoft.com/office/drawing/2014/main" id="{FCB73AE4-67DF-014C-B8EA-92BB3C7D6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16743" y="6022733"/>
                  <a:ext cx="15924" cy="9556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5" name="Freeform 508">
                  <a:extLst>
                    <a:ext uri="{FF2B5EF4-FFF2-40B4-BE49-F238E27FC236}">
                      <a16:creationId xmlns:a16="http://schemas.microsoft.com/office/drawing/2014/main" id="{60FC0597-9EB9-994D-854A-7928ADB305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16743" y="6048217"/>
                  <a:ext cx="9553" cy="19114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2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1" y="2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6" name="Freeform 509">
                  <a:extLst>
                    <a:ext uri="{FF2B5EF4-FFF2-40B4-BE49-F238E27FC236}">
                      <a16:creationId xmlns:a16="http://schemas.microsoft.com/office/drawing/2014/main" id="{2ACF2BE0-CCE9-004F-B383-6F2F9C598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16743" y="6067328"/>
                  <a:ext cx="15924" cy="9556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7" name="Freeform 510">
                  <a:extLst>
                    <a:ext uri="{FF2B5EF4-FFF2-40B4-BE49-F238E27FC236}">
                      <a16:creationId xmlns:a16="http://schemas.microsoft.com/office/drawing/2014/main" id="{86A46525-91D2-BE47-82B3-9848B267D8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9991" y="6207490"/>
                  <a:ext cx="9553" cy="19114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8" name="Freeform 511">
                  <a:extLst>
                    <a:ext uri="{FF2B5EF4-FFF2-40B4-BE49-F238E27FC236}">
                      <a16:creationId xmlns:a16="http://schemas.microsoft.com/office/drawing/2014/main" id="{58DDCC9D-AC64-6546-9130-79004B405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0119" y="5787002"/>
                  <a:ext cx="19109" cy="38227"/>
                </a:xfrm>
                <a:custGeom>
                  <a:avLst/>
                  <a:gdLst>
                    <a:gd name="T0" fmla="*/ 1 w 2"/>
                    <a:gd name="T1" fmla="*/ 4 h 4"/>
                    <a:gd name="T2" fmla="*/ 2 w 2"/>
                    <a:gd name="T3" fmla="*/ 1 h 4"/>
                    <a:gd name="T4" fmla="*/ 1 w 2"/>
                    <a:gd name="T5" fmla="*/ 4 h 4"/>
                    <a:gd name="T6" fmla="*/ 1 w 2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4">
                      <a:moveTo>
                        <a:pt x="1" y="4"/>
                      </a:moveTo>
                      <a:cubicBezTo>
                        <a:pt x="0" y="3"/>
                        <a:pt x="0" y="1"/>
                        <a:pt x="2" y="1"/>
                      </a:cubicBezTo>
                      <a:cubicBezTo>
                        <a:pt x="2" y="0"/>
                        <a:pt x="2" y="4"/>
                        <a:pt x="1" y="4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9" name="Freeform 512">
                  <a:extLst>
                    <a:ext uri="{FF2B5EF4-FFF2-40B4-BE49-F238E27FC236}">
                      <a16:creationId xmlns:a16="http://schemas.microsoft.com/office/drawing/2014/main" id="{7CEE2916-8C98-0E4B-98C6-259F7EC6F1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0691" y="11747158"/>
                  <a:ext cx="111465" cy="57338"/>
                </a:xfrm>
                <a:custGeom>
                  <a:avLst/>
                  <a:gdLst>
                    <a:gd name="T0" fmla="*/ 10 w 12"/>
                    <a:gd name="T1" fmla="*/ 3 h 6"/>
                    <a:gd name="T2" fmla="*/ 8 w 12"/>
                    <a:gd name="T3" fmla="*/ 2 h 6"/>
                    <a:gd name="T4" fmla="*/ 5 w 12"/>
                    <a:gd name="T5" fmla="*/ 2 h 6"/>
                    <a:gd name="T6" fmla="*/ 3 w 12"/>
                    <a:gd name="T7" fmla="*/ 1 h 6"/>
                    <a:gd name="T8" fmla="*/ 0 w 12"/>
                    <a:gd name="T9" fmla="*/ 3 h 6"/>
                    <a:gd name="T10" fmla="*/ 2 w 12"/>
                    <a:gd name="T11" fmla="*/ 5 h 6"/>
                    <a:gd name="T12" fmla="*/ 6 w 12"/>
                    <a:gd name="T13" fmla="*/ 5 h 6"/>
                    <a:gd name="T14" fmla="*/ 11 w 12"/>
                    <a:gd name="T15" fmla="*/ 3 h 6"/>
                    <a:gd name="T16" fmla="*/ 10 w 12"/>
                    <a:gd name="T17" fmla="*/ 3 h 6"/>
                    <a:gd name="T18" fmla="*/ 10 w 12"/>
                    <a:gd name="T19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6">
                      <a:moveTo>
                        <a:pt x="10" y="3"/>
                      </a:move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7" y="2"/>
                        <a:pt x="6" y="2"/>
                        <a:pt x="5" y="2"/>
                      </a:cubicBezTo>
                      <a:cubicBezTo>
                        <a:pt x="4" y="2"/>
                        <a:pt x="4" y="0"/>
                        <a:pt x="3" y="1"/>
                      </a:cubicBezTo>
                      <a:cubicBezTo>
                        <a:pt x="3" y="1"/>
                        <a:pt x="0" y="3"/>
                        <a:pt x="0" y="3"/>
                      </a:cubicBezTo>
                      <a:cubicBezTo>
                        <a:pt x="0" y="3"/>
                        <a:pt x="2" y="5"/>
                        <a:pt x="2" y="5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5"/>
                        <a:pt x="11" y="4"/>
                        <a:pt x="11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12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0" name="Freeform 513">
                  <a:extLst>
                    <a:ext uri="{FF2B5EF4-FFF2-40B4-BE49-F238E27FC236}">
                      <a16:creationId xmlns:a16="http://schemas.microsoft.com/office/drawing/2014/main" id="{A5DDFBD3-DAC9-D249-B644-D28C07D3D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1136" y="11804496"/>
                  <a:ext cx="82803" cy="57338"/>
                </a:xfrm>
                <a:custGeom>
                  <a:avLst/>
                  <a:gdLst>
                    <a:gd name="T0" fmla="*/ 7 w 9"/>
                    <a:gd name="T1" fmla="*/ 3 h 6"/>
                    <a:gd name="T2" fmla="*/ 0 w 9"/>
                    <a:gd name="T3" fmla="*/ 1 h 6"/>
                    <a:gd name="T4" fmla="*/ 2 w 9"/>
                    <a:gd name="T5" fmla="*/ 2 h 6"/>
                    <a:gd name="T6" fmla="*/ 1 w 9"/>
                    <a:gd name="T7" fmla="*/ 5 h 6"/>
                    <a:gd name="T8" fmla="*/ 3 w 9"/>
                    <a:gd name="T9" fmla="*/ 5 h 6"/>
                    <a:gd name="T10" fmla="*/ 4 w 9"/>
                    <a:gd name="T11" fmla="*/ 5 h 6"/>
                    <a:gd name="T12" fmla="*/ 7 w 9"/>
                    <a:gd name="T13" fmla="*/ 3 h 6"/>
                    <a:gd name="T14" fmla="*/ 7 w 9"/>
                    <a:gd name="T15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3"/>
                      </a:moveTo>
                      <a:cubicBezTo>
                        <a:pt x="7" y="2"/>
                        <a:pt x="0" y="0"/>
                        <a:pt x="0" y="1"/>
                      </a:cubicBezTo>
                      <a:cubicBezTo>
                        <a:pt x="0" y="1"/>
                        <a:pt x="2" y="2"/>
                        <a:pt x="2" y="2"/>
                      </a:cubicBezTo>
                      <a:cubicBezTo>
                        <a:pt x="3" y="3"/>
                        <a:pt x="1" y="4"/>
                        <a:pt x="1" y="5"/>
                      </a:cubicBezTo>
                      <a:cubicBezTo>
                        <a:pt x="1" y="6"/>
                        <a:pt x="3" y="5"/>
                        <a:pt x="3" y="5"/>
                      </a:cubicBezTo>
                      <a:cubicBezTo>
                        <a:pt x="4" y="4"/>
                        <a:pt x="3" y="5"/>
                        <a:pt x="4" y="5"/>
                      </a:cubicBezTo>
                      <a:cubicBezTo>
                        <a:pt x="5" y="6"/>
                        <a:pt x="9" y="4"/>
                        <a:pt x="7" y="3"/>
                      </a:cubicBezTo>
                      <a:cubicBezTo>
                        <a:pt x="6" y="2"/>
                        <a:pt x="8" y="3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1" name="Freeform 514">
                  <a:extLst>
                    <a:ext uri="{FF2B5EF4-FFF2-40B4-BE49-F238E27FC236}">
                      <a16:creationId xmlns:a16="http://schemas.microsoft.com/office/drawing/2014/main" id="{26474E54-4BE1-9242-AFA4-215174412D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1585" y="11731230"/>
                  <a:ext cx="73248" cy="44598"/>
                </a:xfrm>
                <a:custGeom>
                  <a:avLst/>
                  <a:gdLst>
                    <a:gd name="T0" fmla="*/ 6 w 8"/>
                    <a:gd name="T1" fmla="*/ 0 h 5"/>
                    <a:gd name="T2" fmla="*/ 3 w 8"/>
                    <a:gd name="T3" fmla="*/ 1 h 5"/>
                    <a:gd name="T4" fmla="*/ 0 w 8"/>
                    <a:gd name="T5" fmla="*/ 1 h 5"/>
                    <a:gd name="T6" fmla="*/ 0 w 8"/>
                    <a:gd name="T7" fmla="*/ 3 h 5"/>
                    <a:gd name="T8" fmla="*/ 5 w 8"/>
                    <a:gd name="T9" fmla="*/ 2 h 5"/>
                    <a:gd name="T10" fmla="*/ 6 w 8"/>
                    <a:gd name="T11" fmla="*/ 0 h 5"/>
                    <a:gd name="T12" fmla="*/ 6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6" y="0"/>
                      </a:move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0"/>
                        <a:pt x="0" y="4"/>
                        <a:pt x="0" y="3"/>
                      </a:cubicBezTo>
                      <a:cubicBezTo>
                        <a:pt x="1" y="5"/>
                        <a:pt x="4" y="3"/>
                        <a:pt x="5" y="2"/>
                      </a:cubicBezTo>
                      <a:cubicBezTo>
                        <a:pt x="6" y="2"/>
                        <a:pt x="8" y="0"/>
                        <a:pt x="6" y="0"/>
                      </a:cubicBezTo>
                      <a:cubicBezTo>
                        <a:pt x="5" y="0"/>
                        <a:pt x="8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2" name="Freeform 515">
                  <a:extLst>
                    <a:ext uri="{FF2B5EF4-FFF2-40B4-BE49-F238E27FC236}">
                      <a16:creationId xmlns:a16="http://schemas.microsoft.com/office/drawing/2014/main" id="{EBA602D0-82D1-154F-9900-9391D32359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3368" y="11766271"/>
                  <a:ext cx="76432" cy="47785"/>
                </a:xfrm>
                <a:custGeom>
                  <a:avLst/>
                  <a:gdLst>
                    <a:gd name="T0" fmla="*/ 7 w 8"/>
                    <a:gd name="T1" fmla="*/ 4 h 5"/>
                    <a:gd name="T2" fmla="*/ 1 w 8"/>
                    <a:gd name="T3" fmla="*/ 1 h 5"/>
                    <a:gd name="T4" fmla="*/ 7 w 8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5">
                      <a:moveTo>
                        <a:pt x="7" y="4"/>
                      </a:moveTo>
                      <a:cubicBezTo>
                        <a:pt x="6" y="3"/>
                        <a:pt x="0" y="0"/>
                        <a:pt x="1" y="1"/>
                      </a:cubicBezTo>
                      <a:cubicBezTo>
                        <a:pt x="2" y="2"/>
                        <a:pt x="8" y="5"/>
                        <a:pt x="7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3" name="Freeform 516">
                  <a:extLst>
                    <a:ext uri="{FF2B5EF4-FFF2-40B4-BE49-F238E27FC236}">
                      <a16:creationId xmlns:a16="http://schemas.microsoft.com/office/drawing/2014/main" id="{5A01F534-B743-A34D-AE20-DA47B25949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4259" y="11702558"/>
                  <a:ext cx="28662" cy="28669"/>
                </a:xfrm>
                <a:custGeom>
                  <a:avLst/>
                  <a:gdLst>
                    <a:gd name="T0" fmla="*/ 2 w 3"/>
                    <a:gd name="T1" fmla="*/ 2 h 3"/>
                    <a:gd name="T2" fmla="*/ 0 w 3"/>
                    <a:gd name="T3" fmla="*/ 1 h 3"/>
                    <a:gd name="T4" fmla="*/ 2 w 3"/>
                    <a:gd name="T5" fmla="*/ 2 h 3"/>
                    <a:gd name="T6" fmla="*/ 2 w 3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2" y="2"/>
                      </a:moveTo>
                      <a:cubicBezTo>
                        <a:pt x="2" y="3"/>
                        <a:pt x="1" y="2"/>
                        <a:pt x="0" y="1"/>
                      </a:cubicBezTo>
                      <a:cubicBezTo>
                        <a:pt x="0" y="0"/>
                        <a:pt x="3" y="0"/>
                        <a:pt x="2" y="2"/>
                      </a:cubicBezTo>
                      <a:cubicBezTo>
                        <a:pt x="2" y="3"/>
                        <a:pt x="2" y="1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4" name="Freeform 517">
                  <a:extLst>
                    <a:ext uri="{FF2B5EF4-FFF2-40B4-BE49-F238E27FC236}">
                      <a16:creationId xmlns:a16="http://schemas.microsoft.com/office/drawing/2014/main" id="{3EEB778A-59F7-B143-B901-576790AA10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4259" y="11626106"/>
                  <a:ext cx="66879" cy="66896"/>
                </a:xfrm>
                <a:custGeom>
                  <a:avLst/>
                  <a:gdLst>
                    <a:gd name="T0" fmla="*/ 5 w 7"/>
                    <a:gd name="T1" fmla="*/ 2 h 7"/>
                    <a:gd name="T2" fmla="*/ 4 w 7"/>
                    <a:gd name="T3" fmla="*/ 0 h 7"/>
                    <a:gd name="T4" fmla="*/ 2 w 7"/>
                    <a:gd name="T5" fmla="*/ 1 h 7"/>
                    <a:gd name="T6" fmla="*/ 0 w 7"/>
                    <a:gd name="T7" fmla="*/ 1 h 7"/>
                    <a:gd name="T8" fmla="*/ 2 w 7"/>
                    <a:gd name="T9" fmla="*/ 4 h 7"/>
                    <a:gd name="T10" fmla="*/ 0 w 7"/>
                    <a:gd name="T11" fmla="*/ 6 h 7"/>
                    <a:gd name="T12" fmla="*/ 3 w 7"/>
                    <a:gd name="T13" fmla="*/ 5 h 7"/>
                    <a:gd name="T14" fmla="*/ 4 w 7"/>
                    <a:gd name="T15" fmla="*/ 2 h 7"/>
                    <a:gd name="T16" fmla="*/ 4 w 7"/>
                    <a:gd name="T17" fmla="*/ 4 h 7"/>
                    <a:gd name="T18" fmla="*/ 6 w 7"/>
                    <a:gd name="T19" fmla="*/ 2 h 7"/>
                    <a:gd name="T20" fmla="*/ 5 w 7"/>
                    <a:gd name="T21" fmla="*/ 2 h 7"/>
                    <a:gd name="T22" fmla="*/ 5 w 7"/>
                    <a:gd name="T23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7">
                      <a:moveTo>
                        <a:pt x="5" y="2"/>
                      </a:move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3" y="0"/>
                        <a:pt x="1" y="0"/>
                        <a:pt x="2" y="1"/>
                      </a:cubicBezTo>
                      <a:cubicBezTo>
                        <a:pt x="4" y="3"/>
                        <a:pt x="1" y="2"/>
                        <a:pt x="0" y="1"/>
                      </a:cubicBezTo>
                      <a:cubicBezTo>
                        <a:pt x="1" y="3"/>
                        <a:pt x="2" y="3"/>
                        <a:pt x="2" y="4"/>
                      </a:cubicBezTo>
                      <a:cubicBezTo>
                        <a:pt x="3" y="6"/>
                        <a:pt x="1" y="5"/>
                        <a:pt x="0" y="6"/>
                      </a:cubicBezTo>
                      <a:cubicBezTo>
                        <a:pt x="0" y="7"/>
                        <a:pt x="4" y="6"/>
                        <a:pt x="3" y="5"/>
                      </a:cubicBezTo>
                      <a:cubicBezTo>
                        <a:pt x="3" y="5"/>
                        <a:pt x="4" y="3"/>
                        <a:pt x="4" y="2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3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5" y="1"/>
                        <a:pt x="7" y="2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5" name="Freeform 518">
                  <a:extLst>
                    <a:ext uri="{FF2B5EF4-FFF2-40B4-BE49-F238E27FC236}">
                      <a16:creationId xmlns:a16="http://schemas.microsoft.com/office/drawing/2014/main" id="{C0344B59-7C39-7340-8295-7E19C3D372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74704" y="11505056"/>
                  <a:ext cx="47770" cy="101936"/>
                </a:xfrm>
                <a:custGeom>
                  <a:avLst/>
                  <a:gdLst>
                    <a:gd name="T0" fmla="*/ 5 w 5"/>
                    <a:gd name="T1" fmla="*/ 7 h 11"/>
                    <a:gd name="T2" fmla="*/ 2 w 5"/>
                    <a:gd name="T3" fmla="*/ 2 h 11"/>
                    <a:gd name="T4" fmla="*/ 1 w 5"/>
                    <a:gd name="T5" fmla="*/ 6 h 11"/>
                    <a:gd name="T6" fmla="*/ 0 w 5"/>
                    <a:gd name="T7" fmla="*/ 9 h 11"/>
                    <a:gd name="T8" fmla="*/ 2 w 5"/>
                    <a:gd name="T9" fmla="*/ 7 h 11"/>
                    <a:gd name="T10" fmla="*/ 5 w 5"/>
                    <a:gd name="T11" fmla="*/ 7 h 11"/>
                    <a:gd name="T12" fmla="*/ 5 w 5"/>
                    <a:gd name="T13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1">
                      <a:moveTo>
                        <a:pt x="5" y="7"/>
                      </a:moveTo>
                      <a:cubicBezTo>
                        <a:pt x="5" y="6"/>
                        <a:pt x="4" y="0"/>
                        <a:pt x="2" y="2"/>
                      </a:cubicBezTo>
                      <a:cubicBezTo>
                        <a:pt x="2" y="3"/>
                        <a:pt x="3" y="6"/>
                        <a:pt x="1" y="6"/>
                      </a:cubicBezTo>
                      <a:cubicBezTo>
                        <a:pt x="0" y="6"/>
                        <a:pt x="0" y="7"/>
                        <a:pt x="0" y="9"/>
                      </a:cubicBezTo>
                      <a:cubicBezTo>
                        <a:pt x="1" y="9"/>
                        <a:pt x="2" y="7"/>
                        <a:pt x="2" y="7"/>
                      </a:cubicBezTo>
                      <a:cubicBezTo>
                        <a:pt x="1" y="7"/>
                        <a:pt x="5" y="11"/>
                        <a:pt x="5" y="7"/>
                      </a:cubicBezTo>
                      <a:cubicBezTo>
                        <a:pt x="5" y="6"/>
                        <a:pt x="5" y="8"/>
                        <a:pt x="5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6" name="Freeform 519">
                  <a:extLst>
                    <a:ext uri="{FF2B5EF4-FFF2-40B4-BE49-F238E27FC236}">
                      <a16:creationId xmlns:a16="http://schemas.microsoft.com/office/drawing/2014/main" id="{C2029E21-EBCC-754D-9C92-E40E717923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5151" y="11587879"/>
                  <a:ext cx="28662" cy="57338"/>
                </a:xfrm>
                <a:custGeom>
                  <a:avLst/>
                  <a:gdLst>
                    <a:gd name="T0" fmla="*/ 3 w 3"/>
                    <a:gd name="T1" fmla="*/ 2 h 6"/>
                    <a:gd name="T2" fmla="*/ 1 w 3"/>
                    <a:gd name="T3" fmla="*/ 6 h 6"/>
                    <a:gd name="T4" fmla="*/ 3 w 3"/>
                    <a:gd name="T5" fmla="*/ 2 h 6"/>
                    <a:gd name="T6" fmla="*/ 3 w 3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6">
                      <a:moveTo>
                        <a:pt x="3" y="2"/>
                      </a:moveTo>
                      <a:cubicBezTo>
                        <a:pt x="2" y="0"/>
                        <a:pt x="0" y="5"/>
                        <a:pt x="1" y="6"/>
                      </a:cubicBezTo>
                      <a:cubicBezTo>
                        <a:pt x="0" y="5"/>
                        <a:pt x="3" y="3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7" name="Freeform 520">
                  <a:extLst>
                    <a:ext uri="{FF2B5EF4-FFF2-40B4-BE49-F238E27FC236}">
                      <a16:creationId xmlns:a16="http://schemas.microsoft.com/office/drawing/2014/main" id="{98815431-F0DB-1B4E-8C08-29B14350F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5151" y="11466829"/>
                  <a:ext cx="47770" cy="66896"/>
                </a:xfrm>
                <a:custGeom>
                  <a:avLst/>
                  <a:gdLst>
                    <a:gd name="T0" fmla="*/ 4 w 5"/>
                    <a:gd name="T1" fmla="*/ 2 h 7"/>
                    <a:gd name="T2" fmla="*/ 3 w 5"/>
                    <a:gd name="T3" fmla="*/ 0 h 7"/>
                    <a:gd name="T4" fmla="*/ 2 w 5"/>
                    <a:gd name="T5" fmla="*/ 3 h 7"/>
                    <a:gd name="T6" fmla="*/ 1 w 5"/>
                    <a:gd name="T7" fmla="*/ 2 h 7"/>
                    <a:gd name="T8" fmla="*/ 0 w 5"/>
                    <a:gd name="T9" fmla="*/ 5 h 7"/>
                    <a:gd name="T10" fmla="*/ 2 w 5"/>
                    <a:gd name="T11" fmla="*/ 7 h 7"/>
                    <a:gd name="T12" fmla="*/ 5 w 5"/>
                    <a:gd name="T13" fmla="*/ 5 h 7"/>
                    <a:gd name="T14" fmla="*/ 4 w 5"/>
                    <a:gd name="T15" fmla="*/ 2 h 7"/>
                    <a:gd name="T16" fmla="*/ 4 w 5"/>
                    <a:gd name="T17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7">
                      <a:moveTo>
                        <a:pt x="4" y="2"/>
                      </a:moveTo>
                      <a:cubicBezTo>
                        <a:pt x="3" y="3"/>
                        <a:pt x="3" y="0"/>
                        <a:pt x="3" y="0"/>
                      </a:cubicBezTo>
                      <a:cubicBezTo>
                        <a:pt x="3" y="0"/>
                        <a:pt x="3" y="3"/>
                        <a:pt x="2" y="3"/>
                      </a:cubicBezTo>
                      <a:cubicBezTo>
                        <a:pt x="2" y="3"/>
                        <a:pt x="2" y="2"/>
                        <a:pt x="1" y="2"/>
                      </a:cubicBezTo>
                      <a:cubicBezTo>
                        <a:pt x="2" y="2"/>
                        <a:pt x="0" y="5"/>
                        <a:pt x="0" y="5"/>
                      </a:cubicBezTo>
                      <a:cubicBezTo>
                        <a:pt x="0" y="4"/>
                        <a:pt x="4" y="5"/>
                        <a:pt x="2" y="7"/>
                      </a:cubicBezTo>
                      <a:cubicBezTo>
                        <a:pt x="3" y="6"/>
                        <a:pt x="5" y="6"/>
                        <a:pt x="5" y="5"/>
                      </a:cubicBezTo>
                      <a:cubicBezTo>
                        <a:pt x="5" y="4"/>
                        <a:pt x="4" y="1"/>
                        <a:pt x="4" y="2"/>
                      </a:cubicBezTo>
                      <a:cubicBezTo>
                        <a:pt x="3" y="3"/>
                        <a:pt x="4" y="1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8" name="Freeform 521">
                  <a:extLst>
                    <a:ext uri="{FF2B5EF4-FFF2-40B4-BE49-F238E27FC236}">
                      <a16:creationId xmlns:a16="http://schemas.microsoft.com/office/drawing/2014/main" id="{6C394E2C-C613-5A45-A355-0EF7B9ED7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12923" y="11282066"/>
                  <a:ext cx="47770" cy="44598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0 h 5"/>
                    <a:gd name="T4" fmla="*/ 0 w 5"/>
                    <a:gd name="T5" fmla="*/ 0 h 5"/>
                    <a:gd name="T6" fmla="*/ 2 w 5"/>
                    <a:gd name="T7" fmla="*/ 1 h 5"/>
                    <a:gd name="T8" fmla="*/ 3 w 5"/>
                    <a:gd name="T9" fmla="*/ 4 h 5"/>
                    <a:gd name="T10" fmla="*/ 3 w 5"/>
                    <a:gd name="T11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5" y="2"/>
                        <a:pt x="2" y="2"/>
                        <a:pt x="3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0" y="0"/>
                        <a:pt x="2" y="1"/>
                        <a:pt x="2" y="1"/>
                      </a:cubicBezTo>
                      <a:cubicBezTo>
                        <a:pt x="2" y="2"/>
                        <a:pt x="3" y="4"/>
                        <a:pt x="3" y="4"/>
                      </a:cubicBezTo>
                      <a:cubicBezTo>
                        <a:pt x="4" y="3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9" name="Freeform 522">
                  <a:extLst>
                    <a:ext uri="{FF2B5EF4-FFF2-40B4-BE49-F238E27FC236}">
                      <a16:creationId xmlns:a16="http://schemas.microsoft.com/office/drawing/2014/main" id="{F80B20D9-EDD7-1E4C-9659-85CB488DE4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22477" y="11113234"/>
                  <a:ext cx="57323" cy="101936"/>
                </a:xfrm>
                <a:custGeom>
                  <a:avLst/>
                  <a:gdLst>
                    <a:gd name="T0" fmla="*/ 3 w 6"/>
                    <a:gd name="T1" fmla="*/ 10 h 11"/>
                    <a:gd name="T2" fmla="*/ 0 w 6"/>
                    <a:gd name="T3" fmla="*/ 9 h 11"/>
                    <a:gd name="T4" fmla="*/ 1 w 6"/>
                    <a:gd name="T5" fmla="*/ 2 h 11"/>
                    <a:gd name="T6" fmla="*/ 4 w 6"/>
                    <a:gd name="T7" fmla="*/ 3 h 11"/>
                    <a:gd name="T8" fmla="*/ 3 w 6"/>
                    <a:gd name="T9" fmla="*/ 10 h 11"/>
                    <a:gd name="T10" fmla="*/ 3 w 6"/>
                    <a:gd name="T1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3" y="10"/>
                      </a:moveTo>
                      <a:cubicBezTo>
                        <a:pt x="1" y="11"/>
                        <a:pt x="0" y="11"/>
                        <a:pt x="0" y="9"/>
                      </a:cubicBezTo>
                      <a:cubicBezTo>
                        <a:pt x="1" y="7"/>
                        <a:pt x="1" y="4"/>
                        <a:pt x="1" y="2"/>
                      </a:cubicBezTo>
                      <a:cubicBezTo>
                        <a:pt x="1" y="0"/>
                        <a:pt x="5" y="0"/>
                        <a:pt x="4" y="3"/>
                      </a:cubicBezTo>
                      <a:cubicBezTo>
                        <a:pt x="4" y="5"/>
                        <a:pt x="6" y="8"/>
                        <a:pt x="3" y="10"/>
                      </a:cubicBezTo>
                      <a:cubicBezTo>
                        <a:pt x="2" y="10"/>
                        <a:pt x="4" y="9"/>
                        <a:pt x="3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0" name="Freeform 523">
                  <a:extLst>
                    <a:ext uri="{FF2B5EF4-FFF2-40B4-BE49-F238E27FC236}">
                      <a16:creationId xmlns:a16="http://schemas.microsoft.com/office/drawing/2014/main" id="{DC73982C-8597-064E-97BE-360AF6BCB3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0373" y="8462858"/>
                  <a:ext cx="44586" cy="38227"/>
                </a:xfrm>
                <a:custGeom>
                  <a:avLst/>
                  <a:gdLst>
                    <a:gd name="T0" fmla="*/ 3 w 5"/>
                    <a:gd name="T1" fmla="*/ 3 h 4"/>
                    <a:gd name="T2" fmla="*/ 1 w 5"/>
                    <a:gd name="T3" fmla="*/ 1 h 4"/>
                    <a:gd name="T4" fmla="*/ 3 w 5"/>
                    <a:gd name="T5" fmla="*/ 3 h 4"/>
                    <a:gd name="T6" fmla="*/ 3 w 5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2" y="4"/>
                        <a:pt x="0" y="3"/>
                        <a:pt x="1" y="1"/>
                      </a:cubicBezTo>
                      <a:cubicBezTo>
                        <a:pt x="1" y="0"/>
                        <a:pt x="5" y="2"/>
                        <a:pt x="3" y="3"/>
                      </a:cubicBezTo>
                      <a:cubicBezTo>
                        <a:pt x="2" y="4"/>
                        <a:pt x="5" y="2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1" name="Freeform 524">
                  <a:extLst>
                    <a:ext uri="{FF2B5EF4-FFF2-40B4-BE49-F238E27FC236}">
                      <a16:creationId xmlns:a16="http://schemas.microsoft.com/office/drawing/2014/main" id="{736B5F7D-AE70-3841-8637-DBB15310B2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1647" y="8520199"/>
                  <a:ext cx="54139" cy="73269"/>
                </a:xfrm>
                <a:custGeom>
                  <a:avLst/>
                  <a:gdLst>
                    <a:gd name="T0" fmla="*/ 1 w 6"/>
                    <a:gd name="T1" fmla="*/ 5 h 8"/>
                    <a:gd name="T2" fmla="*/ 2 w 6"/>
                    <a:gd name="T3" fmla="*/ 4 h 8"/>
                    <a:gd name="T4" fmla="*/ 4 w 6"/>
                    <a:gd name="T5" fmla="*/ 2 h 8"/>
                    <a:gd name="T6" fmla="*/ 1 w 6"/>
                    <a:gd name="T7" fmla="*/ 5 h 8"/>
                    <a:gd name="T8" fmla="*/ 1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1" y="5"/>
                      </a:moveTo>
                      <a:cubicBezTo>
                        <a:pt x="0" y="4"/>
                        <a:pt x="2" y="4"/>
                        <a:pt x="2" y="4"/>
                      </a:cubicBezTo>
                      <a:cubicBezTo>
                        <a:pt x="3" y="4"/>
                        <a:pt x="3" y="0"/>
                        <a:pt x="4" y="2"/>
                      </a:cubicBezTo>
                      <a:cubicBezTo>
                        <a:pt x="6" y="4"/>
                        <a:pt x="2" y="8"/>
                        <a:pt x="1" y="5"/>
                      </a:cubicBezTo>
                      <a:cubicBezTo>
                        <a:pt x="0" y="4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2" name="Freeform 525">
                  <a:extLst>
                    <a:ext uri="{FF2B5EF4-FFF2-40B4-BE49-F238E27FC236}">
                      <a16:creationId xmlns:a16="http://schemas.microsoft.com/office/drawing/2014/main" id="{567DCB58-AA83-7E4B-9AC5-4F481BDD6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24388" y="9026701"/>
                  <a:ext cx="130573" cy="121050"/>
                </a:xfrm>
                <a:custGeom>
                  <a:avLst/>
                  <a:gdLst>
                    <a:gd name="T0" fmla="*/ 12 w 14"/>
                    <a:gd name="T1" fmla="*/ 4 h 13"/>
                    <a:gd name="T2" fmla="*/ 10 w 14"/>
                    <a:gd name="T3" fmla="*/ 3 h 13"/>
                    <a:gd name="T4" fmla="*/ 6 w 14"/>
                    <a:gd name="T5" fmla="*/ 1 h 13"/>
                    <a:gd name="T6" fmla="*/ 2 w 14"/>
                    <a:gd name="T7" fmla="*/ 1 h 13"/>
                    <a:gd name="T8" fmla="*/ 1 w 14"/>
                    <a:gd name="T9" fmla="*/ 2 h 13"/>
                    <a:gd name="T10" fmla="*/ 2 w 14"/>
                    <a:gd name="T11" fmla="*/ 4 h 13"/>
                    <a:gd name="T12" fmla="*/ 1 w 14"/>
                    <a:gd name="T13" fmla="*/ 7 h 13"/>
                    <a:gd name="T14" fmla="*/ 2 w 14"/>
                    <a:gd name="T15" fmla="*/ 10 h 13"/>
                    <a:gd name="T16" fmla="*/ 4 w 14"/>
                    <a:gd name="T17" fmla="*/ 10 h 13"/>
                    <a:gd name="T18" fmla="*/ 7 w 14"/>
                    <a:gd name="T19" fmla="*/ 12 h 13"/>
                    <a:gd name="T20" fmla="*/ 10 w 14"/>
                    <a:gd name="T21" fmla="*/ 10 h 13"/>
                    <a:gd name="T22" fmla="*/ 12 w 14"/>
                    <a:gd name="T23" fmla="*/ 4 h 13"/>
                    <a:gd name="T24" fmla="*/ 12 w 14"/>
                    <a:gd name="T25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3">
                      <a:moveTo>
                        <a:pt x="12" y="4"/>
                      </a:move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2"/>
                        <a:pt x="8" y="1"/>
                        <a:pt x="6" y="1"/>
                      </a:cubicBezTo>
                      <a:cubicBezTo>
                        <a:pt x="5" y="0"/>
                        <a:pt x="3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4"/>
                        <a:pt x="1" y="3"/>
                        <a:pt x="2" y="4"/>
                      </a:cubicBezTo>
                      <a:cubicBezTo>
                        <a:pt x="2" y="4"/>
                        <a:pt x="1" y="7"/>
                        <a:pt x="1" y="7"/>
                      </a:cubicBezTo>
                      <a:cubicBezTo>
                        <a:pt x="1" y="9"/>
                        <a:pt x="1" y="9"/>
                        <a:pt x="2" y="10"/>
                      </a:cubicBezTo>
                      <a:cubicBezTo>
                        <a:pt x="3" y="11"/>
                        <a:pt x="3" y="10"/>
                        <a:pt x="4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3"/>
                        <a:pt x="8" y="11"/>
                        <a:pt x="10" y="10"/>
                      </a:cubicBezTo>
                      <a:cubicBezTo>
                        <a:pt x="12" y="8"/>
                        <a:pt x="14" y="7"/>
                        <a:pt x="12" y="4"/>
                      </a:cubicBezTo>
                      <a:cubicBezTo>
                        <a:pt x="12" y="2"/>
                        <a:pt x="14" y="8"/>
                        <a:pt x="1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3" name="Freeform 526">
                  <a:extLst>
                    <a:ext uri="{FF2B5EF4-FFF2-40B4-BE49-F238E27FC236}">
                      <a16:creationId xmlns:a16="http://schemas.microsoft.com/office/drawing/2014/main" id="{66D3A173-A9C7-4546-930A-F915A0B3A7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60055" y="8163419"/>
                  <a:ext cx="92356" cy="38227"/>
                </a:xfrm>
                <a:custGeom>
                  <a:avLst/>
                  <a:gdLst>
                    <a:gd name="T0" fmla="*/ 9 w 10"/>
                    <a:gd name="T1" fmla="*/ 2 h 4"/>
                    <a:gd name="T2" fmla="*/ 4 w 10"/>
                    <a:gd name="T3" fmla="*/ 0 h 4"/>
                    <a:gd name="T4" fmla="*/ 1 w 10"/>
                    <a:gd name="T5" fmla="*/ 3 h 4"/>
                    <a:gd name="T6" fmla="*/ 9 w 10"/>
                    <a:gd name="T7" fmla="*/ 2 h 4"/>
                    <a:gd name="T8" fmla="*/ 9 w 10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4">
                      <a:moveTo>
                        <a:pt x="9" y="2"/>
                      </a:moveTo>
                      <a:cubicBezTo>
                        <a:pt x="7" y="1"/>
                        <a:pt x="6" y="0"/>
                        <a:pt x="4" y="0"/>
                      </a:cubicBez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2" y="4"/>
                        <a:pt x="9" y="2"/>
                        <a:pt x="9" y="2"/>
                      </a:cubicBezTo>
                      <a:cubicBezTo>
                        <a:pt x="6" y="1"/>
                        <a:pt x="10" y="3"/>
                        <a:pt x="9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4" name="Freeform 527">
                  <a:extLst>
                    <a:ext uri="{FF2B5EF4-FFF2-40B4-BE49-F238E27FC236}">
                      <a16:creationId xmlns:a16="http://schemas.microsoft.com/office/drawing/2014/main" id="{58993D03-2A2C-2443-904A-CD1196E406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4577" y="8153861"/>
                  <a:ext cx="105096" cy="47785"/>
                </a:xfrm>
                <a:custGeom>
                  <a:avLst/>
                  <a:gdLst>
                    <a:gd name="T0" fmla="*/ 10 w 11"/>
                    <a:gd name="T1" fmla="*/ 4 h 5"/>
                    <a:gd name="T2" fmla="*/ 0 w 11"/>
                    <a:gd name="T3" fmla="*/ 2 h 5"/>
                    <a:gd name="T4" fmla="*/ 5 w 11"/>
                    <a:gd name="T5" fmla="*/ 5 h 5"/>
                    <a:gd name="T6" fmla="*/ 10 w 11"/>
                    <a:gd name="T7" fmla="*/ 4 h 5"/>
                    <a:gd name="T8" fmla="*/ 10 w 11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5">
                      <a:moveTo>
                        <a:pt x="10" y="4"/>
                      </a:moveTo>
                      <a:cubicBezTo>
                        <a:pt x="10" y="1"/>
                        <a:pt x="2" y="0"/>
                        <a:pt x="0" y="2"/>
                      </a:cubicBezTo>
                      <a:cubicBezTo>
                        <a:pt x="0" y="2"/>
                        <a:pt x="4" y="5"/>
                        <a:pt x="5" y="5"/>
                      </a:cubicBezTo>
                      <a:cubicBezTo>
                        <a:pt x="6" y="5"/>
                        <a:pt x="11" y="4"/>
                        <a:pt x="10" y="4"/>
                      </a:cubicBezTo>
                      <a:cubicBezTo>
                        <a:pt x="10" y="3"/>
                        <a:pt x="11" y="5"/>
                        <a:pt x="10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5" name="Freeform 528">
                  <a:extLst>
                    <a:ext uri="{FF2B5EF4-FFF2-40B4-BE49-F238E27FC236}">
                      <a16:creationId xmlns:a16="http://schemas.microsoft.com/office/drawing/2014/main" id="{1542765A-31F0-0D40-B8B8-3DC264A71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7956" y="7940431"/>
                  <a:ext cx="484077" cy="168835"/>
                </a:xfrm>
                <a:custGeom>
                  <a:avLst/>
                  <a:gdLst>
                    <a:gd name="T0" fmla="*/ 52 w 52"/>
                    <a:gd name="T1" fmla="*/ 16 h 18"/>
                    <a:gd name="T2" fmla="*/ 41 w 52"/>
                    <a:gd name="T3" fmla="*/ 17 h 18"/>
                    <a:gd name="T4" fmla="*/ 35 w 52"/>
                    <a:gd name="T5" fmla="*/ 17 h 18"/>
                    <a:gd name="T6" fmla="*/ 37 w 52"/>
                    <a:gd name="T7" fmla="*/ 14 h 18"/>
                    <a:gd name="T8" fmla="*/ 32 w 52"/>
                    <a:gd name="T9" fmla="*/ 11 h 18"/>
                    <a:gd name="T10" fmla="*/ 28 w 52"/>
                    <a:gd name="T11" fmla="*/ 8 h 18"/>
                    <a:gd name="T12" fmla="*/ 20 w 52"/>
                    <a:gd name="T13" fmla="*/ 5 h 18"/>
                    <a:gd name="T14" fmla="*/ 14 w 52"/>
                    <a:gd name="T15" fmla="*/ 5 h 18"/>
                    <a:gd name="T16" fmla="*/ 16 w 52"/>
                    <a:gd name="T17" fmla="*/ 3 h 18"/>
                    <a:gd name="T18" fmla="*/ 8 w 52"/>
                    <a:gd name="T19" fmla="*/ 3 h 18"/>
                    <a:gd name="T20" fmla="*/ 0 w 52"/>
                    <a:gd name="T21" fmla="*/ 6 h 18"/>
                    <a:gd name="T22" fmla="*/ 6 w 52"/>
                    <a:gd name="T23" fmla="*/ 2 h 18"/>
                    <a:gd name="T24" fmla="*/ 16 w 52"/>
                    <a:gd name="T25" fmla="*/ 0 h 18"/>
                    <a:gd name="T26" fmla="*/ 24 w 52"/>
                    <a:gd name="T27" fmla="*/ 1 h 18"/>
                    <a:gd name="T28" fmla="*/ 31 w 52"/>
                    <a:gd name="T29" fmla="*/ 4 h 18"/>
                    <a:gd name="T30" fmla="*/ 32 w 52"/>
                    <a:gd name="T31" fmla="*/ 4 h 18"/>
                    <a:gd name="T32" fmla="*/ 34 w 52"/>
                    <a:gd name="T33" fmla="*/ 5 h 18"/>
                    <a:gd name="T34" fmla="*/ 38 w 52"/>
                    <a:gd name="T35" fmla="*/ 8 h 18"/>
                    <a:gd name="T36" fmla="*/ 45 w 52"/>
                    <a:gd name="T37" fmla="*/ 11 h 18"/>
                    <a:gd name="T38" fmla="*/ 52 w 52"/>
                    <a:gd name="T3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2" h="18">
                      <a:moveTo>
                        <a:pt x="52" y="16"/>
                      </a:moveTo>
                      <a:cubicBezTo>
                        <a:pt x="52" y="17"/>
                        <a:pt x="42" y="17"/>
                        <a:pt x="41" y="17"/>
                      </a:cubicBezTo>
                      <a:cubicBezTo>
                        <a:pt x="39" y="17"/>
                        <a:pt x="37" y="18"/>
                        <a:pt x="35" y="17"/>
                      </a:cubicBezTo>
                      <a:cubicBezTo>
                        <a:pt x="34" y="16"/>
                        <a:pt x="41" y="15"/>
                        <a:pt x="37" y="14"/>
                      </a:cubicBezTo>
                      <a:cubicBezTo>
                        <a:pt x="35" y="13"/>
                        <a:pt x="33" y="13"/>
                        <a:pt x="32" y="11"/>
                      </a:cubicBezTo>
                      <a:cubicBezTo>
                        <a:pt x="30" y="9"/>
                        <a:pt x="31" y="8"/>
                        <a:pt x="28" y="8"/>
                      </a:cubicBezTo>
                      <a:cubicBezTo>
                        <a:pt x="24" y="9"/>
                        <a:pt x="23" y="6"/>
                        <a:pt x="20" y="5"/>
                      </a:cubicBezTo>
                      <a:cubicBezTo>
                        <a:pt x="19" y="5"/>
                        <a:pt x="15" y="6"/>
                        <a:pt x="14" y="5"/>
                      </a:cubicBezTo>
                      <a:cubicBezTo>
                        <a:pt x="14" y="4"/>
                        <a:pt x="16" y="4"/>
                        <a:pt x="16" y="3"/>
                      </a:cubicBezTo>
                      <a:cubicBezTo>
                        <a:pt x="16" y="2"/>
                        <a:pt x="9" y="3"/>
                        <a:pt x="8" y="3"/>
                      </a:cubicBezTo>
                      <a:cubicBezTo>
                        <a:pt x="8" y="4"/>
                        <a:pt x="0" y="7"/>
                        <a:pt x="0" y="6"/>
                      </a:cubicBezTo>
                      <a:cubicBezTo>
                        <a:pt x="0" y="4"/>
                        <a:pt x="4" y="2"/>
                        <a:pt x="6" y="2"/>
                      </a:cubicBezTo>
                      <a:cubicBezTo>
                        <a:pt x="9" y="0"/>
                        <a:pt x="12" y="0"/>
                        <a:pt x="16" y="0"/>
                      </a:cubicBezTo>
                      <a:cubicBezTo>
                        <a:pt x="18" y="0"/>
                        <a:pt x="22" y="0"/>
                        <a:pt x="24" y="1"/>
                      </a:cubicBezTo>
                      <a:cubicBezTo>
                        <a:pt x="26" y="2"/>
                        <a:pt x="28" y="4"/>
                        <a:pt x="31" y="4"/>
                      </a:cubicBezTo>
                      <a:cubicBezTo>
                        <a:pt x="31" y="4"/>
                        <a:pt x="31" y="3"/>
                        <a:pt x="32" y="4"/>
                      </a:cubicBezTo>
                      <a:cubicBezTo>
                        <a:pt x="33" y="5"/>
                        <a:pt x="33" y="5"/>
                        <a:pt x="34" y="5"/>
                      </a:cubicBezTo>
                      <a:cubicBezTo>
                        <a:pt x="35" y="6"/>
                        <a:pt x="37" y="7"/>
                        <a:pt x="38" y="8"/>
                      </a:cubicBezTo>
                      <a:cubicBezTo>
                        <a:pt x="40" y="9"/>
                        <a:pt x="44" y="9"/>
                        <a:pt x="45" y="11"/>
                      </a:cubicBezTo>
                      <a:cubicBezTo>
                        <a:pt x="47" y="13"/>
                        <a:pt x="52" y="13"/>
                        <a:pt x="52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6" name="Freeform 529">
                  <a:extLst>
                    <a:ext uri="{FF2B5EF4-FFF2-40B4-BE49-F238E27FC236}">
                      <a16:creationId xmlns:a16="http://schemas.microsoft.com/office/drawing/2014/main" id="{41808D67-9F53-DB43-BA08-9D8F2441A9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4577" y="7838493"/>
                  <a:ext cx="38217" cy="35042"/>
                </a:xfrm>
                <a:custGeom>
                  <a:avLst/>
                  <a:gdLst>
                    <a:gd name="T0" fmla="*/ 2 w 4"/>
                    <a:gd name="T1" fmla="*/ 4 h 4"/>
                    <a:gd name="T2" fmla="*/ 1 w 4"/>
                    <a:gd name="T3" fmla="*/ 0 h 4"/>
                    <a:gd name="T4" fmla="*/ 2 w 4"/>
                    <a:gd name="T5" fmla="*/ 4 h 4"/>
                    <a:gd name="T6" fmla="*/ 2 w 4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2" y="4"/>
                      </a:moveTo>
                      <a:cubicBezTo>
                        <a:pt x="0" y="4"/>
                        <a:pt x="1" y="1"/>
                        <a:pt x="1" y="0"/>
                      </a:cubicBezTo>
                      <a:cubicBezTo>
                        <a:pt x="2" y="0"/>
                        <a:pt x="4" y="4"/>
                        <a:pt x="2" y="4"/>
                      </a:cubicBezTo>
                      <a:cubicBezTo>
                        <a:pt x="1" y="4"/>
                        <a:pt x="4" y="4"/>
                        <a:pt x="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7" name="Freeform 530">
                  <a:extLst>
                    <a:ext uri="{FF2B5EF4-FFF2-40B4-BE49-F238E27FC236}">
                      <a16:creationId xmlns:a16="http://schemas.microsoft.com/office/drawing/2014/main" id="{A60D3E5C-C17D-0543-9BED-54F430A9E4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0247" y="8032811"/>
                  <a:ext cx="19109" cy="19114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0"/>
                        <a:pt x="0" y="1"/>
                      </a:cubicBezTo>
                      <a:cubicBezTo>
                        <a:pt x="0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8" name="Freeform 531">
                  <a:extLst>
                    <a:ext uri="{FF2B5EF4-FFF2-40B4-BE49-F238E27FC236}">
                      <a16:creationId xmlns:a16="http://schemas.microsoft.com/office/drawing/2014/main" id="{32E717C3-FB02-944A-BB0F-C891E043E3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0755" y="6656656"/>
                  <a:ext cx="54139" cy="95566"/>
                </a:xfrm>
                <a:custGeom>
                  <a:avLst/>
                  <a:gdLst>
                    <a:gd name="T0" fmla="*/ 3 w 6"/>
                    <a:gd name="T1" fmla="*/ 8 h 10"/>
                    <a:gd name="T2" fmla="*/ 0 w 6"/>
                    <a:gd name="T3" fmla="*/ 7 h 10"/>
                    <a:gd name="T4" fmla="*/ 4 w 6"/>
                    <a:gd name="T5" fmla="*/ 2 h 10"/>
                    <a:gd name="T6" fmla="*/ 6 w 6"/>
                    <a:gd name="T7" fmla="*/ 4 h 10"/>
                    <a:gd name="T8" fmla="*/ 3 w 6"/>
                    <a:gd name="T9" fmla="*/ 8 h 10"/>
                    <a:gd name="T10" fmla="*/ 3 w 6"/>
                    <a:gd name="T11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0">
                      <a:moveTo>
                        <a:pt x="3" y="8"/>
                      </a:moveTo>
                      <a:cubicBezTo>
                        <a:pt x="2" y="10"/>
                        <a:pt x="0" y="9"/>
                        <a:pt x="0" y="7"/>
                      </a:cubicBezTo>
                      <a:cubicBezTo>
                        <a:pt x="1" y="6"/>
                        <a:pt x="3" y="3"/>
                        <a:pt x="4" y="2"/>
                      </a:cubicBezTo>
                      <a:cubicBezTo>
                        <a:pt x="6" y="0"/>
                        <a:pt x="6" y="3"/>
                        <a:pt x="6" y="4"/>
                      </a:cubicBezTo>
                      <a:cubicBezTo>
                        <a:pt x="6" y="6"/>
                        <a:pt x="3" y="6"/>
                        <a:pt x="3" y="8"/>
                      </a:cubicBezTo>
                      <a:cubicBezTo>
                        <a:pt x="2" y="10"/>
                        <a:pt x="3" y="8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9" name="Freeform 532">
                  <a:extLst>
                    <a:ext uri="{FF2B5EF4-FFF2-40B4-BE49-F238E27FC236}">
                      <a16:creationId xmlns:a16="http://schemas.microsoft.com/office/drawing/2014/main" id="{CB6B2388-FEEE-3C4D-8511-02C91CFCB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56234" y="6704440"/>
                  <a:ext cx="66879" cy="38227"/>
                </a:xfrm>
                <a:custGeom>
                  <a:avLst/>
                  <a:gdLst>
                    <a:gd name="T0" fmla="*/ 3 w 7"/>
                    <a:gd name="T1" fmla="*/ 4 h 4"/>
                    <a:gd name="T2" fmla="*/ 5 w 7"/>
                    <a:gd name="T3" fmla="*/ 1 h 4"/>
                    <a:gd name="T4" fmla="*/ 3 w 7"/>
                    <a:gd name="T5" fmla="*/ 4 h 4"/>
                    <a:gd name="T6" fmla="*/ 3 w 7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4">
                      <a:moveTo>
                        <a:pt x="3" y="4"/>
                      </a:moveTo>
                      <a:cubicBezTo>
                        <a:pt x="0" y="4"/>
                        <a:pt x="3" y="0"/>
                        <a:pt x="5" y="1"/>
                      </a:cubicBezTo>
                      <a:cubicBezTo>
                        <a:pt x="7" y="1"/>
                        <a:pt x="4" y="4"/>
                        <a:pt x="3" y="4"/>
                      </a:cubicBezTo>
                      <a:cubicBezTo>
                        <a:pt x="2" y="4"/>
                        <a:pt x="4" y="4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0" name="Freeform 533">
                  <a:extLst>
                    <a:ext uri="{FF2B5EF4-FFF2-40B4-BE49-F238E27FC236}">
                      <a16:creationId xmlns:a16="http://schemas.microsoft.com/office/drawing/2014/main" id="{DEC64DCB-A693-1640-9ADB-D4EB9467B4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1518" y="6666212"/>
                  <a:ext cx="140127" cy="66896"/>
                </a:xfrm>
                <a:custGeom>
                  <a:avLst/>
                  <a:gdLst>
                    <a:gd name="T0" fmla="*/ 11 w 15"/>
                    <a:gd name="T1" fmla="*/ 6 h 7"/>
                    <a:gd name="T2" fmla="*/ 10 w 15"/>
                    <a:gd name="T3" fmla="*/ 5 h 7"/>
                    <a:gd name="T4" fmla="*/ 7 w 15"/>
                    <a:gd name="T5" fmla="*/ 5 h 7"/>
                    <a:gd name="T6" fmla="*/ 3 w 15"/>
                    <a:gd name="T7" fmla="*/ 0 h 7"/>
                    <a:gd name="T8" fmla="*/ 6 w 15"/>
                    <a:gd name="T9" fmla="*/ 2 h 7"/>
                    <a:gd name="T10" fmla="*/ 8 w 15"/>
                    <a:gd name="T11" fmla="*/ 3 h 7"/>
                    <a:gd name="T12" fmla="*/ 15 w 15"/>
                    <a:gd name="T13" fmla="*/ 3 h 7"/>
                    <a:gd name="T14" fmla="*/ 11 w 15"/>
                    <a:gd name="T15" fmla="*/ 6 h 7"/>
                    <a:gd name="T16" fmla="*/ 11 w 15"/>
                    <a:gd name="T1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7">
                      <a:moveTo>
                        <a:pt x="11" y="6"/>
                      </a:moveTo>
                      <a:cubicBezTo>
                        <a:pt x="10" y="6"/>
                        <a:pt x="10" y="6"/>
                        <a:pt x="10" y="5"/>
                      </a:cubicBezTo>
                      <a:cubicBezTo>
                        <a:pt x="10" y="5"/>
                        <a:pt x="8" y="6"/>
                        <a:pt x="7" y="5"/>
                      </a:cubicBezTo>
                      <a:cubicBezTo>
                        <a:pt x="7" y="4"/>
                        <a:pt x="0" y="1"/>
                        <a:pt x="3" y="0"/>
                      </a:cubicBezTo>
                      <a:cubicBezTo>
                        <a:pt x="4" y="0"/>
                        <a:pt x="5" y="2"/>
                        <a:pt x="6" y="2"/>
                      </a:cubicBezTo>
                      <a:cubicBezTo>
                        <a:pt x="7" y="3"/>
                        <a:pt x="7" y="2"/>
                        <a:pt x="8" y="3"/>
                      </a:cubicBezTo>
                      <a:cubicBezTo>
                        <a:pt x="9" y="4"/>
                        <a:pt x="13" y="2"/>
                        <a:pt x="15" y="3"/>
                      </a:cubicBezTo>
                      <a:cubicBezTo>
                        <a:pt x="14" y="3"/>
                        <a:pt x="12" y="6"/>
                        <a:pt x="11" y="6"/>
                      </a:cubicBezTo>
                      <a:cubicBezTo>
                        <a:pt x="9" y="7"/>
                        <a:pt x="12" y="6"/>
                        <a:pt x="11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1" name="Freeform 534">
                  <a:extLst>
                    <a:ext uri="{FF2B5EF4-FFF2-40B4-BE49-F238E27FC236}">
                      <a16:creationId xmlns:a16="http://schemas.microsoft.com/office/drawing/2014/main" id="{14E206F4-E452-AD4E-88D8-47F86E1DA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0184" y="6481449"/>
                  <a:ext cx="146494" cy="73269"/>
                </a:xfrm>
                <a:custGeom>
                  <a:avLst/>
                  <a:gdLst>
                    <a:gd name="T0" fmla="*/ 13 w 16"/>
                    <a:gd name="T1" fmla="*/ 6 h 8"/>
                    <a:gd name="T2" fmla="*/ 0 w 16"/>
                    <a:gd name="T3" fmla="*/ 2 h 8"/>
                    <a:gd name="T4" fmla="*/ 13 w 16"/>
                    <a:gd name="T5" fmla="*/ 6 h 8"/>
                    <a:gd name="T6" fmla="*/ 13 w 16"/>
                    <a:gd name="T7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8">
                      <a:moveTo>
                        <a:pt x="13" y="6"/>
                      </a:moveTo>
                      <a:cubicBezTo>
                        <a:pt x="11" y="8"/>
                        <a:pt x="1" y="4"/>
                        <a:pt x="0" y="2"/>
                      </a:cubicBezTo>
                      <a:cubicBezTo>
                        <a:pt x="0" y="0"/>
                        <a:pt x="16" y="4"/>
                        <a:pt x="13" y="6"/>
                      </a:cubicBezTo>
                      <a:cubicBezTo>
                        <a:pt x="12" y="7"/>
                        <a:pt x="14" y="5"/>
                        <a:pt x="13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2" name="Freeform 535">
                  <a:extLst>
                    <a:ext uri="{FF2B5EF4-FFF2-40B4-BE49-F238E27FC236}">
                      <a16:creationId xmlns:a16="http://schemas.microsoft.com/office/drawing/2014/main" id="{7A613C7E-C2DC-274D-9D0C-85256C9EC9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32667" y="6385883"/>
                  <a:ext cx="299364" cy="289884"/>
                </a:xfrm>
                <a:custGeom>
                  <a:avLst/>
                  <a:gdLst>
                    <a:gd name="T0" fmla="*/ 19 w 32"/>
                    <a:gd name="T1" fmla="*/ 1 h 31"/>
                    <a:gd name="T2" fmla="*/ 17 w 32"/>
                    <a:gd name="T3" fmla="*/ 0 h 31"/>
                    <a:gd name="T4" fmla="*/ 14 w 32"/>
                    <a:gd name="T5" fmla="*/ 2 h 31"/>
                    <a:gd name="T6" fmla="*/ 11 w 32"/>
                    <a:gd name="T7" fmla="*/ 5 h 31"/>
                    <a:gd name="T8" fmla="*/ 9 w 32"/>
                    <a:gd name="T9" fmla="*/ 7 h 31"/>
                    <a:gd name="T10" fmla="*/ 7 w 32"/>
                    <a:gd name="T11" fmla="*/ 13 h 31"/>
                    <a:gd name="T12" fmla="*/ 5 w 32"/>
                    <a:gd name="T13" fmla="*/ 17 h 31"/>
                    <a:gd name="T14" fmla="*/ 2 w 32"/>
                    <a:gd name="T15" fmla="*/ 19 h 31"/>
                    <a:gd name="T16" fmla="*/ 4 w 32"/>
                    <a:gd name="T17" fmla="*/ 21 h 31"/>
                    <a:gd name="T18" fmla="*/ 0 w 32"/>
                    <a:gd name="T19" fmla="*/ 25 h 31"/>
                    <a:gd name="T20" fmla="*/ 4 w 32"/>
                    <a:gd name="T21" fmla="*/ 25 h 31"/>
                    <a:gd name="T22" fmla="*/ 10 w 32"/>
                    <a:gd name="T23" fmla="*/ 26 h 31"/>
                    <a:gd name="T24" fmla="*/ 19 w 32"/>
                    <a:gd name="T25" fmla="*/ 27 h 31"/>
                    <a:gd name="T26" fmla="*/ 22 w 32"/>
                    <a:gd name="T27" fmla="*/ 26 h 31"/>
                    <a:gd name="T28" fmla="*/ 19 w 32"/>
                    <a:gd name="T29" fmla="*/ 30 h 31"/>
                    <a:gd name="T30" fmla="*/ 22 w 32"/>
                    <a:gd name="T31" fmla="*/ 28 h 31"/>
                    <a:gd name="T32" fmla="*/ 27 w 32"/>
                    <a:gd name="T33" fmla="*/ 26 h 31"/>
                    <a:gd name="T34" fmla="*/ 32 w 32"/>
                    <a:gd name="T35" fmla="*/ 20 h 31"/>
                    <a:gd name="T36" fmla="*/ 29 w 32"/>
                    <a:gd name="T37" fmla="*/ 20 h 31"/>
                    <a:gd name="T38" fmla="*/ 26 w 32"/>
                    <a:gd name="T39" fmla="*/ 18 h 31"/>
                    <a:gd name="T40" fmla="*/ 29 w 32"/>
                    <a:gd name="T41" fmla="*/ 15 h 31"/>
                    <a:gd name="T42" fmla="*/ 26 w 32"/>
                    <a:gd name="T43" fmla="*/ 15 h 31"/>
                    <a:gd name="T44" fmla="*/ 24 w 32"/>
                    <a:gd name="T45" fmla="*/ 13 h 31"/>
                    <a:gd name="T46" fmla="*/ 21 w 32"/>
                    <a:gd name="T47" fmla="*/ 16 h 31"/>
                    <a:gd name="T48" fmla="*/ 18 w 32"/>
                    <a:gd name="T49" fmla="*/ 13 h 31"/>
                    <a:gd name="T50" fmla="*/ 19 w 32"/>
                    <a:gd name="T51" fmla="*/ 11 h 31"/>
                    <a:gd name="T52" fmla="*/ 16 w 32"/>
                    <a:gd name="T53" fmla="*/ 9 h 31"/>
                    <a:gd name="T54" fmla="*/ 14 w 32"/>
                    <a:gd name="T55" fmla="*/ 12 h 31"/>
                    <a:gd name="T56" fmla="*/ 16 w 32"/>
                    <a:gd name="T57" fmla="*/ 7 h 31"/>
                    <a:gd name="T58" fmla="*/ 18 w 32"/>
                    <a:gd name="T59" fmla="*/ 4 h 31"/>
                    <a:gd name="T60" fmla="*/ 18 w 32"/>
                    <a:gd name="T61" fmla="*/ 2 h 31"/>
                    <a:gd name="T62" fmla="*/ 19 w 32"/>
                    <a:gd name="T63" fmla="*/ 1 h 31"/>
                    <a:gd name="T64" fmla="*/ 19 w 32"/>
                    <a:gd name="T65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31">
                      <a:moveTo>
                        <a:pt x="19" y="1"/>
                      </a:moveTo>
                      <a:cubicBezTo>
                        <a:pt x="20" y="0"/>
                        <a:pt x="17" y="0"/>
                        <a:pt x="17" y="0"/>
                      </a:cubicBezTo>
                      <a:cubicBezTo>
                        <a:pt x="16" y="0"/>
                        <a:pt x="15" y="1"/>
                        <a:pt x="14" y="2"/>
                      </a:cubicBezTo>
                      <a:cubicBezTo>
                        <a:pt x="13" y="3"/>
                        <a:pt x="12" y="4"/>
                        <a:pt x="11" y="5"/>
                      </a:cubicBezTo>
                      <a:cubicBezTo>
                        <a:pt x="11" y="6"/>
                        <a:pt x="10" y="7"/>
                        <a:pt x="9" y="7"/>
                      </a:cubicBezTo>
                      <a:cubicBezTo>
                        <a:pt x="9" y="9"/>
                        <a:pt x="8" y="11"/>
                        <a:pt x="7" y="13"/>
                      </a:cubicBezTo>
                      <a:cubicBezTo>
                        <a:pt x="7" y="15"/>
                        <a:pt x="6" y="16"/>
                        <a:pt x="5" y="17"/>
                      </a:cubicBezTo>
                      <a:cubicBezTo>
                        <a:pt x="4" y="18"/>
                        <a:pt x="2" y="19"/>
                        <a:pt x="2" y="19"/>
                      </a:cubicBezTo>
                      <a:cubicBezTo>
                        <a:pt x="2" y="20"/>
                        <a:pt x="4" y="20"/>
                        <a:pt x="4" y="21"/>
                      </a:cubicBezTo>
                      <a:cubicBezTo>
                        <a:pt x="4" y="22"/>
                        <a:pt x="0" y="24"/>
                        <a:pt x="0" y="25"/>
                      </a:cubicBezTo>
                      <a:cubicBezTo>
                        <a:pt x="0" y="27"/>
                        <a:pt x="3" y="26"/>
                        <a:pt x="4" y="25"/>
                      </a:cubicBezTo>
                      <a:cubicBezTo>
                        <a:pt x="6" y="25"/>
                        <a:pt x="8" y="26"/>
                        <a:pt x="10" y="26"/>
                      </a:cubicBezTo>
                      <a:cubicBezTo>
                        <a:pt x="13" y="27"/>
                        <a:pt x="16" y="26"/>
                        <a:pt x="19" y="27"/>
                      </a:cubicBezTo>
                      <a:cubicBezTo>
                        <a:pt x="19" y="27"/>
                        <a:pt x="22" y="25"/>
                        <a:pt x="22" y="26"/>
                      </a:cubicBezTo>
                      <a:cubicBezTo>
                        <a:pt x="22" y="27"/>
                        <a:pt x="19" y="30"/>
                        <a:pt x="19" y="30"/>
                      </a:cubicBezTo>
                      <a:cubicBezTo>
                        <a:pt x="20" y="31"/>
                        <a:pt x="22" y="28"/>
                        <a:pt x="22" y="28"/>
                      </a:cubicBezTo>
                      <a:cubicBezTo>
                        <a:pt x="24" y="27"/>
                        <a:pt x="26" y="27"/>
                        <a:pt x="27" y="26"/>
                      </a:cubicBezTo>
                      <a:cubicBezTo>
                        <a:pt x="27" y="25"/>
                        <a:pt x="32" y="20"/>
                        <a:pt x="32" y="20"/>
                      </a:cubicBezTo>
                      <a:cubicBezTo>
                        <a:pt x="31" y="19"/>
                        <a:pt x="30" y="20"/>
                        <a:pt x="29" y="20"/>
                      </a:cubicBezTo>
                      <a:cubicBezTo>
                        <a:pt x="29" y="20"/>
                        <a:pt x="26" y="18"/>
                        <a:pt x="26" y="18"/>
                      </a:cubicBezTo>
                      <a:cubicBezTo>
                        <a:pt x="26" y="17"/>
                        <a:pt x="30" y="16"/>
                        <a:pt x="29" y="15"/>
                      </a:cubicBezTo>
                      <a:cubicBezTo>
                        <a:pt x="29" y="14"/>
                        <a:pt x="27" y="15"/>
                        <a:pt x="26" y="15"/>
                      </a:cubicBezTo>
                      <a:cubicBezTo>
                        <a:pt x="25" y="15"/>
                        <a:pt x="25" y="13"/>
                        <a:pt x="24" y="13"/>
                      </a:cubicBezTo>
                      <a:cubicBezTo>
                        <a:pt x="24" y="13"/>
                        <a:pt x="21" y="16"/>
                        <a:pt x="21" y="16"/>
                      </a:cubicBezTo>
                      <a:cubicBezTo>
                        <a:pt x="20" y="14"/>
                        <a:pt x="20" y="14"/>
                        <a:pt x="18" y="13"/>
                      </a:cubicBezTo>
                      <a:cubicBezTo>
                        <a:pt x="16" y="12"/>
                        <a:pt x="19" y="12"/>
                        <a:pt x="19" y="11"/>
                      </a:cubicBezTo>
                      <a:cubicBezTo>
                        <a:pt x="19" y="11"/>
                        <a:pt x="17" y="9"/>
                        <a:pt x="16" y="9"/>
                      </a:cubicBezTo>
                      <a:cubicBezTo>
                        <a:pt x="16" y="10"/>
                        <a:pt x="14" y="13"/>
                        <a:pt x="14" y="12"/>
                      </a:cubicBezTo>
                      <a:cubicBezTo>
                        <a:pt x="12" y="11"/>
                        <a:pt x="15" y="7"/>
                        <a:pt x="16" y="7"/>
                      </a:cubicBezTo>
                      <a:cubicBezTo>
                        <a:pt x="17" y="6"/>
                        <a:pt x="17" y="5"/>
                        <a:pt x="18" y="4"/>
                      </a:cubicBezTo>
                      <a:cubicBezTo>
                        <a:pt x="18" y="3"/>
                        <a:pt x="18" y="2"/>
                        <a:pt x="18" y="2"/>
                      </a:cubicBezTo>
                      <a:cubicBezTo>
                        <a:pt x="18" y="2"/>
                        <a:pt x="19" y="1"/>
                        <a:pt x="19" y="1"/>
                      </a:cubicBezTo>
                      <a:cubicBezTo>
                        <a:pt x="20" y="0"/>
                        <a:pt x="19" y="1"/>
                        <a:pt x="1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3" name="Freeform 536">
                  <a:extLst>
                    <a:ext uri="{FF2B5EF4-FFF2-40B4-BE49-F238E27FC236}">
                      <a16:creationId xmlns:a16="http://schemas.microsoft.com/office/drawing/2014/main" id="{0F85BE3F-70D3-5641-9063-69DD9414F6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74706" y="6592943"/>
                  <a:ext cx="76432" cy="92380"/>
                </a:xfrm>
                <a:custGeom>
                  <a:avLst/>
                  <a:gdLst>
                    <a:gd name="T0" fmla="*/ 6 w 8"/>
                    <a:gd name="T1" fmla="*/ 1 h 10"/>
                    <a:gd name="T2" fmla="*/ 1 w 8"/>
                    <a:gd name="T3" fmla="*/ 9 h 10"/>
                    <a:gd name="T4" fmla="*/ 4 w 8"/>
                    <a:gd name="T5" fmla="*/ 7 h 10"/>
                    <a:gd name="T6" fmla="*/ 3 w 8"/>
                    <a:gd name="T7" fmla="*/ 10 h 10"/>
                    <a:gd name="T8" fmla="*/ 6 w 8"/>
                    <a:gd name="T9" fmla="*/ 8 h 10"/>
                    <a:gd name="T10" fmla="*/ 8 w 8"/>
                    <a:gd name="T11" fmla="*/ 4 h 10"/>
                    <a:gd name="T12" fmla="*/ 5 w 8"/>
                    <a:gd name="T13" fmla="*/ 4 h 10"/>
                    <a:gd name="T14" fmla="*/ 6 w 8"/>
                    <a:gd name="T15" fmla="*/ 1 h 10"/>
                    <a:gd name="T16" fmla="*/ 6 w 8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0">
                      <a:moveTo>
                        <a:pt x="6" y="1"/>
                      </a:moveTo>
                      <a:cubicBezTo>
                        <a:pt x="5" y="2"/>
                        <a:pt x="0" y="6"/>
                        <a:pt x="1" y="9"/>
                      </a:cubicBezTo>
                      <a:cubicBezTo>
                        <a:pt x="1" y="9"/>
                        <a:pt x="3" y="6"/>
                        <a:pt x="4" y="7"/>
                      </a:cubicBezTo>
                      <a:cubicBezTo>
                        <a:pt x="4" y="7"/>
                        <a:pt x="3" y="10"/>
                        <a:pt x="3" y="10"/>
                      </a:cubicBezTo>
                      <a:cubicBezTo>
                        <a:pt x="4" y="10"/>
                        <a:pt x="6" y="9"/>
                        <a:pt x="6" y="8"/>
                      </a:cubicBezTo>
                      <a:cubicBezTo>
                        <a:pt x="6" y="7"/>
                        <a:pt x="7" y="6"/>
                        <a:pt x="8" y="4"/>
                      </a:cubicBezTo>
                      <a:cubicBezTo>
                        <a:pt x="8" y="2"/>
                        <a:pt x="6" y="4"/>
                        <a:pt x="5" y="4"/>
                      </a:cubicBezTo>
                      <a:cubicBezTo>
                        <a:pt x="6" y="4"/>
                        <a:pt x="6" y="0"/>
                        <a:pt x="6" y="1"/>
                      </a:cubicBezTo>
                      <a:cubicBezTo>
                        <a:pt x="5" y="1"/>
                        <a:pt x="7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4" name="Freeform 537">
                  <a:extLst>
                    <a:ext uri="{FF2B5EF4-FFF2-40B4-BE49-F238E27FC236}">
                      <a16:creationId xmlns:a16="http://schemas.microsoft.com/office/drawing/2014/main" id="{75778329-50E4-FE4B-B0FC-9006574C0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2415" y="5694619"/>
                  <a:ext cx="28662" cy="54153"/>
                </a:xfrm>
                <a:custGeom>
                  <a:avLst/>
                  <a:gdLst>
                    <a:gd name="T0" fmla="*/ 3 w 3"/>
                    <a:gd name="T1" fmla="*/ 4 h 6"/>
                    <a:gd name="T2" fmla="*/ 1 w 3"/>
                    <a:gd name="T3" fmla="*/ 1 h 6"/>
                    <a:gd name="T4" fmla="*/ 1 w 3"/>
                    <a:gd name="T5" fmla="*/ 2 h 6"/>
                    <a:gd name="T6" fmla="*/ 0 w 3"/>
                    <a:gd name="T7" fmla="*/ 2 h 6"/>
                    <a:gd name="T8" fmla="*/ 3 w 3"/>
                    <a:gd name="T9" fmla="*/ 4 h 6"/>
                    <a:gd name="T10" fmla="*/ 3 w 3"/>
                    <a:gd name="T11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6">
                      <a:moveTo>
                        <a:pt x="3" y="4"/>
                      </a:moveTo>
                      <a:cubicBezTo>
                        <a:pt x="3" y="3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0" y="2"/>
                        <a:pt x="3" y="6"/>
                        <a:pt x="3" y="4"/>
                      </a:cubicBezTo>
                      <a:cubicBezTo>
                        <a:pt x="3" y="3"/>
                        <a:pt x="3" y="6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5" name="Freeform 538">
                  <a:extLst>
                    <a:ext uri="{FF2B5EF4-FFF2-40B4-BE49-F238E27FC236}">
                      <a16:creationId xmlns:a16="http://schemas.microsoft.com/office/drawing/2014/main" id="{6E080210-7C53-AF4F-9D60-009FE92363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2288" y="5787002"/>
                  <a:ext cx="28662" cy="28669"/>
                </a:xfrm>
                <a:custGeom>
                  <a:avLst/>
                  <a:gdLst>
                    <a:gd name="T0" fmla="*/ 2 w 3"/>
                    <a:gd name="T1" fmla="*/ 1 h 3"/>
                    <a:gd name="T2" fmla="*/ 0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0"/>
                        <a:pt x="0" y="2"/>
                        <a:pt x="0" y="2"/>
                      </a:cubicBezTo>
                      <a:cubicBezTo>
                        <a:pt x="1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6" name="Freeform 539">
                  <a:extLst>
                    <a:ext uri="{FF2B5EF4-FFF2-40B4-BE49-F238E27FC236}">
                      <a16:creationId xmlns:a16="http://schemas.microsoft.com/office/drawing/2014/main" id="{77D5B8BE-4D0A-7B45-8FEF-F38F43BE5C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8973" y="6283947"/>
                  <a:ext cx="63695" cy="38227"/>
                </a:xfrm>
                <a:custGeom>
                  <a:avLst/>
                  <a:gdLst>
                    <a:gd name="T0" fmla="*/ 7 w 7"/>
                    <a:gd name="T1" fmla="*/ 3 h 4"/>
                    <a:gd name="T2" fmla="*/ 1 w 7"/>
                    <a:gd name="T3" fmla="*/ 1 h 4"/>
                    <a:gd name="T4" fmla="*/ 7 w 7"/>
                    <a:gd name="T5" fmla="*/ 3 h 4"/>
                    <a:gd name="T6" fmla="*/ 7 w 7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4">
                      <a:moveTo>
                        <a:pt x="7" y="3"/>
                      </a:moveTo>
                      <a:cubicBezTo>
                        <a:pt x="7" y="0"/>
                        <a:pt x="3" y="0"/>
                        <a:pt x="1" y="1"/>
                      </a:cubicBezTo>
                      <a:cubicBezTo>
                        <a:pt x="0" y="1"/>
                        <a:pt x="7" y="4"/>
                        <a:pt x="7" y="3"/>
                      </a:cubicBezTo>
                      <a:cubicBezTo>
                        <a:pt x="7" y="0"/>
                        <a:pt x="7" y="4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7" name="Freeform 540">
                  <a:extLst>
                    <a:ext uri="{FF2B5EF4-FFF2-40B4-BE49-F238E27FC236}">
                      <a16:creationId xmlns:a16="http://schemas.microsoft.com/office/drawing/2014/main" id="{9A14A7C0-5C99-FD4D-9E6B-601B25C960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0882" y="6057774"/>
                  <a:ext cx="57323" cy="57338"/>
                </a:xfrm>
                <a:custGeom>
                  <a:avLst/>
                  <a:gdLst>
                    <a:gd name="T0" fmla="*/ 3 w 6"/>
                    <a:gd name="T1" fmla="*/ 5 h 6"/>
                    <a:gd name="T2" fmla="*/ 0 w 6"/>
                    <a:gd name="T3" fmla="*/ 3 h 6"/>
                    <a:gd name="T4" fmla="*/ 4 w 6"/>
                    <a:gd name="T5" fmla="*/ 2 h 6"/>
                    <a:gd name="T6" fmla="*/ 3 w 6"/>
                    <a:gd name="T7" fmla="*/ 5 h 6"/>
                    <a:gd name="T8" fmla="*/ 3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4"/>
                        <a:pt x="1" y="4"/>
                        <a:pt x="0" y="3"/>
                      </a:cubicBezTo>
                      <a:cubicBezTo>
                        <a:pt x="1" y="3"/>
                        <a:pt x="3" y="0"/>
                        <a:pt x="4" y="2"/>
                      </a:cubicBezTo>
                      <a:cubicBezTo>
                        <a:pt x="6" y="3"/>
                        <a:pt x="5" y="6"/>
                        <a:pt x="3" y="5"/>
                      </a:cubicBezTo>
                      <a:cubicBezTo>
                        <a:pt x="2" y="4"/>
                        <a:pt x="4" y="6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8" name="Freeform 541">
                  <a:extLst>
                    <a:ext uri="{FF2B5EF4-FFF2-40B4-BE49-F238E27FC236}">
                      <a16:creationId xmlns:a16="http://schemas.microsoft.com/office/drawing/2014/main" id="{681429C7-4C72-D145-99C8-8F788C5663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2221" y="5656392"/>
                  <a:ext cx="57323" cy="66896"/>
                </a:xfrm>
                <a:custGeom>
                  <a:avLst/>
                  <a:gdLst>
                    <a:gd name="T0" fmla="*/ 3 w 6"/>
                    <a:gd name="T1" fmla="*/ 6 h 7"/>
                    <a:gd name="T2" fmla="*/ 4 w 6"/>
                    <a:gd name="T3" fmla="*/ 1 h 7"/>
                    <a:gd name="T4" fmla="*/ 3 w 6"/>
                    <a:gd name="T5" fmla="*/ 6 h 7"/>
                    <a:gd name="T6" fmla="*/ 3 w 6"/>
                    <a:gd name="T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3" y="6"/>
                      </a:moveTo>
                      <a:cubicBezTo>
                        <a:pt x="0" y="7"/>
                        <a:pt x="1" y="0"/>
                        <a:pt x="4" y="1"/>
                      </a:cubicBezTo>
                      <a:cubicBezTo>
                        <a:pt x="6" y="1"/>
                        <a:pt x="5" y="6"/>
                        <a:pt x="3" y="6"/>
                      </a:cubicBezTo>
                      <a:cubicBezTo>
                        <a:pt x="2" y="6"/>
                        <a:pt x="6" y="6"/>
                        <a:pt x="3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9" name="Freeform 542">
                  <a:extLst>
                    <a:ext uri="{FF2B5EF4-FFF2-40B4-BE49-F238E27FC236}">
                      <a16:creationId xmlns:a16="http://schemas.microsoft.com/office/drawing/2014/main" id="{8D91DC28-E9E9-5C43-A106-C4DC6343E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2985" y="5618166"/>
                  <a:ext cx="111465" cy="57338"/>
                </a:xfrm>
                <a:custGeom>
                  <a:avLst/>
                  <a:gdLst>
                    <a:gd name="T0" fmla="*/ 4 w 12"/>
                    <a:gd name="T1" fmla="*/ 6 h 6"/>
                    <a:gd name="T2" fmla="*/ 1 w 12"/>
                    <a:gd name="T3" fmla="*/ 3 h 6"/>
                    <a:gd name="T4" fmla="*/ 8 w 12"/>
                    <a:gd name="T5" fmla="*/ 0 h 6"/>
                    <a:gd name="T6" fmla="*/ 4 w 12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6">
                      <a:moveTo>
                        <a:pt x="4" y="6"/>
                      </a:moveTo>
                      <a:cubicBezTo>
                        <a:pt x="2" y="6"/>
                        <a:pt x="0" y="5"/>
                        <a:pt x="1" y="3"/>
                      </a:cubicBezTo>
                      <a:cubicBezTo>
                        <a:pt x="2" y="1"/>
                        <a:pt x="5" y="1"/>
                        <a:pt x="8" y="0"/>
                      </a:cubicBezTo>
                      <a:cubicBezTo>
                        <a:pt x="12" y="0"/>
                        <a:pt x="6" y="6"/>
                        <a:pt x="4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0" name="Freeform 543">
                  <a:extLst>
                    <a:ext uri="{FF2B5EF4-FFF2-40B4-BE49-F238E27FC236}">
                      <a16:creationId xmlns:a16="http://schemas.microsoft.com/office/drawing/2014/main" id="{30151A5F-09A3-4340-8CD3-9B7976787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18653" y="5583125"/>
                  <a:ext cx="63695" cy="25484"/>
                </a:xfrm>
                <a:custGeom>
                  <a:avLst/>
                  <a:gdLst>
                    <a:gd name="T0" fmla="*/ 5 w 7"/>
                    <a:gd name="T1" fmla="*/ 3 h 3"/>
                    <a:gd name="T2" fmla="*/ 3 w 7"/>
                    <a:gd name="T3" fmla="*/ 0 h 3"/>
                    <a:gd name="T4" fmla="*/ 7 w 7"/>
                    <a:gd name="T5" fmla="*/ 1 h 3"/>
                    <a:gd name="T6" fmla="*/ 5 w 7"/>
                    <a:gd name="T7" fmla="*/ 3 h 3"/>
                    <a:gd name="T8" fmla="*/ 5 w 7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3">
                      <a:moveTo>
                        <a:pt x="5" y="3"/>
                      </a:moveTo>
                      <a:cubicBezTo>
                        <a:pt x="4" y="3"/>
                        <a:pt x="0" y="0"/>
                        <a:pt x="3" y="0"/>
                      </a:cubicBezTo>
                      <a:cubicBezTo>
                        <a:pt x="4" y="0"/>
                        <a:pt x="6" y="0"/>
                        <a:pt x="7" y="1"/>
                      </a:cubicBezTo>
                      <a:cubicBezTo>
                        <a:pt x="7" y="1"/>
                        <a:pt x="6" y="3"/>
                        <a:pt x="5" y="3"/>
                      </a:cubicBezTo>
                      <a:cubicBezTo>
                        <a:pt x="4" y="3"/>
                        <a:pt x="7" y="3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1" name="Freeform 544">
                  <a:extLst>
                    <a:ext uri="{FF2B5EF4-FFF2-40B4-BE49-F238E27FC236}">
                      <a16:creationId xmlns:a16="http://schemas.microsoft.com/office/drawing/2014/main" id="{C4FFC4A7-1ABC-1C40-8469-EDD2C4472C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3748" y="5395178"/>
                  <a:ext cx="318472" cy="222990"/>
                </a:xfrm>
                <a:custGeom>
                  <a:avLst/>
                  <a:gdLst>
                    <a:gd name="T0" fmla="*/ 31 w 34"/>
                    <a:gd name="T1" fmla="*/ 21 h 24"/>
                    <a:gd name="T2" fmla="*/ 25 w 34"/>
                    <a:gd name="T3" fmla="*/ 18 h 24"/>
                    <a:gd name="T4" fmla="*/ 24 w 34"/>
                    <a:gd name="T5" fmla="*/ 16 h 24"/>
                    <a:gd name="T6" fmla="*/ 22 w 34"/>
                    <a:gd name="T7" fmla="*/ 17 h 24"/>
                    <a:gd name="T8" fmla="*/ 18 w 34"/>
                    <a:gd name="T9" fmla="*/ 16 h 24"/>
                    <a:gd name="T10" fmla="*/ 16 w 34"/>
                    <a:gd name="T11" fmla="*/ 19 h 24"/>
                    <a:gd name="T12" fmla="*/ 11 w 34"/>
                    <a:gd name="T13" fmla="*/ 23 h 24"/>
                    <a:gd name="T14" fmla="*/ 8 w 34"/>
                    <a:gd name="T15" fmla="*/ 19 h 24"/>
                    <a:gd name="T16" fmla="*/ 2 w 34"/>
                    <a:gd name="T17" fmla="*/ 19 h 24"/>
                    <a:gd name="T18" fmla="*/ 4 w 34"/>
                    <a:gd name="T19" fmla="*/ 16 h 24"/>
                    <a:gd name="T20" fmla="*/ 5 w 34"/>
                    <a:gd name="T21" fmla="*/ 10 h 24"/>
                    <a:gd name="T22" fmla="*/ 6 w 34"/>
                    <a:gd name="T23" fmla="*/ 3 h 24"/>
                    <a:gd name="T24" fmla="*/ 11 w 34"/>
                    <a:gd name="T25" fmla="*/ 3 h 24"/>
                    <a:gd name="T26" fmla="*/ 12 w 34"/>
                    <a:gd name="T27" fmla="*/ 5 h 24"/>
                    <a:gd name="T28" fmla="*/ 14 w 34"/>
                    <a:gd name="T29" fmla="*/ 4 h 24"/>
                    <a:gd name="T30" fmla="*/ 17 w 34"/>
                    <a:gd name="T31" fmla="*/ 6 h 24"/>
                    <a:gd name="T32" fmla="*/ 20 w 34"/>
                    <a:gd name="T33" fmla="*/ 7 h 24"/>
                    <a:gd name="T34" fmla="*/ 25 w 34"/>
                    <a:gd name="T35" fmla="*/ 10 h 24"/>
                    <a:gd name="T36" fmla="*/ 28 w 34"/>
                    <a:gd name="T37" fmla="*/ 15 h 24"/>
                    <a:gd name="T38" fmla="*/ 30 w 34"/>
                    <a:gd name="T39" fmla="*/ 15 h 24"/>
                    <a:gd name="T40" fmla="*/ 33 w 34"/>
                    <a:gd name="T41" fmla="*/ 17 h 24"/>
                    <a:gd name="T42" fmla="*/ 34 w 34"/>
                    <a:gd name="T43" fmla="*/ 18 h 24"/>
                    <a:gd name="T44" fmla="*/ 31 w 34"/>
                    <a:gd name="T45" fmla="*/ 21 h 24"/>
                    <a:gd name="T46" fmla="*/ 31 w 34"/>
                    <a:gd name="T47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4" h="24">
                      <a:moveTo>
                        <a:pt x="31" y="21"/>
                      </a:moveTo>
                      <a:cubicBezTo>
                        <a:pt x="30" y="20"/>
                        <a:pt x="27" y="19"/>
                        <a:pt x="25" y="18"/>
                      </a:cubicBezTo>
                      <a:cubicBezTo>
                        <a:pt x="24" y="18"/>
                        <a:pt x="25" y="17"/>
                        <a:pt x="24" y="16"/>
                      </a:cubicBezTo>
                      <a:cubicBezTo>
                        <a:pt x="24" y="16"/>
                        <a:pt x="22" y="17"/>
                        <a:pt x="22" y="17"/>
                      </a:cubicBezTo>
                      <a:cubicBezTo>
                        <a:pt x="20" y="17"/>
                        <a:pt x="20" y="15"/>
                        <a:pt x="18" y="16"/>
                      </a:cubicBezTo>
                      <a:cubicBezTo>
                        <a:pt x="18" y="17"/>
                        <a:pt x="17" y="18"/>
                        <a:pt x="16" y="19"/>
                      </a:cubicBezTo>
                      <a:cubicBezTo>
                        <a:pt x="14" y="20"/>
                        <a:pt x="13" y="22"/>
                        <a:pt x="11" y="23"/>
                      </a:cubicBezTo>
                      <a:cubicBezTo>
                        <a:pt x="8" y="24"/>
                        <a:pt x="10" y="20"/>
                        <a:pt x="8" y="19"/>
                      </a:cubicBezTo>
                      <a:cubicBezTo>
                        <a:pt x="8" y="18"/>
                        <a:pt x="3" y="19"/>
                        <a:pt x="2" y="19"/>
                      </a:cubicBezTo>
                      <a:cubicBezTo>
                        <a:pt x="0" y="19"/>
                        <a:pt x="4" y="16"/>
                        <a:pt x="4" y="16"/>
                      </a:cubicBezTo>
                      <a:cubicBezTo>
                        <a:pt x="6" y="14"/>
                        <a:pt x="5" y="12"/>
                        <a:pt x="5" y="10"/>
                      </a:cubicBezTo>
                      <a:cubicBezTo>
                        <a:pt x="5" y="8"/>
                        <a:pt x="5" y="5"/>
                        <a:pt x="6" y="3"/>
                      </a:cubicBezTo>
                      <a:cubicBezTo>
                        <a:pt x="7" y="0"/>
                        <a:pt x="10" y="0"/>
                        <a:pt x="11" y="3"/>
                      </a:cubicBezTo>
                      <a:cubicBezTo>
                        <a:pt x="11" y="4"/>
                        <a:pt x="11" y="6"/>
                        <a:pt x="12" y="5"/>
                      </a:cubicBezTo>
                      <a:cubicBezTo>
                        <a:pt x="13" y="5"/>
                        <a:pt x="13" y="4"/>
                        <a:pt x="14" y="4"/>
                      </a:cubicBezTo>
                      <a:cubicBezTo>
                        <a:pt x="15" y="5"/>
                        <a:pt x="16" y="6"/>
                        <a:pt x="17" y="6"/>
                      </a:cubicBezTo>
                      <a:cubicBezTo>
                        <a:pt x="18" y="7"/>
                        <a:pt x="19" y="7"/>
                        <a:pt x="20" y="7"/>
                      </a:cubicBezTo>
                      <a:cubicBezTo>
                        <a:pt x="21" y="8"/>
                        <a:pt x="23" y="9"/>
                        <a:pt x="25" y="10"/>
                      </a:cubicBezTo>
                      <a:cubicBezTo>
                        <a:pt x="28" y="11"/>
                        <a:pt x="28" y="12"/>
                        <a:pt x="28" y="15"/>
                      </a:cubicBezTo>
                      <a:cubicBezTo>
                        <a:pt x="28" y="16"/>
                        <a:pt x="30" y="16"/>
                        <a:pt x="30" y="15"/>
                      </a:cubicBezTo>
                      <a:cubicBezTo>
                        <a:pt x="32" y="15"/>
                        <a:pt x="32" y="16"/>
                        <a:pt x="33" y="17"/>
                      </a:cubicBezTo>
                      <a:cubicBezTo>
                        <a:pt x="34" y="17"/>
                        <a:pt x="34" y="17"/>
                        <a:pt x="34" y="18"/>
                      </a:cubicBezTo>
                      <a:cubicBezTo>
                        <a:pt x="33" y="19"/>
                        <a:pt x="33" y="21"/>
                        <a:pt x="31" y="21"/>
                      </a:cubicBezTo>
                      <a:cubicBezTo>
                        <a:pt x="30" y="20"/>
                        <a:pt x="33" y="21"/>
                        <a:pt x="31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2" name="Freeform 545">
                  <a:extLst>
                    <a:ext uri="{FF2B5EF4-FFF2-40B4-BE49-F238E27FC236}">
                      <a16:creationId xmlns:a16="http://schemas.microsoft.com/office/drawing/2014/main" id="{479B6386-6918-824C-B6A1-73324595C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7956" y="5376063"/>
                  <a:ext cx="63695" cy="47785"/>
                </a:xfrm>
                <a:custGeom>
                  <a:avLst/>
                  <a:gdLst>
                    <a:gd name="T0" fmla="*/ 5 w 7"/>
                    <a:gd name="T1" fmla="*/ 4 h 5"/>
                    <a:gd name="T2" fmla="*/ 1 w 7"/>
                    <a:gd name="T3" fmla="*/ 0 h 5"/>
                    <a:gd name="T4" fmla="*/ 5 w 7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5" y="4"/>
                      </a:moveTo>
                      <a:cubicBezTo>
                        <a:pt x="3" y="5"/>
                        <a:pt x="0" y="0"/>
                        <a:pt x="1" y="0"/>
                      </a:cubicBezTo>
                      <a:cubicBezTo>
                        <a:pt x="2" y="1"/>
                        <a:pt x="7" y="3"/>
                        <a:pt x="5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3" name="Freeform 546">
                  <a:extLst>
                    <a:ext uri="{FF2B5EF4-FFF2-40B4-BE49-F238E27FC236}">
                      <a16:creationId xmlns:a16="http://schemas.microsoft.com/office/drawing/2014/main" id="{7AC47AE9-4436-FF43-9095-AEDFE004C3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8844" y="5385621"/>
                  <a:ext cx="35033" cy="47785"/>
                </a:xfrm>
                <a:custGeom>
                  <a:avLst/>
                  <a:gdLst>
                    <a:gd name="T0" fmla="*/ 3 w 4"/>
                    <a:gd name="T1" fmla="*/ 4 h 5"/>
                    <a:gd name="T2" fmla="*/ 0 w 4"/>
                    <a:gd name="T3" fmla="*/ 1 h 5"/>
                    <a:gd name="T4" fmla="*/ 3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3" y="4"/>
                      </a:moveTo>
                      <a:cubicBezTo>
                        <a:pt x="1" y="5"/>
                        <a:pt x="0" y="2"/>
                        <a:pt x="0" y="1"/>
                      </a:cubicBezTo>
                      <a:cubicBezTo>
                        <a:pt x="1" y="0"/>
                        <a:pt x="4" y="3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4" name="Freeform 547">
                  <a:extLst>
                    <a:ext uri="{FF2B5EF4-FFF2-40B4-BE49-F238E27FC236}">
                      <a16:creationId xmlns:a16="http://schemas.microsoft.com/office/drawing/2014/main" id="{06B2E440-A935-3B40-9CD1-FCF4174DC9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2856" y="5207233"/>
                  <a:ext cx="28662" cy="57338"/>
                </a:xfrm>
                <a:custGeom>
                  <a:avLst/>
                  <a:gdLst>
                    <a:gd name="T0" fmla="*/ 3 w 3"/>
                    <a:gd name="T1" fmla="*/ 5 h 6"/>
                    <a:gd name="T2" fmla="*/ 3 w 3"/>
                    <a:gd name="T3" fmla="*/ 2 h 6"/>
                    <a:gd name="T4" fmla="*/ 1 w 3"/>
                    <a:gd name="T5" fmla="*/ 1 h 6"/>
                    <a:gd name="T6" fmla="*/ 1 w 3"/>
                    <a:gd name="T7" fmla="*/ 4 h 6"/>
                    <a:gd name="T8" fmla="*/ 3 w 3"/>
                    <a:gd name="T9" fmla="*/ 5 h 6"/>
                    <a:gd name="T10" fmla="*/ 3 w 3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6">
                      <a:moveTo>
                        <a:pt x="3" y="5"/>
                      </a:moveTo>
                      <a:cubicBezTo>
                        <a:pt x="3" y="4"/>
                        <a:pt x="3" y="3"/>
                        <a:pt x="3" y="2"/>
                      </a:cubicBezTo>
                      <a:cubicBezTo>
                        <a:pt x="3" y="2"/>
                        <a:pt x="1" y="0"/>
                        <a:pt x="1" y="1"/>
                      </a:cubicBezTo>
                      <a:cubicBezTo>
                        <a:pt x="1" y="2"/>
                        <a:pt x="0" y="4"/>
                        <a:pt x="1" y="4"/>
                      </a:cubicBezTo>
                      <a:cubicBezTo>
                        <a:pt x="1" y="5"/>
                        <a:pt x="2" y="6"/>
                        <a:pt x="3" y="5"/>
                      </a:cubicBezTo>
                      <a:cubicBezTo>
                        <a:pt x="3" y="4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5" name="Freeform 548">
                  <a:extLst>
                    <a:ext uri="{FF2B5EF4-FFF2-40B4-BE49-F238E27FC236}">
                      <a16:creationId xmlns:a16="http://schemas.microsoft.com/office/drawing/2014/main" id="{E27AF33F-D9ED-534D-85A6-7BD871D20B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2730" y="4719845"/>
                  <a:ext cx="1343950" cy="984332"/>
                </a:xfrm>
                <a:custGeom>
                  <a:avLst/>
                  <a:gdLst>
                    <a:gd name="T0" fmla="*/ 63 w 144"/>
                    <a:gd name="T1" fmla="*/ 86 h 105"/>
                    <a:gd name="T2" fmla="*/ 81 w 144"/>
                    <a:gd name="T3" fmla="*/ 76 h 105"/>
                    <a:gd name="T4" fmla="*/ 91 w 144"/>
                    <a:gd name="T5" fmla="*/ 67 h 105"/>
                    <a:gd name="T6" fmla="*/ 103 w 144"/>
                    <a:gd name="T7" fmla="*/ 68 h 105"/>
                    <a:gd name="T8" fmla="*/ 87 w 144"/>
                    <a:gd name="T9" fmla="*/ 66 h 105"/>
                    <a:gd name="T10" fmla="*/ 80 w 144"/>
                    <a:gd name="T11" fmla="*/ 48 h 105"/>
                    <a:gd name="T12" fmla="*/ 67 w 144"/>
                    <a:gd name="T13" fmla="*/ 49 h 105"/>
                    <a:gd name="T14" fmla="*/ 64 w 144"/>
                    <a:gd name="T15" fmla="*/ 40 h 105"/>
                    <a:gd name="T16" fmla="*/ 54 w 144"/>
                    <a:gd name="T17" fmla="*/ 32 h 105"/>
                    <a:gd name="T18" fmla="*/ 53 w 144"/>
                    <a:gd name="T19" fmla="*/ 38 h 105"/>
                    <a:gd name="T20" fmla="*/ 52 w 144"/>
                    <a:gd name="T21" fmla="*/ 39 h 105"/>
                    <a:gd name="T22" fmla="*/ 37 w 144"/>
                    <a:gd name="T23" fmla="*/ 38 h 105"/>
                    <a:gd name="T24" fmla="*/ 5 w 144"/>
                    <a:gd name="T25" fmla="*/ 32 h 105"/>
                    <a:gd name="T26" fmla="*/ 8 w 144"/>
                    <a:gd name="T27" fmla="*/ 26 h 105"/>
                    <a:gd name="T28" fmla="*/ 16 w 144"/>
                    <a:gd name="T29" fmla="*/ 2 h 105"/>
                    <a:gd name="T30" fmla="*/ 18 w 144"/>
                    <a:gd name="T31" fmla="*/ 18 h 105"/>
                    <a:gd name="T32" fmla="*/ 26 w 144"/>
                    <a:gd name="T33" fmla="*/ 29 h 105"/>
                    <a:gd name="T34" fmla="*/ 20 w 144"/>
                    <a:gd name="T35" fmla="*/ 19 h 105"/>
                    <a:gd name="T36" fmla="*/ 22 w 144"/>
                    <a:gd name="T37" fmla="*/ 13 h 105"/>
                    <a:gd name="T38" fmla="*/ 25 w 144"/>
                    <a:gd name="T39" fmla="*/ 7 h 105"/>
                    <a:gd name="T40" fmla="*/ 34 w 144"/>
                    <a:gd name="T41" fmla="*/ 3 h 105"/>
                    <a:gd name="T42" fmla="*/ 43 w 144"/>
                    <a:gd name="T43" fmla="*/ 16 h 105"/>
                    <a:gd name="T44" fmla="*/ 52 w 144"/>
                    <a:gd name="T45" fmla="*/ 16 h 105"/>
                    <a:gd name="T46" fmla="*/ 54 w 144"/>
                    <a:gd name="T47" fmla="*/ 15 h 105"/>
                    <a:gd name="T48" fmla="*/ 66 w 144"/>
                    <a:gd name="T49" fmla="*/ 13 h 105"/>
                    <a:gd name="T50" fmla="*/ 70 w 144"/>
                    <a:gd name="T51" fmla="*/ 21 h 105"/>
                    <a:gd name="T52" fmla="*/ 76 w 144"/>
                    <a:gd name="T53" fmla="*/ 22 h 105"/>
                    <a:gd name="T54" fmla="*/ 81 w 144"/>
                    <a:gd name="T55" fmla="*/ 23 h 105"/>
                    <a:gd name="T56" fmla="*/ 86 w 144"/>
                    <a:gd name="T57" fmla="*/ 23 h 105"/>
                    <a:gd name="T58" fmla="*/ 92 w 144"/>
                    <a:gd name="T59" fmla="*/ 28 h 105"/>
                    <a:gd name="T60" fmla="*/ 94 w 144"/>
                    <a:gd name="T61" fmla="*/ 31 h 105"/>
                    <a:gd name="T62" fmla="*/ 100 w 144"/>
                    <a:gd name="T63" fmla="*/ 29 h 105"/>
                    <a:gd name="T64" fmla="*/ 99 w 144"/>
                    <a:gd name="T65" fmla="*/ 38 h 105"/>
                    <a:gd name="T66" fmla="*/ 104 w 144"/>
                    <a:gd name="T67" fmla="*/ 38 h 105"/>
                    <a:gd name="T68" fmla="*/ 109 w 144"/>
                    <a:gd name="T69" fmla="*/ 40 h 105"/>
                    <a:gd name="T70" fmla="*/ 106 w 144"/>
                    <a:gd name="T71" fmla="*/ 45 h 105"/>
                    <a:gd name="T72" fmla="*/ 118 w 144"/>
                    <a:gd name="T73" fmla="*/ 54 h 105"/>
                    <a:gd name="T74" fmla="*/ 124 w 144"/>
                    <a:gd name="T75" fmla="*/ 55 h 105"/>
                    <a:gd name="T76" fmla="*/ 128 w 144"/>
                    <a:gd name="T77" fmla="*/ 60 h 105"/>
                    <a:gd name="T78" fmla="*/ 141 w 144"/>
                    <a:gd name="T79" fmla="*/ 64 h 105"/>
                    <a:gd name="T80" fmla="*/ 139 w 144"/>
                    <a:gd name="T81" fmla="*/ 69 h 105"/>
                    <a:gd name="T82" fmla="*/ 133 w 144"/>
                    <a:gd name="T83" fmla="*/ 73 h 105"/>
                    <a:gd name="T84" fmla="*/ 128 w 144"/>
                    <a:gd name="T85" fmla="*/ 77 h 105"/>
                    <a:gd name="T86" fmla="*/ 125 w 144"/>
                    <a:gd name="T87" fmla="*/ 74 h 105"/>
                    <a:gd name="T88" fmla="*/ 120 w 144"/>
                    <a:gd name="T89" fmla="*/ 72 h 105"/>
                    <a:gd name="T90" fmla="*/ 113 w 144"/>
                    <a:gd name="T91" fmla="*/ 67 h 105"/>
                    <a:gd name="T92" fmla="*/ 108 w 144"/>
                    <a:gd name="T93" fmla="*/ 70 h 105"/>
                    <a:gd name="T94" fmla="*/ 118 w 144"/>
                    <a:gd name="T95" fmla="*/ 80 h 105"/>
                    <a:gd name="T96" fmla="*/ 123 w 144"/>
                    <a:gd name="T97" fmla="*/ 82 h 105"/>
                    <a:gd name="T98" fmla="*/ 128 w 144"/>
                    <a:gd name="T99" fmla="*/ 93 h 105"/>
                    <a:gd name="T100" fmla="*/ 126 w 144"/>
                    <a:gd name="T101" fmla="*/ 95 h 105"/>
                    <a:gd name="T102" fmla="*/ 118 w 144"/>
                    <a:gd name="T103" fmla="*/ 96 h 105"/>
                    <a:gd name="T104" fmla="*/ 110 w 144"/>
                    <a:gd name="T105" fmla="*/ 93 h 105"/>
                    <a:gd name="T106" fmla="*/ 109 w 144"/>
                    <a:gd name="T107" fmla="*/ 94 h 105"/>
                    <a:gd name="T108" fmla="*/ 103 w 144"/>
                    <a:gd name="T109" fmla="*/ 99 h 105"/>
                    <a:gd name="T110" fmla="*/ 91 w 144"/>
                    <a:gd name="T111" fmla="*/ 90 h 105"/>
                    <a:gd name="T112" fmla="*/ 77 w 144"/>
                    <a:gd name="T113" fmla="*/ 83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44" h="105">
                      <a:moveTo>
                        <a:pt x="77" y="83"/>
                      </a:moveTo>
                      <a:cubicBezTo>
                        <a:pt x="76" y="86"/>
                        <a:pt x="74" y="83"/>
                        <a:pt x="71" y="84"/>
                      </a:cubicBezTo>
                      <a:cubicBezTo>
                        <a:pt x="70" y="84"/>
                        <a:pt x="69" y="85"/>
                        <a:pt x="68" y="86"/>
                      </a:cubicBezTo>
                      <a:cubicBezTo>
                        <a:pt x="66" y="87"/>
                        <a:pt x="65" y="86"/>
                        <a:pt x="63" y="86"/>
                      </a:cubicBezTo>
                      <a:cubicBezTo>
                        <a:pt x="60" y="85"/>
                        <a:pt x="56" y="83"/>
                        <a:pt x="60" y="80"/>
                      </a:cubicBezTo>
                      <a:cubicBezTo>
                        <a:pt x="62" y="78"/>
                        <a:pt x="62" y="76"/>
                        <a:pt x="65" y="76"/>
                      </a:cubicBezTo>
                      <a:cubicBezTo>
                        <a:pt x="68" y="77"/>
                        <a:pt x="71" y="78"/>
                        <a:pt x="75" y="77"/>
                      </a:cubicBezTo>
                      <a:cubicBezTo>
                        <a:pt x="77" y="77"/>
                        <a:pt x="79" y="76"/>
                        <a:pt x="81" y="76"/>
                      </a:cubicBezTo>
                      <a:cubicBezTo>
                        <a:pt x="82" y="76"/>
                        <a:pt x="81" y="75"/>
                        <a:pt x="81" y="74"/>
                      </a:cubicBezTo>
                      <a:cubicBezTo>
                        <a:pt x="78" y="72"/>
                        <a:pt x="77" y="71"/>
                        <a:pt x="80" y="69"/>
                      </a:cubicBezTo>
                      <a:cubicBezTo>
                        <a:pt x="82" y="66"/>
                        <a:pt x="84" y="66"/>
                        <a:pt x="87" y="66"/>
                      </a:cubicBezTo>
                      <a:cubicBezTo>
                        <a:pt x="88" y="66"/>
                        <a:pt x="90" y="66"/>
                        <a:pt x="91" y="67"/>
                      </a:cubicBezTo>
                      <a:cubicBezTo>
                        <a:pt x="93" y="68"/>
                        <a:pt x="93" y="69"/>
                        <a:pt x="93" y="71"/>
                      </a:cubicBezTo>
                      <a:cubicBezTo>
                        <a:pt x="94" y="73"/>
                        <a:pt x="95" y="70"/>
                        <a:pt x="96" y="70"/>
                      </a:cubicBezTo>
                      <a:cubicBezTo>
                        <a:pt x="96" y="69"/>
                        <a:pt x="99" y="70"/>
                        <a:pt x="99" y="70"/>
                      </a:cubicBezTo>
                      <a:cubicBezTo>
                        <a:pt x="100" y="70"/>
                        <a:pt x="103" y="70"/>
                        <a:pt x="103" y="68"/>
                      </a:cubicBezTo>
                      <a:cubicBezTo>
                        <a:pt x="103" y="67"/>
                        <a:pt x="100" y="66"/>
                        <a:pt x="99" y="66"/>
                      </a:cubicBezTo>
                      <a:cubicBezTo>
                        <a:pt x="97" y="65"/>
                        <a:pt x="96" y="64"/>
                        <a:pt x="95" y="63"/>
                      </a:cubicBezTo>
                      <a:cubicBezTo>
                        <a:pt x="94" y="63"/>
                        <a:pt x="93" y="65"/>
                        <a:pt x="93" y="66"/>
                      </a:cubicBezTo>
                      <a:cubicBezTo>
                        <a:pt x="92" y="67"/>
                        <a:pt x="88" y="66"/>
                        <a:pt x="87" y="66"/>
                      </a:cubicBezTo>
                      <a:cubicBezTo>
                        <a:pt x="81" y="65"/>
                        <a:pt x="89" y="63"/>
                        <a:pt x="88" y="61"/>
                      </a:cubicBezTo>
                      <a:cubicBezTo>
                        <a:pt x="87" y="58"/>
                        <a:pt x="86" y="54"/>
                        <a:pt x="84" y="52"/>
                      </a:cubicBezTo>
                      <a:cubicBezTo>
                        <a:pt x="83" y="52"/>
                        <a:pt x="81" y="53"/>
                        <a:pt x="81" y="52"/>
                      </a:cubicBezTo>
                      <a:cubicBezTo>
                        <a:pt x="81" y="51"/>
                        <a:pt x="81" y="49"/>
                        <a:pt x="80" y="48"/>
                      </a:cubicBezTo>
                      <a:cubicBezTo>
                        <a:pt x="79" y="47"/>
                        <a:pt x="78" y="53"/>
                        <a:pt x="79" y="53"/>
                      </a:cubicBezTo>
                      <a:cubicBezTo>
                        <a:pt x="78" y="53"/>
                        <a:pt x="75" y="46"/>
                        <a:pt x="75" y="46"/>
                      </a:cubicBezTo>
                      <a:cubicBezTo>
                        <a:pt x="73" y="46"/>
                        <a:pt x="72" y="47"/>
                        <a:pt x="71" y="48"/>
                      </a:cubicBezTo>
                      <a:cubicBezTo>
                        <a:pt x="70" y="48"/>
                        <a:pt x="67" y="50"/>
                        <a:pt x="67" y="49"/>
                      </a:cubicBezTo>
                      <a:cubicBezTo>
                        <a:pt x="67" y="46"/>
                        <a:pt x="66" y="46"/>
                        <a:pt x="69" y="46"/>
                      </a:cubicBezTo>
                      <a:cubicBezTo>
                        <a:pt x="70" y="46"/>
                        <a:pt x="71" y="45"/>
                        <a:pt x="71" y="44"/>
                      </a:cubicBezTo>
                      <a:cubicBezTo>
                        <a:pt x="72" y="43"/>
                        <a:pt x="69" y="43"/>
                        <a:pt x="69" y="43"/>
                      </a:cubicBezTo>
                      <a:cubicBezTo>
                        <a:pt x="68" y="42"/>
                        <a:pt x="64" y="40"/>
                        <a:pt x="64" y="40"/>
                      </a:cubicBezTo>
                      <a:cubicBezTo>
                        <a:pt x="64" y="37"/>
                        <a:pt x="63" y="39"/>
                        <a:pt x="62" y="39"/>
                      </a:cubicBezTo>
                      <a:cubicBezTo>
                        <a:pt x="61" y="39"/>
                        <a:pt x="62" y="34"/>
                        <a:pt x="60" y="35"/>
                      </a:cubicBezTo>
                      <a:cubicBezTo>
                        <a:pt x="59" y="35"/>
                        <a:pt x="59" y="36"/>
                        <a:pt x="57" y="34"/>
                      </a:cubicBezTo>
                      <a:cubicBezTo>
                        <a:pt x="56" y="34"/>
                        <a:pt x="55" y="32"/>
                        <a:pt x="54" y="32"/>
                      </a:cubicBezTo>
                      <a:cubicBezTo>
                        <a:pt x="54" y="32"/>
                        <a:pt x="55" y="33"/>
                        <a:pt x="55" y="33"/>
                      </a:cubicBezTo>
                      <a:cubicBezTo>
                        <a:pt x="55" y="33"/>
                        <a:pt x="52" y="33"/>
                        <a:pt x="52" y="34"/>
                      </a:cubicBezTo>
                      <a:cubicBezTo>
                        <a:pt x="53" y="35"/>
                        <a:pt x="55" y="34"/>
                        <a:pt x="56" y="36"/>
                      </a:cubicBezTo>
                      <a:cubicBezTo>
                        <a:pt x="56" y="38"/>
                        <a:pt x="54" y="38"/>
                        <a:pt x="53" y="38"/>
                      </a:cubicBezTo>
                      <a:cubicBezTo>
                        <a:pt x="51" y="39"/>
                        <a:pt x="46" y="35"/>
                        <a:pt x="44" y="37"/>
                      </a:cubicBezTo>
                      <a:cubicBezTo>
                        <a:pt x="43" y="37"/>
                        <a:pt x="45" y="38"/>
                        <a:pt x="46" y="39"/>
                      </a:cubicBezTo>
                      <a:cubicBezTo>
                        <a:pt x="46" y="40"/>
                        <a:pt x="47" y="39"/>
                        <a:pt x="48" y="39"/>
                      </a:cubicBezTo>
                      <a:cubicBezTo>
                        <a:pt x="49" y="39"/>
                        <a:pt x="52" y="38"/>
                        <a:pt x="52" y="39"/>
                      </a:cubicBezTo>
                      <a:cubicBezTo>
                        <a:pt x="52" y="40"/>
                        <a:pt x="51" y="41"/>
                        <a:pt x="50" y="42"/>
                      </a:cubicBezTo>
                      <a:cubicBezTo>
                        <a:pt x="50" y="42"/>
                        <a:pt x="39" y="35"/>
                        <a:pt x="37" y="36"/>
                      </a:cubicBezTo>
                      <a:cubicBezTo>
                        <a:pt x="38" y="36"/>
                        <a:pt x="39" y="37"/>
                        <a:pt x="40" y="37"/>
                      </a:cubicBezTo>
                      <a:cubicBezTo>
                        <a:pt x="42" y="39"/>
                        <a:pt x="37" y="38"/>
                        <a:pt x="37" y="38"/>
                      </a:cubicBezTo>
                      <a:cubicBezTo>
                        <a:pt x="34" y="36"/>
                        <a:pt x="30" y="38"/>
                        <a:pt x="27" y="37"/>
                      </a:cubicBezTo>
                      <a:cubicBezTo>
                        <a:pt x="23" y="36"/>
                        <a:pt x="20" y="37"/>
                        <a:pt x="17" y="34"/>
                      </a:cubicBezTo>
                      <a:cubicBezTo>
                        <a:pt x="14" y="32"/>
                        <a:pt x="12" y="35"/>
                        <a:pt x="9" y="34"/>
                      </a:cubicBezTo>
                      <a:cubicBezTo>
                        <a:pt x="8" y="33"/>
                        <a:pt x="6" y="33"/>
                        <a:pt x="5" y="32"/>
                      </a:cubicBezTo>
                      <a:cubicBezTo>
                        <a:pt x="5" y="31"/>
                        <a:pt x="2" y="28"/>
                        <a:pt x="4" y="28"/>
                      </a:cubicBezTo>
                      <a:cubicBezTo>
                        <a:pt x="7" y="28"/>
                        <a:pt x="11" y="31"/>
                        <a:pt x="14" y="29"/>
                      </a:cubicBezTo>
                      <a:cubicBezTo>
                        <a:pt x="15" y="28"/>
                        <a:pt x="13" y="27"/>
                        <a:pt x="13" y="27"/>
                      </a:cubicBezTo>
                      <a:cubicBezTo>
                        <a:pt x="11" y="26"/>
                        <a:pt x="9" y="26"/>
                        <a:pt x="8" y="26"/>
                      </a:cubicBezTo>
                      <a:cubicBezTo>
                        <a:pt x="5" y="26"/>
                        <a:pt x="0" y="26"/>
                        <a:pt x="0" y="23"/>
                      </a:cubicBezTo>
                      <a:cubicBezTo>
                        <a:pt x="0" y="19"/>
                        <a:pt x="0" y="16"/>
                        <a:pt x="2" y="12"/>
                      </a:cubicBezTo>
                      <a:cubicBezTo>
                        <a:pt x="3" y="9"/>
                        <a:pt x="6" y="7"/>
                        <a:pt x="9" y="5"/>
                      </a:cubicBezTo>
                      <a:cubicBezTo>
                        <a:pt x="11" y="3"/>
                        <a:pt x="13" y="3"/>
                        <a:pt x="16" y="2"/>
                      </a:cubicBezTo>
                      <a:cubicBezTo>
                        <a:pt x="18" y="2"/>
                        <a:pt x="24" y="0"/>
                        <a:pt x="25" y="3"/>
                      </a:cubicBezTo>
                      <a:cubicBezTo>
                        <a:pt x="25" y="2"/>
                        <a:pt x="20" y="7"/>
                        <a:pt x="19" y="7"/>
                      </a:cubicBezTo>
                      <a:cubicBezTo>
                        <a:pt x="17" y="9"/>
                        <a:pt x="15" y="11"/>
                        <a:pt x="17" y="13"/>
                      </a:cubicBezTo>
                      <a:cubicBezTo>
                        <a:pt x="19" y="15"/>
                        <a:pt x="17" y="16"/>
                        <a:pt x="18" y="18"/>
                      </a:cubicBezTo>
                      <a:cubicBezTo>
                        <a:pt x="18" y="20"/>
                        <a:pt x="20" y="21"/>
                        <a:pt x="21" y="22"/>
                      </a:cubicBezTo>
                      <a:cubicBezTo>
                        <a:pt x="22" y="23"/>
                        <a:pt x="24" y="24"/>
                        <a:pt x="25" y="25"/>
                      </a:cubicBezTo>
                      <a:cubicBezTo>
                        <a:pt x="26" y="26"/>
                        <a:pt x="22" y="26"/>
                        <a:pt x="22" y="27"/>
                      </a:cubicBezTo>
                      <a:cubicBezTo>
                        <a:pt x="22" y="26"/>
                        <a:pt x="26" y="29"/>
                        <a:pt x="26" y="29"/>
                      </a:cubicBezTo>
                      <a:cubicBezTo>
                        <a:pt x="27" y="28"/>
                        <a:pt x="26" y="26"/>
                        <a:pt x="26" y="25"/>
                      </a:cubicBezTo>
                      <a:cubicBezTo>
                        <a:pt x="26" y="25"/>
                        <a:pt x="28" y="24"/>
                        <a:pt x="27" y="23"/>
                      </a:cubicBezTo>
                      <a:cubicBezTo>
                        <a:pt x="26" y="22"/>
                        <a:pt x="22" y="21"/>
                        <a:pt x="21" y="20"/>
                      </a:cubicBezTo>
                      <a:cubicBezTo>
                        <a:pt x="20" y="20"/>
                        <a:pt x="19" y="19"/>
                        <a:pt x="20" y="19"/>
                      </a:cubicBezTo>
                      <a:cubicBezTo>
                        <a:pt x="22" y="19"/>
                        <a:pt x="22" y="18"/>
                        <a:pt x="23" y="17"/>
                      </a:cubicBezTo>
                      <a:cubicBezTo>
                        <a:pt x="25" y="16"/>
                        <a:pt x="28" y="18"/>
                        <a:pt x="29" y="19"/>
                      </a:cubicBezTo>
                      <a:cubicBezTo>
                        <a:pt x="28" y="18"/>
                        <a:pt x="27" y="17"/>
                        <a:pt x="27" y="16"/>
                      </a:cubicBezTo>
                      <a:cubicBezTo>
                        <a:pt x="27" y="14"/>
                        <a:pt x="22" y="15"/>
                        <a:pt x="22" y="13"/>
                      </a:cubicBezTo>
                      <a:cubicBezTo>
                        <a:pt x="20" y="7"/>
                        <a:pt x="29" y="12"/>
                        <a:pt x="29" y="12"/>
                      </a:cubicBezTo>
                      <a:cubicBezTo>
                        <a:pt x="29" y="11"/>
                        <a:pt x="23" y="9"/>
                        <a:pt x="23" y="9"/>
                      </a:cubicBezTo>
                      <a:cubicBezTo>
                        <a:pt x="23" y="8"/>
                        <a:pt x="28" y="9"/>
                        <a:pt x="28" y="9"/>
                      </a:cubicBezTo>
                      <a:cubicBezTo>
                        <a:pt x="28" y="8"/>
                        <a:pt x="25" y="7"/>
                        <a:pt x="25" y="7"/>
                      </a:cubicBezTo>
                      <a:cubicBezTo>
                        <a:pt x="24" y="6"/>
                        <a:pt x="25" y="6"/>
                        <a:pt x="26" y="6"/>
                      </a:cubicBezTo>
                      <a:cubicBezTo>
                        <a:pt x="27" y="7"/>
                        <a:pt x="27" y="6"/>
                        <a:pt x="28" y="6"/>
                      </a:cubicBezTo>
                      <a:cubicBezTo>
                        <a:pt x="30" y="5"/>
                        <a:pt x="30" y="6"/>
                        <a:pt x="32" y="6"/>
                      </a:cubicBezTo>
                      <a:cubicBezTo>
                        <a:pt x="29" y="5"/>
                        <a:pt x="33" y="3"/>
                        <a:pt x="34" y="3"/>
                      </a:cubicBezTo>
                      <a:cubicBezTo>
                        <a:pt x="36" y="2"/>
                        <a:pt x="42" y="2"/>
                        <a:pt x="43" y="4"/>
                      </a:cubicBezTo>
                      <a:cubicBezTo>
                        <a:pt x="44" y="5"/>
                        <a:pt x="44" y="6"/>
                        <a:pt x="44" y="7"/>
                      </a:cubicBezTo>
                      <a:cubicBezTo>
                        <a:pt x="45" y="8"/>
                        <a:pt x="46" y="9"/>
                        <a:pt x="47" y="10"/>
                      </a:cubicBezTo>
                      <a:cubicBezTo>
                        <a:pt x="48" y="12"/>
                        <a:pt x="43" y="16"/>
                        <a:pt x="43" y="16"/>
                      </a:cubicBezTo>
                      <a:cubicBezTo>
                        <a:pt x="44" y="17"/>
                        <a:pt x="46" y="14"/>
                        <a:pt x="47" y="14"/>
                      </a:cubicBezTo>
                      <a:cubicBezTo>
                        <a:pt x="47" y="14"/>
                        <a:pt x="45" y="20"/>
                        <a:pt x="46" y="19"/>
                      </a:cubicBezTo>
                      <a:cubicBezTo>
                        <a:pt x="47" y="19"/>
                        <a:pt x="47" y="17"/>
                        <a:pt x="48" y="17"/>
                      </a:cubicBezTo>
                      <a:cubicBezTo>
                        <a:pt x="50" y="17"/>
                        <a:pt x="50" y="18"/>
                        <a:pt x="52" y="16"/>
                      </a:cubicBezTo>
                      <a:cubicBezTo>
                        <a:pt x="53" y="15"/>
                        <a:pt x="53" y="16"/>
                        <a:pt x="54" y="17"/>
                      </a:cubicBezTo>
                      <a:cubicBezTo>
                        <a:pt x="55" y="18"/>
                        <a:pt x="54" y="18"/>
                        <a:pt x="54" y="19"/>
                      </a:cubicBezTo>
                      <a:cubicBezTo>
                        <a:pt x="54" y="20"/>
                        <a:pt x="59" y="21"/>
                        <a:pt x="60" y="21"/>
                      </a:cubicBezTo>
                      <a:cubicBezTo>
                        <a:pt x="60" y="21"/>
                        <a:pt x="55" y="16"/>
                        <a:pt x="54" y="15"/>
                      </a:cubicBezTo>
                      <a:cubicBezTo>
                        <a:pt x="54" y="15"/>
                        <a:pt x="63" y="18"/>
                        <a:pt x="63" y="17"/>
                      </a:cubicBezTo>
                      <a:cubicBezTo>
                        <a:pt x="63" y="17"/>
                        <a:pt x="57" y="16"/>
                        <a:pt x="57" y="14"/>
                      </a:cubicBezTo>
                      <a:cubicBezTo>
                        <a:pt x="57" y="13"/>
                        <a:pt x="60" y="12"/>
                        <a:pt x="61" y="12"/>
                      </a:cubicBezTo>
                      <a:cubicBezTo>
                        <a:pt x="63" y="11"/>
                        <a:pt x="64" y="12"/>
                        <a:pt x="66" y="13"/>
                      </a:cubicBezTo>
                      <a:cubicBezTo>
                        <a:pt x="69" y="14"/>
                        <a:pt x="73" y="13"/>
                        <a:pt x="74" y="17"/>
                      </a:cubicBezTo>
                      <a:cubicBezTo>
                        <a:pt x="74" y="17"/>
                        <a:pt x="67" y="17"/>
                        <a:pt x="68" y="20"/>
                      </a:cubicBezTo>
                      <a:cubicBezTo>
                        <a:pt x="68" y="19"/>
                        <a:pt x="71" y="18"/>
                        <a:pt x="71" y="18"/>
                      </a:cubicBezTo>
                      <a:cubicBezTo>
                        <a:pt x="73" y="18"/>
                        <a:pt x="70" y="20"/>
                        <a:pt x="70" y="21"/>
                      </a:cubicBezTo>
                      <a:cubicBezTo>
                        <a:pt x="70" y="21"/>
                        <a:pt x="73" y="19"/>
                        <a:pt x="73" y="19"/>
                      </a:cubicBezTo>
                      <a:cubicBezTo>
                        <a:pt x="73" y="18"/>
                        <a:pt x="77" y="18"/>
                        <a:pt x="78" y="19"/>
                      </a:cubicBezTo>
                      <a:cubicBezTo>
                        <a:pt x="82" y="19"/>
                        <a:pt x="73" y="22"/>
                        <a:pt x="74" y="23"/>
                      </a:cubicBezTo>
                      <a:cubicBezTo>
                        <a:pt x="74" y="23"/>
                        <a:pt x="76" y="21"/>
                        <a:pt x="76" y="22"/>
                      </a:cubicBezTo>
                      <a:cubicBezTo>
                        <a:pt x="76" y="23"/>
                        <a:pt x="74" y="25"/>
                        <a:pt x="75" y="26"/>
                      </a:cubicBezTo>
                      <a:cubicBezTo>
                        <a:pt x="74" y="25"/>
                        <a:pt x="78" y="21"/>
                        <a:pt x="79" y="22"/>
                      </a:cubicBezTo>
                      <a:cubicBezTo>
                        <a:pt x="79" y="24"/>
                        <a:pt x="78" y="26"/>
                        <a:pt x="79" y="27"/>
                      </a:cubicBezTo>
                      <a:cubicBezTo>
                        <a:pt x="79" y="27"/>
                        <a:pt x="79" y="23"/>
                        <a:pt x="81" y="23"/>
                      </a:cubicBezTo>
                      <a:cubicBezTo>
                        <a:pt x="83" y="24"/>
                        <a:pt x="80" y="27"/>
                        <a:pt x="81" y="28"/>
                      </a:cubicBezTo>
                      <a:cubicBezTo>
                        <a:pt x="81" y="28"/>
                        <a:pt x="82" y="25"/>
                        <a:pt x="83" y="25"/>
                      </a:cubicBezTo>
                      <a:cubicBezTo>
                        <a:pt x="83" y="25"/>
                        <a:pt x="82" y="28"/>
                        <a:pt x="83" y="28"/>
                      </a:cubicBezTo>
                      <a:cubicBezTo>
                        <a:pt x="82" y="28"/>
                        <a:pt x="85" y="24"/>
                        <a:pt x="86" y="23"/>
                      </a:cubicBezTo>
                      <a:cubicBezTo>
                        <a:pt x="87" y="22"/>
                        <a:pt x="90" y="23"/>
                        <a:pt x="91" y="24"/>
                      </a:cubicBezTo>
                      <a:cubicBezTo>
                        <a:pt x="93" y="25"/>
                        <a:pt x="94" y="27"/>
                        <a:pt x="91" y="27"/>
                      </a:cubicBezTo>
                      <a:cubicBezTo>
                        <a:pt x="90" y="27"/>
                        <a:pt x="86" y="27"/>
                        <a:pt x="86" y="30"/>
                      </a:cubicBezTo>
                      <a:cubicBezTo>
                        <a:pt x="86" y="29"/>
                        <a:pt x="92" y="27"/>
                        <a:pt x="92" y="28"/>
                      </a:cubicBezTo>
                      <a:cubicBezTo>
                        <a:pt x="92" y="28"/>
                        <a:pt x="88" y="30"/>
                        <a:pt x="88" y="31"/>
                      </a:cubicBezTo>
                      <a:cubicBezTo>
                        <a:pt x="88" y="30"/>
                        <a:pt x="92" y="30"/>
                        <a:pt x="92" y="30"/>
                      </a:cubicBezTo>
                      <a:cubicBezTo>
                        <a:pt x="93" y="29"/>
                        <a:pt x="95" y="26"/>
                        <a:pt x="96" y="27"/>
                      </a:cubicBezTo>
                      <a:cubicBezTo>
                        <a:pt x="97" y="29"/>
                        <a:pt x="96" y="31"/>
                        <a:pt x="94" y="31"/>
                      </a:cubicBezTo>
                      <a:cubicBezTo>
                        <a:pt x="93" y="32"/>
                        <a:pt x="92" y="33"/>
                        <a:pt x="91" y="34"/>
                      </a:cubicBezTo>
                      <a:cubicBezTo>
                        <a:pt x="91" y="34"/>
                        <a:pt x="93" y="32"/>
                        <a:pt x="94" y="32"/>
                      </a:cubicBezTo>
                      <a:cubicBezTo>
                        <a:pt x="94" y="32"/>
                        <a:pt x="93" y="36"/>
                        <a:pt x="93" y="36"/>
                      </a:cubicBezTo>
                      <a:cubicBezTo>
                        <a:pt x="92" y="34"/>
                        <a:pt x="99" y="27"/>
                        <a:pt x="100" y="29"/>
                      </a:cubicBezTo>
                      <a:cubicBezTo>
                        <a:pt x="101" y="30"/>
                        <a:pt x="99" y="31"/>
                        <a:pt x="98" y="31"/>
                      </a:cubicBezTo>
                      <a:cubicBezTo>
                        <a:pt x="99" y="31"/>
                        <a:pt x="102" y="31"/>
                        <a:pt x="103" y="31"/>
                      </a:cubicBezTo>
                      <a:cubicBezTo>
                        <a:pt x="104" y="31"/>
                        <a:pt x="106" y="31"/>
                        <a:pt x="107" y="32"/>
                      </a:cubicBezTo>
                      <a:cubicBezTo>
                        <a:pt x="108" y="35"/>
                        <a:pt x="98" y="35"/>
                        <a:pt x="99" y="38"/>
                      </a:cubicBezTo>
                      <a:cubicBezTo>
                        <a:pt x="99" y="38"/>
                        <a:pt x="102" y="35"/>
                        <a:pt x="103" y="35"/>
                      </a:cubicBezTo>
                      <a:cubicBezTo>
                        <a:pt x="104" y="35"/>
                        <a:pt x="106" y="35"/>
                        <a:pt x="106" y="36"/>
                      </a:cubicBezTo>
                      <a:cubicBezTo>
                        <a:pt x="107" y="37"/>
                        <a:pt x="101" y="39"/>
                        <a:pt x="101" y="39"/>
                      </a:cubicBezTo>
                      <a:cubicBezTo>
                        <a:pt x="101" y="39"/>
                        <a:pt x="104" y="38"/>
                        <a:pt x="104" y="38"/>
                      </a:cubicBezTo>
                      <a:cubicBezTo>
                        <a:pt x="105" y="38"/>
                        <a:pt x="107" y="37"/>
                        <a:pt x="108" y="36"/>
                      </a:cubicBezTo>
                      <a:cubicBezTo>
                        <a:pt x="109" y="36"/>
                        <a:pt x="108" y="35"/>
                        <a:pt x="109" y="34"/>
                      </a:cubicBezTo>
                      <a:cubicBezTo>
                        <a:pt x="110" y="34"/>
                        <a:pt x="112" y="36"/>
                        <a:pt x="112" y="37"/>
                      </a:cubicBezTo>
                      <a:cubicBezTo>
                        <a:pt x="116" y="40"/>
                        <a:pt x="112" y="39"/>
                        <a:pt x="109" y="40"/>
                      </a:cubicBezTo>
                      <a:cubicBezTo>
                        <a:pt x="109" y="40"/>
                        <a:pt x="102" y="42"/>
                        <a:pt x="102" y="41"/>
                      </a:cubicBezTo>
                      <a:cubicBezTo>
                        <a:pt x="102" y="42"/>
                        <a:pt x="118" y="42"/>
                        <a:pt x="117" y="44"/>
                      </a:cubicBezTo>
                      <a:cubicBezTo>
                        <a:pt x="116" y="45"/>
                        <a:pt x="111" y="45"/>
                        <a:pt x="110" y="44"/>
                      </a:cubicBezTo>
                      <a:cubicBezTo>
                        <a:pt x="110" y="44"/>
                        <a:pt x="106" y="45"/>
                        <a:pt x="106" y="45"/>
                      </a:cubicBezTo>
                      <a:cubicBezTo>
                        <a:pt x="107" y="46"/>
                        <a:pt x="110" y="45"/>
                        <a:pt x="110" y="46"/>
                      </a:cubicBezTo>
                      <a:cubicBezTo>
                        <a:pt x="111" y="46"/>
                        <a:pt x="107" y="47"/>
                        <a:pt x="107" y="48"/>
                      </a:cubicBezTo>
                      <a:cubicBezTo>
                        <a:pt x="107" y="50"/>
                        <a:pt x="111" y="51"/>
                        <a:pt x="112" y="51"/>
                      </a:cubicBezTo>
                      <a:cubicBezTo>
                        <a:pt x="114" y="52"/>
                        <a:pt x="117" y="52"/>
                        <a:pt x="118" y="54"/>
                      </a:cubicBezTo>
                      <a:cubicBezTo>
                        <a:pt x="119" y="55"/>
                        <a:pt x="119" y="56"/>
                        <a:pt x="120" y="56"/>
                      </a:cubicBezTo>
                      <a:cubicBezTo>
                        <a:pt x="120" y="56"/>
                        <a:pt x="122" y="55"/>
                        <a:pt x="122" y="55"/>
                      </a:cubicBezTo>
                      <a:cubicBezTo>
                        <a:pt x="122" y="55"/>
                        <a:pt x="122" y="57"/>
                        <a:pt x="123" y="57"/>
                      </a:cubicBezTo>
                      <a:cubicBezTo>
                        <a:pt x="123" y="57"/>
                        <a:pt x="123" y="55"/>
                        <a:pt x="124" y="55"/>
                      </a:cubicBezTo>
                      <a:cubicBezTo>
                        <a:pt x="124" y="55"/>
                        <a:pt x="124" y="57"/>
                        <a:pt x="124" y="57"/>
                      </a:cubicBezTo>
                      <a:cubicBezTo>
                        <a:pt x="124" y="58"/>
                        <a:pt x="126" y="57"/>
                        <a:pt x="127" y="57"/>
                      </a:cubicBezTo>
                      <a:cubicBezTo>
                        <a:pt x="127" y="57"/>
                        <a:pt x="129" y="58"/>
                        <a:pt x="129" y="59"/>
                      </a:cubicBezTo>
                      <a:cubicBezTo>
                        <a:pt x="129" y="60"/>
                        <a:pt x="128" y="59"/>
                        <a:pt x="128" y="60"/>
                      </a:cubicBezTo>
                      <a:cubicBezTo>
                        <a:pt x="129" y="59"/>
                        <a:pt x="138" y="62"/>
                        <a:pt x="138" y="62"/>
                      </a:cubicBezTo>
                      <a:cubicBezTo>
                        <a:pt x="137" y="63"/>
                        <a:pt x="137" y="63"/>
                        <a:pt x="137" y="63"/>
                      </a:cubicBezTo>
                      <a:cubicBezTo>
                        <a:pt x="137" y="64"/>
                        <a:pt x="139" y="63"/>
                        <a:pt x="139" y="63"/>
                      </a:cubicBezTo>
                      <a:cubicBezTo>
                        <a:pt x="140" y="62"/>
                        <a:pt x="140" y="63"/>
                        <a:pt x="141" y="64"/>
                      </a:cubicBezTo>
                      <a:cubicBezTo>
                        <a:pt x="142" y="64"/>
                        <a:pt x="144" y="66"/>
                        <a:pt x="143" y="67"/>
                      </a:cubicBezTo>
                      <a:cubicBezTo>
                        <a:pt x="143" y="67"/>
                        <a:pt x="141" y="67"/>
                        <a:pt x="141" y="67"/>
                      </a:cubicBezTo>
                      <a:cubicBezTo>
                        <a:pt x="141" y="68"/>
                        <a:pt x="143" y="68"/>
                        <a:pt x="142" y="69"/>
                      </a:cubicBezTo>
                      <a:cubicBezTo>
                        <a:pt x="142" y="69"/>
                        <a:pt x="139" y="69"/>
                        <a:pt x="139" y="69"/>
                      </a:cubicBezTo>
                      <a:cubicBezTo>
                        <a:pt x="137" y="70"/>
                        <a:pt x="139" y="70"/>
                        <a:pt x="139" y="71"/>
                      </a:cubicBezTo>
                      <a:cubicBezTo>
                        <a:pt x="140" y="73"/>
                        <a:pt x="136" y="71"/>
                        <a:pt x="135" y="71"/>
                      </a:cubicBezTo>
                      <a:cubicBezTo>
                        <a:pt x="136" y="72"/>
                        <a:pt x="138" y="73"/>
                        <a:pt x="137" y="74"/>
                      </a:cubicBezTo>
                      <a:cubicBezTo>
                        <a:pt x="136" y="74"/>
                        <a:pt x="132" y="74"/>
                        <a:pt x="133" y="73"/>
                      </a:cubicBezTo>
                      <a:cubicBezTo>
                        <a:pt x="132" y="74"/>
                        <a:pt x="135" y="76"/>
                        <a:pt x="134" y="77"/>
                      </a:cubicBezTo>
                      <a:cubicBezTo>
                        <a:pt x="133" y="77"/>
                        <a:pt x="133" y="75"/>
                        <a:pt x="132" y="76"/>
                      </a:cubicBezTo>
                      <a:cubicBezTo>
                        <a:pt x="131" y="77"/>
                        <a:pt x="135" y="82"/>
                        <a:pt x="131" y="79"/>
                      </a:cubicBezTo>
                      <a:cubicBezTo>
                        <a:pt x="131" y="79"/>
                        <a:pt x="128" y="77"/>
                        <a:pt x="128" y="77"/>
                      </a:cubicBezTo>
                      <a:cubicBezTo>
                        <a:pt x="127" y="78"/>
                        <a:pt x="127" y="79"/>
                        <a:pt x="126" y="79"/>
                      </a:cubicBezTo>
                      <a:cubicBezTo>
                        <a:pt x="126" y="78"/>
                        <a:pt x="127" y="77"/>
                        <a:pt x="127" y="76"/>
                      </a:cubicBezTo>
                      <a:cubicBezTo>
                        <a:pt x="127" y="77"/>
                        <a:pt x="125" y="77"/>
                        <a:pt x="125" y="77"/>
                      </a:cubicBezTo>
                      <a:cubicBezTo>
                        <a:pt x="124" y="76"/>
                        <a:pt x="126" y="75"/>
                        <a:pt x="125" y="74"/>
                      </a:cubicBezTo>
                      <a:cubicBezTo>
                        <a:pt x="125" y="74"/>
                        <a:pt x="123" y="75"/>
                        <a:pt x="123" y="75"/>
                      </a:cubicBezTo>
                      <a:cubicBezTo>
                        <a:pt x="122" y="74"/>
                        <a:pt x="123" y="72"/>
                        <a:pt x="123" y="72"/>
                      </a:cubicBezTo>
                      <a:cubicBezTo>
                        <a:pt x="124" y="72"/>
                        <a:pt x="128" y="70"/>
                        <a:pt x="127" y="70"/>
                      </a:cubicBezTo>
                      <a:cubicBezTo>
                        <a:pt x="126" y="69"/>
                        <a:pt x="122" y="73"/>
                        <a:pt x="120" y="72"/>
                      </a:cubicBezTo>
                      <a:cubicBezTo>
                        <a:pt x="120" y="72"/>
                        <a:pt x="123" y="69"/>
                        <a:pt x="122" y="69"/>
                      </a:cubicBezTo>
                      <a:cubicBezTo>
                        <a:pt x="121" y="69"/>
                        <a:pt x="120" y="71"/>
                        <a:pt x="119" y="70"/>
                      </a:cubicBezTo>
                      <a:cubicBezTo>
                        <a:pt x="118" y="69"/>
                        <a:pt x="117" y="69"/>
                        <a:pt x="116" y="68"/>
                      </a:cubicBezTo>
                      <a:cubicBezTo>
                        <a:pt x="115" y="67"/>
                        <a:pt x="114" y="66"/>
                        <a:pt x="113" y="67"/>
                      </a:cubicBezTo>
                      <a:cubicBezTo>
                        <a:pt x="113" y="68"/>
                        <a:pt x="113" y="68"/>
                        <a:pt x="113" y="69"/>
                      </a:cubicBezTo>
                      <a:cubicBezTo>
                        <a:pt x="113" y="69"/>
                        <a:pt x="112" y="69"/>
                        <a:pt x="112" y="69"/>
                      </a:cubicBezTo>
                      <a:cubicBezTo>
                        <a:pt x="112" y="70"/>
                        <a:pt x="116" y="72"/>
                        <a:pt x="112" y="72"/>
                      </a:cubicBezTo>
                      <a:cubicBezTo>
                        <a:pt x="111" y="72"/>
                        <a:pt x="107" y="71"/>
                        <a:pt x="108" y="70"/>
                      </a:cubicBezTo>
                      <a:cubicBezTo>
                        <a:pt x="107" y="72"/>
                        <a:pt x="111" y="74"/>
                        <a:pt x="112" y="75"/>
                      </a:cubicBezTo>
                      <a:cubicBezTo>
                        <a:pt x="114" y="75"/>
                        <a:pt x="114" y="78"/>
                        <a:pt x="115" y="79"/>
                      </a:cubicBezTo>
                      <a:cubicBezTo>
                        <a:pt x="116" y="80"/>
                        <a:pt x="116" y="81"/>
                        <a:pt x="117" y="81"/>
                      </a:cubicBezTo>
                      <a:cubicBezTo>
                        <a:pt x="118" y="81"/>
                        <a:pt x="117" y="80"/>
                        <a:pt x="118" y="80"/>
                      </a:cubicBezTo>
                      <a:cubicBezTo>
                        <a:pt x="118" y="80"/>
                        <a:pt x="119" y="81"/>
                        <a:pt x="119" y="82"/>
                      </a:cubicBezTo>
                      <a:cubicBezTo>
                        <a:pt x="120" y="83"/>
                        <a:pt x="120" y="82"/>
                        <a:pt x="121" y="81"/>
                      </a:cubicBezTo>
                      <a:cubicBezTo>
                        <a:pt x="122" y="81"/>
                        <a:pt x="121" y="85"/>
                        <a:pt x="122" y="84"/>
                      </a:cubicBezTo>
                      <a:cubicBezTo>
                        <a:pt x="123" y="84"/>
                        <a:pt x="122" y="83"/>
                        <a:pt x="123" y="82"/>
                      </a:cubicBezTo>
                      <a:cubicBezTo>
                        <a:pt x="123" y="82"/>
                        <a:pt x="123" y="84"/>
                        <a:pt x="123" y="85"/>
                      </a:cubicBezTo>
                      <a:cubicBezTo>
                        <a:pt x="123" y="86"/>
                        <a:pt x="123" y="86"/>
                        <a:pt x="124" y="87"/>
                      </a:cubicBezTo>
                      <a:cubicBezTo>
                        <a:pt x="125" y="87"/>
                        <a:pt x="126" y="88"/>
                        <a:pt x="126" y="89"/>
                      </a:cubicBezTo>
                      <a:cubicBezTo>
                        <a:pt x="127" y="89"/>
                        <a:pt x="128" y="93"/>
                        <a:pt x="128" y="93"/>
                      </a:cubicBezTo>
                      <a:cubicBezTo>
                        <a:pt x="127" y="92"/>
                        <a:pt x="127" y="91"/>
                        <a:pt x="127" y="91"/>
                      </a:cubicBezTo>
                      <a:cubicBezTo>
                        <a:pt x="126" y="91"/>
                        <a:pt x="127" y="95"/>
                        <a:pt x="127" y="95"/>
                      </a:cubicBezTo>
                      <a:cubicBezTo>
                        <a:pt x="127" y="95"/>
                        <a:pt x="125" y="91"/>
                        <a:pt x="124" y="90"/>
                      </a:cubicBezTo>
                      <a:cubicBezTo>
                        <a:pt x="124" y="90"/>
                        <a:pt x="125" y="94"/>
                        <a:pt x="126" y="95"/>
                      </a:cubicBezTo>
                      <a:cubicBezTo>
                        <a:pt x="126" y="98"/>
                        <a:pt x="124" y="95"/>
                        <a:pt x="124" y="96"/>
                      </a:cubicBezTo>
                      <a:cubicBezTo>
                        <a:pt x="123" y="97"/>
                        <a:pt x="128" y="99"/>
                        <a:pt x="128" y="100"/>
                      </a:cubicBezTo>
                      <a:cubicBezTo>
                        <a:pt x="128" y="101"/>
                        <a:pt x="119" y="95"/>
                        <a:pt x="118" y="95"/>
                      </a:cubicBezTo>
                      <a:cubicBezTo>
                        <a:pt x="118" y="95"/>
                        <a:pt x="118" y="96"/>
                        <a:pt x="118" y="96"/>
                      </a:cubicBezTo>
                      <a:cubicBezTo>
                        <a:pt x="118" y="97"/>
                        <a:pt x="116" y="93"/>
                        <a:pt x="115" y="93"/>
                      </a:cubicBezTo>
                      <a:cubicBezTo>
                        <a:pt x="115" y="93"/>
                        <a:pt x="116" y="95"/>
                        <a:pt x="116" y="95"/>
                      </a:cubicBezTo>
                      <a:cubicBezTo>
                        <a:pt x="115" y="96"/>
                        <a:pt x="113" y="92"/>
                        <a:pt x="112" y="91"/>
                      </a:cubicBezTo>
                      <a:cubicBezTo>
                        <a:pt x="111" y="90"/>
                        <a:pt x="111" y="92"/>
                        <a:pt x="110" y="93"/>
                      </a:cubicBezTo>
                      <a:cubicBezTo>
                        <a:pt x="110" y="94"/>
                        <a:pt x="108" y="90"/>
                        <a:pt x="108" y="90"/>
                      </a:cubicBezTo>
                      <a:cubicBezTo>
                        <a:pt x="108" y="90"/>
                        <a:pt x="105" y="90"/>
                        <a:pt x="105" y="90"/>
                      </a:cubicBezTo>
                      <a:cubicBezTo>
                        <a:pt x="105" y="91"/>
                        <a:pt x="106" y="92"/>
                        <a:pt x="107" y="92"/>
                      </a:cubicBezTo>
                      <a:cubicBezTo>
                        <a:pt x="108" y="93"/>
                        <a:pt x="108" y="93"/>
                        <a:pt x="109" y="94"/>
                      </a:cubicBezTo>
                      <a:cubicBezTo>
                        <a:pt x="110" y="95"/>
                        <a:pt x="112" y="96"/>
                        <a:pt x="114" y="97"/>
                      </a:cubicBezTo>
                      <a:cubicBezTo>
                        <a:pt x="116" y="99"/>
                        <a:pt x="117" y="100"/>
                        <a:pt x="118" y="102"/>
                      </a:cubicBezTo>
                      <a:cubicBezTo>
                        <a:pt x="120" y="105"/>
                        <a:pt x="120" y="105"/>
                        <a:pt x="117" y="104"/>
                      </a:cubicBezTo>
                      <a:cubicBezTo>
                        <a:pt x="113" y="102"/>
                        <a:pt x="106" y="103"/>
                        <a:pt x="103" y="99"/>
                      </a:cubicBezTo>
                      <a:cubicBezTo>
                        <a:pt x="102" y="97"/>
                        <a:pt x="99" y="99"/>
                        <a:pt x="97" y="97"/>
                      </a:cubicBezTo>
                      <a:cubicBezTo>
                        <a:pt x="96" y="96"/>
                        <a:pt x="90" y="94"/>
                        <a:pt x="90" y="93"/>
                      </a:cubicBezTo>
                      <a:cubicBezTo>
                        <a:pt x="90" y="92"/>
                        <a:pt x="93" y="93"/>
                        <a:pt x="93" y="92"/>
                      </a:cubicBezTo>
                      <a:cubicBezTo>
                        <a:pt x="94" y="91"/>
                        <a:pt x="91" y="90"/>
                        <a:pt x="91" y="90"/>
                      </a:cubicBezTo>
                      <a:cubicBezTo>
                        <a:pt x="88" y="89"/>
                        <a:pt x="86" y="87"/>
                        <a:pt x="84" y="86"/>
                      </a:cubicBezTo>
                      <a:cubicBezTo>
                        <a:pt x="83" y="85"/>
                        <a:pt x="84" y="84"/>
                        <a:pt x="82" y="84"/>
                      </a:cubicBezTo>
                      <a:cubicBezTo>
                        <a:pt x="82" y="83"/>
                        <a:pt x="77" y="83"/>
                        <a:pt x="77" y="83"/>
                      </a:cubicBezTo>
                      <a:cubicBezTo>
                        <a:pt x="77" y="84"/>
                        <a:pt x="78" y="82"/>
                        <a:pt x="77" y="8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6" name="Freeform 549">
                  <a:extLst>
                    <a:ext uri="{FF2B5EF4-FFF2-40B4-BE49-F238E27FC236}">
                      <a16:creationId xmlns:a16="http://schemas.microsoft.com/office/drawing/2014/main" id="{47D887D6-C96B-8F4E-9D19-2BAF3A3A2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2156" y="5637283"/>
                  <a:ext cx="57323" cy="19114"/>
                </a:xfrm>
                <a:custGeom>
                  <a:avLst/>
                  <a:gdLst>
                    <a:gd name="T0" fmla="*/ 5 w 6"/>
                    <a:gd name="T1" fmla="*/ 1 h 2"/>
                    <a:gd name="T2" fmla="*/ 1 w 6"/>
                    <a:gd name="T3" fmla="*/ 0 h 2"/>
                    <a:gd name="T4" fmla="*/ 5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5" y="1"/>
                      </a:moveTo>
                      <a:cubicBezTo>
                        <a:pt x="5" y="2"/>
                        <a:pt x="0" y="0"/>
                        <a:pt x="1" y="0"/>
                      </a:cubicBezTo>
                      <a:cubicBezTo>
                        <a:pt x="3" y="0"/>
                        <a:pt x="6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7" name="Freeform 550">
                  <a:extLst>
                    <a:ext uri="{FF2B5EF4-FFF2-40B4-BE49-F238E27FC236}">
                      <a16:creationId xmlns:a16="http://schemas.microsoft.com/office/drawing/2014/main" id="{84873FC9-20A6-934E-B010-AAB6A55B0F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3368" y="5226347"/>
                  <a:ext cx="76432" cy="19114"/>
                </a:xfrm>
                <a:custGeom>
                  <a:avLst/>
                  <a:gdLst>
                    <a:gd name="T0" fmla="*/ 7 w 8"/>
                    <a:gd name="T1" fmla="*/ 1 h 2"/>
                    <a:gd name="T2" fmla="*/ 2 w 8"/>
                    <a:gd name="T3" fmla="*/ 2 h 2"/>
                    <a:gd name="T4" fmla="*/ 3 w 8"/>
                    <a:gd name="T5" fmla="*/ 0 h 2"/>
                    <a:gd name="T6" fmla="*/ 7 w 8"/>
                    <a:gd name="T7" fmla="*/ 1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8" y="2"/>
                        <a:pt x="3" y="2"/>
                        <a:pt x="2" y="2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5" y="0"/>
                        <a:pt x="7" y="0"/>
                        <a:pt x="7" y="1"/>
                      </a:cubicBezTo>
                      <a:cubicBezTo>
                        <a:pt x="8" y="2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8" name="Freeform 551">
                  <a:extLst>
                    <a:ext uri="{FF2B5EF4-FFF2-40B4-BE49-F238E27FC236}">
                      <a16:creationId xmlns:a16="http://schemas.microsoft.com/office/drawing/2014/main" id="{3259D7BD-CE39-C244-B9BC-1A69AE3E9D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1903" y="5207233"/>
                  <a:ext cx="111465" cy="92380"/>
                </a:xfrm>
                <a:custGeom>
                  <a:avLst/>
                  <a:gdLst>
                    <a:gd name="T0" fmla="*/ 10 w 12"/>
                    <a:gd name="T1" fmla="*/ 7 h 10"/>
                    <a:gd name="T2" fmla="*/ 3 w 12"/>
                    <a:gd name="T3" fmla="*/ 9 h 10"/>
                    <a:gd name="T4" fmla="*/ 2 w 12"/>
                    <a:gd name="T5" fmla="*/ 2 h 10"/>
                    <a:gd name="T6" fmla="*/ 9 w 12"/>
                    <a:gd name="T7" fmla="*/ 0 h 10"/>
                    <a:gd name="T8" fmla="*/ 10 w 12"/>
                    <a:gd name="T9" fmla="*/ 7 h 10"/>
                    <a:gd name="T10" fmla="*/ 10 w 12"/>
                    <a:gd name="T11" fmla="*/ 7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0">
                      <a:moveTo>
                        <a:pt x="10" y="7"/>
                      </a:moveTo>
                      <a:cubicBezTo>
                        <a:pt x="8" y="8"/>
                        <a:pt x="6" y="10"/>
                        <a:pt x="3" y="9"/>
                      </a:cubicBezTo>
                      <a:cubicBezTo>
                        <a:pt x="0" y="7"/>
                        <a:pt x="0" y="4"/>
                        <a:pt x="2" y="2"/>
                      </a:cubicBezTo>
                      <a:cubicBezTo>
                        <a:pt x="3" y="0"/>
                        <a:pt x="7" y="0"/>
                        <a:pt x="9" y="0"/>
                      </a:cubicBezTo>
                      <a:cubicBezTo>
                        <a:pt x="11" y="0"/>
                        <a:pt x="12" y="5"/>
                        <a:pt x="10" y="7"/>
                      </a:cubicBezTo>
                      <a:cubicBezTo>
                        <a:pt x="9" y="8"/>
                        <a:pt x="12" y="6"/>
                        <a:pt x="10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9" name="Freeform 552">
                  <a:extLst>
                    <a:ext uri="{FF2B5EF4-FFF2-40B4-BE49-F238E27FC236}">
                      <a16:creationId xmlns:a16="http://schemas.microsoft.com/office/drawing/2014/main" id="{14FF9522-42DF-BF42-95EA-B1C9BACE9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89991" y="5124408"/>
                  <a:ext cx="63695" cy="35042"/>
                </a:xfrm>
                <a:custGeom>
                  <a:avLst/>
                  <a:gdLst>
                    <a:gd name="T0" fmla="*/ 1 w 7"/>
                    <a:gd name="T1" fmla="*/ 4 h 4"/>
                    <a:gd name="T2" fmla="*/ 5 w 7"/>
                    <a:gd name="T3" fmla="*/ 0 h 4"/>
                    <a:gd name="T4" fmla="*/ 1 w 7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">
                      <a:moveTo>
                        <a:pt x="1" y="4"/>
                      </a:moveTo>
                      <a:cubicBezTo>
                        <a:pt x="0" y="4"/>
                        <a:pt x="4" y="0"/>
                        <a:pt x="5" y="0"/>
                      </a:cubicBezTo>
                      <a:cubicBezTo>
                        <a:pt x="7" y="1"/>
                        <a:pt x="3" y="4"/>
                        <a:pt x="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0" name="Freeform 553">
                  <a:extLst>
                    <a:ext uri="{FF2B5EF4-FFF2-40B4-BE49-F238E27FC236}">
                      <a16:creationId xmlns:a16="http://schemas.microsoft.com/office/drawing/2014/main" id="{BD80D7EC-FD24-9846-AF41-EFF783AD48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2350" y="5114850"/>
                  <a:ext cx="57323" cy="28669"/>
                </a:xfrm>
                <a:custGeom>
                  <a:avLst/>
                  <a:gdLst>
                    <a:gd name="T0" fmla="*/ 2 w 6"/>
                    <a:gd name="T1" fmla="*/ 3 h 3"/>
                    <a:gd name="T2" fmla="*/ 2 w 6"/>
                    <a:gd name="T3" fmla="*/ 1 h 3"/>
                    <a:gd name="T4" fmla="*/ 2 w 6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3">
                      <a:moveTo>
                        <a:pt x="2" y="3"/>
                      </a:moveTo>
                      <a:cubicBezTo>
                        <a:pt x="2" y="3"/>
                        <a:pt x="0" y="1"/>
                        <a:pt x="2" y="1"/>
                      </a:cubicBezTo>
                      <a:cubicBezTo>
                        <a:pt x="3" y="0"/>
                        <a:pt x="6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1" name="Freeform 554">
                  <a:extLst>
                    <a:ext uri="{FF2B5EF4-FFF2-40B4-BE49-F238E27FC236}">
                      <a16:creationId xmlns:a16="http://schemas.microsoft.com/office/drawing/2014/main" id="{A5947954-371B-7540-8A65-216108690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8208" y="5095739"/>
                  <a:ext cx="44586" cy="19114"/>
                </a:xfrm>
                <a:custGeom>
                  <a:avLst/>
                  <a:gdLst>
                    <a:gd name="T0" fmla="*/ 0 w 5"/>
                    <a:gd name="T1" fmla="*/ 1 h 2"/>
                    <a:gd name="T2" fmla="*/ 4 w 5"/>
                    <a:gd name="T3" fmla="*/ 0 h 2"/>
                    <a:gd name="T4" fmla="*/ 0 w 5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0" y="1"/>
                      </a:moveTo>
                      <a:cubicBezTo>
                        <a:pt x="2" y="2"/>
                        <a:pt x="5" y="1"/>
                        <a:pt x="4" y="0"/>
                      </a:cubicBezTo>
                      <a:cubicBezTo>
                        <a:pt x="2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2" name="Freeform 555">
                  <a:extLst>
                    <a:ext uri="{FF2B5EF4-FFF2-40B4-BE49-F238E27FC236}">
                      <a16:creationId xmlns:a16="http://schemas.microsoft.com/office/drawing/2014/main" id="{105701FC-125B-7E42-9489-E0D77E313F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3559" y="4738956"/>
                  <a:ext cx="245222" cy="105124"/>
                </a:xfrm>
                <a:custGeom>
                  <a:avLst/>
                  <a:gdLst>
                    <a:gd name="T0" fmla="*/ 25 w 26"/>
                    <a:gd name="T1" fmla="*/ 9 h 11"/>
                    <a:gd name="T2" fmla="*/ 18 w 26"/>
                    <a:gd name="T3" fmla="*/ 8 h 11"/>
                    <a:gd name="T4" fmla="*/ 10 w 26"/>
                    <a:gd name="T5" fmla="*/ 10 h 11"/>
                    <a:gd name="T6" fmla="*/ 3 w 26"/>
                    <a:gd name="T7" fmla="*/ 6 h 11"/>
                    <a:gd name="T8" fmla="*/ 2 w 26"/>
                    <a:gd name="T9" fmla="*/ 1 h 11"/>
                    <a:gd name="T10" fmla="*/ 8 w 26"/>
                    <a:gd name="T11" fmla="*/ 2 h 11"/>
                    <a:gd name="T12" fmla="*/ 17 w 26"/>
                    <a:gd name="T13" fmla="*/ 2 h 11"/>
                    <a:gd name="T14" fmla="*/ 22 w 26"/>
                    <a:gd name="T15" fmla="*/ 5 h 11"/>
                    <a:gd name="T16" fmla="*/ 25 w 26"/>
                    <a:gd name="T17" fmla="*/ 9 h 11"/>
                    <a:gd name="T18" fmla="*/ 25 w 26"/>
                    <a:gd name="T1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11">
                      <a:moveTo>
                        <a:pt x="25" y="9"/>
                      </a:moveTo>
                      <a:cubicBezTo>
                        <a:pt x="22" y="9"/>
                        <a:pt x="20" y="8"/>
                        <a:pt x="18" y="8"/>
                      </a:cubicBezTo>
                      <a:cubicBezTo>
                        <a:pt x="15" y="8"/>
                        <a:pt x="13" y="10"/>
                        <a:pt x="10" y="10"/>
                      </a:cubicBezTo>
                      <a:cubicBezTo>
                        <a:pt x="7" y="11"/>
                        <a:pt x="6" y="7"/>
                        <a:pt x="3" y="6"/>
                      </a:cubicBezTo>
                      <a:cubicBezTo>
                        <a:pt x="2" y="5"/>
                        <a:pt x="0" y="3"/>
                        <a:pt x="2" y="1"/>
                      </a:cubicBezTo>
                      <a:cubicBezTo>
                        <a:pt x="3" y="0"/>
                        <a:pt x="7" y="2"/>
                        <a:pt x="8" y="2"/>
                      </a:cubicBezTo>
                      <a:cubicBezTo>
                        <a:pt x="11" y="3"/>
                        <a:pt x="14" y="1"/>
                        <a:pt x="17" y="2"/>
                      </a:cubicBezTo>
                      <a:cubicBezTo>
                        <a:pt x="19" y="2"/>
                        <a:pt x="20" y="4"/>
                        <a:pt x="22" y="5"/>
                      </a:cubicBezTo>
                      <a:cubicBezTo>
                        <a:pt x="22" y="6"/>
                        <a:pt x="25" y="9"/>
                        <a:pt x="25" y="9"/>
                      </a:cubicBezTo>
                      <a:cubicBezTo>
                        <a:pt x="23" y="9"/>
                        <a:pt x="26" y="9"/>
                        <a:pt x="25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3" name="Freeform 556">
                  <a:extLst>
                    <a:ext uri="{FF2B5EF4-FFF2-40B4-BE49-F238E27FC236}">
                      <a16:creationId xmlns:a16="http://schemas.microsoft.com/office/drawing/2014/main" id="{AC34033F-06CC-E84A-BD57-EC52F34AA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9736" y="6433668"/>
                  <a:ext cx="270699" cy="178393"/>
                </a:xfrm>
                <a:custGeom>
                  <a:avLst/>
                  <a:gdLst>
                    <a:gd name="T0" fmla="*/ 27 w 29"/>
                    <a:gd name="T1" fmla="*/ 16 h 19"/>
                    <a:gd name="T2" fmla="*/ 24 w 29"/>
                    <a:gd name="T3" fmla="*/ 12 h 19"/>
                    <a:gd name="T4" fmla="*/ 19 w 29"/>
                    <a:gd name="T5" fmla="*/ 10 h 19"/>
                    <a:gd name="T6" fmla="*/ 14 w 29"/>
                    <a:gd name="T7" fmla="*/ 3 h 19"/>
                    <a:gd name="T8" fmla="*/ 8 w 29"/>
                    <a:gd name="T9" fmla="*/ 2 h 19"/>
                    <a:gd name="T10" fmla="*/ 2 w 29"/>
                    <a:gd name="T11" fmla="*/ 0 h 19"/>
                    <a:gd name="T12" fmla="*/ 3 w 29"/>
                    <a:gd name="T13" fmla="*/ 2 h 19"/>
                    <a:gd name="T14" fmla="*/ 5 w 29"/>
                    <a:gd name="T15" fmla="*/ 3 h 19"/>
                    <a:gd name="T16" fmla="*/ 6 w 29"/>
                    <a:gd name="T17" fmla="*/ 4 h 19"/>
                    <a:gd name="T18" fmla="*/ 4 w 29"/>
                    <a:gd name="T19" fmla="*/ 2 h 19"/>
                    <a:gd name="T20" fmla="*/ 4 w 29"/>
                    <a:gd name="T21" fmla="*/ 4 h 19"/>
                    <a:gd name="T22" fmla="*/ 7 w 29"/>
                    <a:gd name="T23" fmla="*/ 6 h 19"/>
                    <a:gd name="T24" fmla="*/ 12 w 29"/>
                    <a:gd name="T25" fmla="*/ 9 h 19"/>
                    <a:gd name="T26" fmla="*/ 10 w 29"/>
                    <a:gd name="T27" fmla="*/ 10 h 19"/>
                    <a:gd name="T28" fmla="*/ 14 w 29"/>
                    <a:gd name="T29" fmla="*/ 10 h 19"/>
                    <a:gd name="T30" fmla="*/ 14 w 29"/>
                    <a:gd name="T31" fmla="*/ 12 h 19"/>
                    <a:gd name="T32" fmla="*/ 19 w 29"/>
                    <a:gd name="T33" fmla="*/ 12 h 19"/>
                    <a:gd name="T34" fmla="*/ 27 w 29"/>
                    <a:gd name="T35" fmla="*/ 16 h 19"/>
                    <a:gd name="T36" fmla="*/ 27 w 29"/>
                    <a:gd name="T37" fmla="*/ 1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9" h="19">
                      <a:moveTo>
                        <a:pt x="27" y="16"/>
                      </a:moveTo>
                      <a:cubicBezTo>
                        <a:pt x="26" y="15"/>
                        <a:pt x="25" y="13"/>
                        <a:pt x="24" y="12"/>
                      </a:cubicBezTo>
                      <a:cubicBezTo>
                        <a:pt x="23" y="10"/>
                        <a:pt x="21" y="10"/>
                        <a:pt x="19" y="10"/>
                      </a:cubicBezTo>
                      <a:cubicBezTo>
                        <a:pt x="17" y="8"/>
                        <a:pt x="17" y="4"/>
                        <a:pt x="14" y="3"/>
                      </a:cubicBezTo>
                      <a:cubicBezTo>
                        <a:pt x="13" y="3"/>
                        <a:pt x="10" y="3"/>
                        <a:pt x="8" y="2"/>
                      </a:cubicBezTo>
                      <a:cubicBezTo>
                        <a:pt x="7" y="1"/>
                        <a:pt x="5" y="0"/>
                        <a:pt x="2" y="0"/>
                      </a:cubicBezTo>
                      <a:cubicBezTo>
                        <a:pt x="0" y="0"/>
                        <a:pt x="1" y="2"/>
                        <a:pt x="3" y="2"/>
                      </a:cubicBezTo>
                      <a:cubicBezTo>
                        <a:pt x="4" y="2"/>
                        <a:pt x="4" y="2"/>
                        <a:pt x="5" y="3"/>
                      </a:cubicBezTo>
                      <a:cubicBezTo>
                        <a:pt x="5" y="3"/>
                        <a:pt x="6" y="4"/>
                        <a:pt x="6" y="4"/>
                      </a:cubicBezTo>
                      <a:cubicBezTo>
                        <a:pt x="5" y="4"/>
                        <a:pt x="4" y="3"/>
                        <a:pt x="4" y="2"/>
                      </a:cubicBezTo>
                      <a:cubicBezTo>
                        <a:pt x="4" y="2"/>
                        <a:pt x="4" y="4"/>
                        <a:pt x="4" y="4"/>
                      </a:cubicBezTo>
                      <a:cubicBezTo>
                        <a:pt x="4" y="6"/>
                        <a:pt x="6" y="6"/>
                        <a:pt x="7" y="6"/>
                      </a:cubicBezTo>
                      <a:cubicBezTo>
                        <a:pt x="7" y="6"/>
                        <a:pt x="12" y="9"/>
                        <a:pt x="12" y="9"/>
                      </a:cubicBezTo>
                      <a:cubicBezTo>
                        <a:pt x="12" y="9"/>
                        <a:pt x="11" y="9"/>
                        <a:pt x="10" y="10"/>
                      </a:cubicBezTo>
                      <a:cubicBezTo>
                        <a:pt x="10" y="10"/>
                        <a:pt x="14" y="10"/>
                        <a:pt x="14" y="10"/>
                      </a:cubicBezTo>
                      <a:cubicBezTo>
                        <a:pt x="16" y="11"/>
                        <a:pt x="14" y="12"/>
                        <a:pt x="14" y="12"/>
                      </a:cubicBezTo>
                      <a:cubicBezTo>
                        <a:pt x="15" y="13"/>
                        <a:pt x="18" y="12"/>
                        <a:pt x="19" y="12"/>
                      </a:cubicBezTo>
                      <a:cubicBezTo>
                        <a:pt x="14" y="13"/>
                        <a:pt x="29" y="19"/>
                        <a:pt x="27" y="16"/>
                      </a:cubicBezTo>
                      <a:cubicBezTo>
                        <a:pt x="26" y="15"/>
                        <a:pt x="28" y="18"/>
                        <a:pt x="27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4" name="Freeform 557">
                  <a:extLst>
                    <a:ext uri="{FF2B5EF4-FFF2-40B4-BE49-F238E27FC236}">
                      <a16:creationId xmlns:a16="http://schemas.microsoft.com/office/drawing/2014/main" id="{D997F351-F460-CE49-8A98-99DB6F75E9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6363" y="6226607"/>
                  <a:ext cx="121018" cy="130608"/>
                </a:xfrm>
                <a:custGeom>
                  <a:avLst/>
                  <a:gdLst>
                    <a:gd name="T0" fmla="*/ 11 w 13"/>
                    <a:gd name="T1" fmla="*/ 14 h 14"/>
                    <a:gd name="T2" fmla="*/ 11 w 13"/>
                    <a:gd name="T3" fmla="*/ 14 h 14"/>
                    <a:gd name="T4" fmla="*/ 8 w 13"/>
                    <a:gd name="T5" fmla="*/ 11 h 14"/>
                    <a:gd name="T6" fmla="*/ 7 w 13"/>
                    <a:gd name="T7" fmla="*/ 7 h 14"/>
                    <a:gd name="T8" fmla="*/ 6 w 13"/>
                    <a:gd name="T9" fmla="*/ 5 h 14"/>
                    <a:gd name="T10" fmla="*/ 7 w 13"/>
                    <a:gd name="T11" fmla="*/ 2 h 14"/>
                    <a:gd name="T12" fmla="*/ 4 w 13"/>
                    <a:gd name="T13" fmla="*/ 4 h 14"/>
                    <a:gd name="T14" fmla="*/ 6 w 13"/>
                    <a:gd name="T15" fmla="*/ 1 h 14"/>
                    <a:gd name="T16" fmla="*/ 1 w 13"/>
                    <a:gd name="T17" fmla="*/ 0 h 14"/>
                    <a:gd name="T18" fmla="*/ 3 w 13"/>
                    <a:gd name="T19" fmla="*/ 6 h 14"/>
                    <a:gd name="T20" fmla="*/ 11 w 13"/>
                    <a:gd name="T21" fmla="*/ 14 h 14"/>
                    <a:gd name="T22" fmla="*/ 11 w 13"/>
                    <a:gd name="T2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4">
                      <a:moveTo>
                        <a:pt x="11" y="14"/>
                      </a:move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3"/>
                        <a:pt x="9" y="11"/>
                        <a:pt x="8" y="11"/>
                      </a:cubicBezTo>
                      <a:cubicBezTo>
                        <a:pt x="7" y="9"/>
                        <a:pt x="8" y="8"/>
                        <a:pt x="7" y="7"/>
                      </a:cubicBezTo>
                      <a:cubicBezTo>
                        <a:pt x="6" y="6"/>
                        <a:pt x="6" y="6"/>
                        <a:pt x="6" y="5"/>
                      </a:cubicBezTo>
                      <a:cubicBezTo>
                        <a:pt x="5" y="3"/>
                        <a:pt x="6" y="3"/>
                        <a:pt x="7" y="2"/>
                      </a:cubicBezTo>
                      <a:cubicBezTo>
                        <a:pt x="9" y="0"/>
                        <a:pt x="3" y="3"/>
                        <a:pt x="4" y="4"/>
                      </a:cubicBezTo>
                      <a:cubicBezTo>
                        <a:pt x="3" y="3"/>
                        <a:pt x="6" y="1"/>
                        <a:pt x="6" y="1"/>
                      </a:cubicBezTo>
                      <a:cubicBezTo>
                        <a:pt x="5" y="0"/>
                        <a:pt x="1" y="0"/>
                        <a:pt x="1" y="0"/>
                      </a:cubicBezTo>
                      <a:cubicBezTo>
                        <a:pt x="0" y="1"/>
                        <a:pt x="2" y="5"/>
                        <a:pt x="3" y="6"/>
                      </a:cubicBezTo>
                      <a:cubicBezTo>
                        <a:pt x="5" y="8"/>
                        <a:pt x="8" y="13"/>
                        <a:pt x="11" y="14"/>
                      </a:cubicBezTo>
                      <a:cubicBezTo>
                        <a:pt x="13" y="14"/>
                        <a:pt x="8" y="13"/>
                        <a:pt x="11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5" name="Freeform 558">
                  <a:extLst>
                    <a:ext uri="{FF2B5EF4-FFF2-40B4-BE49-F238E27FC236}">
                      <a16:creationId xmlns:a16="http://schemas.microsoft.com/office/drawing/2014/main" id="{9DA17A64-6B68-CC46-8194-3A39F667E5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5917" y="6076886"/>
                  <a:ext cx="38217" cy="38227"/>
                </a:xfrm>
                <a:custGeom>
                  <a:avLst/>
                  <a:gdLst>
                    <a:gd name="T0" fmla="*/ 3 w 4"/>
                    <a:gd name="T1" fmla="*/ 3 h 4"/>
                    <a:gd name="T2" fmla="*/ 2 w 4"/>
                    <a:gd name="T3" fmla="*/ 1 h 4"/>
                    <a:gd name="T4" fmla="*/ 3 w 4"/>
                    <a:gd name="T5" fmla="*/ 3 h 4"/>
                    <a:gd name="T6" fmla="*/ 3 w 4"/>
                    <a:gd name="T7" fmla="*/ 3 h 4"/>
                    <a:gd name="T8" fmla="*/ 3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2" y="2"/>
                        <a:pt x="0" y="2"/>
                        <a:pt x="2" y="1"/>
                      </a:cubicBezTo>
                      <a:cubicBezTo>
                        <a:pt x="3" y="0"/>
                        <a:pt x="4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4" y="4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6" name="Freeform 559">
                  <a:extLst>
                    <a:ext uri="{FF2B5EF4-FFF2-40B4-BE49-F238E27FC236}">
                      <a16:creationId xmlns:a16="http://schemas.microsoft.com/office/drawing/2014/main" id="{5289906D-C25F-414E-83C1-5A6F64586D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58144" y="6032291"/>
                  <a:ext cx="57323" cy="54153"/>
                </a:xfrm>
                <a:custGeom>
                  <a:avLst/>
                  <a:gdLst>
                    <a:gd name="T0" fmla="*/ 5 w 6"/>
                    <a:gd name="T1" fmla="*/ 2 h 6"/>
                    <a:gd name="T2" fmla="*/ 0 w 6"/>
                    <a:gd name="T3" fmla="*/ 1 h 6"/>
                    <a:gd name="T4" fmla="*/ 1 w 6"/>
                    <a:gd name="T5" fmla="*/ 3 h 6"/>
                    <a:gd name="T6" fmla="*/ 1 w 6"/>
                    <a:gd name="T7" fmla="*/ 6 h 6"/>
                    <a:gd name="T8" fmla="*/ 5 w 6"/>
                    <a:gd name="T9" fmla="*/ 5 h 6"/>
                    <a:gd name="T10" fmla="*/ 3 w 6"/>
                    <a:gd name="T11" fmla="*/ 3 h 6"/>
                    <a:gd name="T12" fmla="*/ 5 w 6"/>
                    <a:gd name="T13" fmla="*/ 2 h 6"/>
                    <a:gd name="T14" fmla="*/ 5 w 6"/>
                    <a:gd name="T15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6">
                      <a:moveTo>
                        <a:pt x="5" y="2"/>
                      </a:moveTo>
                      <a:cubicBezTo>
                        <a:pt x="4" y="2"/>
                        <a:pt x="1" y="0"/>
                        <a:pt x="0" y="1"/>
                      </a:cubicBezTo>
                      <a:cubicBezTo>
                        <a:pt x="1" y="0"/>
                        <a:pt x="2" y="4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5"/>
                        <a:pt x="5" y="4"/>
                        <a:pt x="5" y="5"/>
                      </a:cubicBezTo>
                      <a:cubicBezTo>
                        <a:pt x="5" y="4"/>
                        <a:pt x="4" y="4"/>
                        <a:pt x="3" y="3"/>
                      </a:cubicBezTo>
                      <a:cubicBezTo>
                        <a:pt x="4" y="4"/>
                        <a:pt x="6" y="2"/>
                        <a:pt x="5" y="2"/>
                      </a:cubicBezTo>
                      <a:cubicBezTo>
                        <a:pt x="4" y="2"/>
                        <a:pt x="6" y="2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7" name="Freeform 560">
                  <a:extLst>
                    <a:ext uri="{FF2B5EF4-FFF2-40B4-BE49-F238E27FC236}">
                      <a16:creationId xmlns:a16="http://schemas.microsoft.com/office/drawing/2014/main" id="{1E5D2A85-46F0-974E-881C-F83E8DDF2E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32667" y="6048217"/>
                  <a:ext cx="35033" cy="57338"/>
                </a:xfrm>
                <a:custGeom>
                  <a:avLst/>
                  <a:gdLst>
                    <a:gd name="T0" fmla="*/ 2 w 4"/>
                    <a:gd name="T1" fmla="*/ 0 h 6"/>
                    <a:gd name="T2" fmla="*/ 2 w 4"/>
                    <a:gd name="T3" fmla="*/ 2 h 6"/>
                    <a:gd name="T4" fmla="*/ 2 w 4"/>
                    <a:gd name="T5" fmla="*/ 5 h 6"/>
                    <a:gd name="T6" fmla="*/ 3 w 4"/>
                    <a:gd name="T7" fmla="*/ 3 h 6"/>
                    <a:gd name="T8" fmla="*/ 2 w 4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6">
                      <a:moveTo>
                        <a:pt x="2" y="0"/>
                      </a:moveTo>
                      <a:cubicBezTo>
                        <a:pt x="0" y="0"/>
                        <a:pt x="2" y="1"/>
                        <a:pt x="2" y="2"/>
                      </a:cubicBezTo>
                      <a:cubicBezTo>
                        <a:pt x="2" y="3"/>
                        <a:pt x="1" y="5"/>
                        <a:pt x="2" y="5"/>
                      </a:cubicBezTo>
                      <a:cubicBezTo>
                        <a:pt x="3" y="6"/>
                        <a:pt x="3" y="3"/>
                        <a:pt x="3" y="3"/>
                      </a:cubicBezTo>
                      <a:cubicBezTo>
                        <a:pt x="3" y="2"/>
                        <a:pt x="4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8" name="Freeform 561">
                  <a:extLst>
                    <a:ext uri="{FF2B5EF4-FFF2-40B4-BE49-F238E27FC236}">
                      <a16:creationId xmlns:a16="http://schemas.microsoft.com/office/drawing/2014/main" id="{31B28511-E71E-004F-8BAB-CBD9B65970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5342" y="5994060"/>
                  <a:ext cx="47770" cy="101936"/>
                </a:xfrm>
                <a:custGeom>
                  <a:avLst/>
                  <a:gdLst>
                    <a:gd name="T0" fmla="*/ 4 w 5"/>
                    <a:gd name="T1" fmla="*/ 10 h 11"/>
                    <a:gd name="T2" fmla="*/ 2 w 5"/>
                    <a:gd name="T3" fmla="*/ 6 h 11"/>
                    <a:gd name="T4" fmla="*/ 1 w 5"/>
                    <a:gd name="T5" fmla="*/ 3 h 11"/>
                    <a:gd name="T6" fmla="*/ 5 w 5"/>
                    <a:gd name="T7" fmla="*/ 5 h 11"/>
                    <a:gd name="T8" fmla="*/ 4 w 5"/>
                    <a:gd name="T9" fmla="*/ 10 h 11"/>
                    <a:gd name="T10" fmla="*/ 4 w 5"/>
                    <a:gd name="T1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">
                      <a:moveTo>
                        <a:pt x="4" y="10"/>
                      </a:moveTo>
                      <a:cubicBezTo>
                        <a:pt x="4" y="9"/>
                        <a:pt x="2" y="6"/>
                        <a:pt x="2" y="6"/>
                      </a:cubicBezTo>
                      <a:cubicBezTo>
                        <a:pt x="4" y="4"/>
                        <a:pt x="0" y="4"/>
                        <a:pt x="1" y="3"/>
                      </a:cubicBezTo>
                      <a:cubicBezTo>
                        <a:pt x="2" y="0"/>
                        <a:pt x="5" y="5"/>
                        <a:pt x="5" y="5"/>
                      </a:cubicBezTo>
                      <a:cubicBezTo>
                        <a:pt x="5" y="6"/>
                        <a:pt x="5" y="11"/>
                        <a:pt x="4" y="10"/>
                      </a:cubicBezTo>
                      <a:cubicBezTo>
                        <a:pt x="4" y="9"/>
                        <a:pt x="5" y="11"/>
                        <a:pt x="4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9" name="Freeform 562">
                  <a:extLst>
                    <a:ext uri="{FF2B5EF4-FFF2-40B4-BE49-F238E27FC236}">
                      <a16:creationId xmlns:a16="http://schemas.microsoft.com/office/drawing/2014/main" id="{549C8D92-8F9C-8E4E-A6C1-6FD854C335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7125" y="5955834"/>
                  <a:ext cx="66879" cy="66896"/>
                </a:xfrm>
                <a:custGeom>
                  <a:avLst/>
                  <a:gdLst>
                    <a:gd name="T0" fmla="*/ 4 w 7"/>
                    <a:gd name="T1" fmla="*/ 6 h 7"/>
                    <a:gd name="T2" fmla="*/ 2 w 7"/>
                    <a:gd name="T3" fmla="*/ 3 h 7"/>
                    <a:gd name="T4" fmla="*/ 0 w 7"/>
                    <a:gd name="T5" fmla="*/ 2 h 7"/>
                    <a:gd name="T6" fmla="*/ 5 w 7"/>
                    <a:gd name="T7" fmla="*/ 1 h 7"/>
                    <a:gd name="T8" fmla="*/ 4 w 7"/>
                    <a:gd name="T9" fmla="*/ 3 h 7"/>
                    <a:gd name="T10" fmla="*/ 7 w 7"/>
                    <a:gd name="T11" fmla="*/ 4 h 7"/>
                    <a:gd name="T12" fmla="*/ 5 w 7"/>
                    <a:gd name="T13" fmla="*/ 5 h 7"/>
                    <a:gd name="T14" fmla="*/ 4 w 7"/>
                    <a:gd name="T15" fmla="*/ 6 h 7"/>
                    <a:gd name="T16" fmla="*/ 4 w 7"/>
                    <a:gd name="T1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7">
                      <a:moveTo>
                        <a:pt x="4" y="6"/>
                      </a:moveTo>
                      <a:cubicBezTo>
                        <a:pt x="2" y="4"/>
                        <a:pt x="1" y="4"/>
                        <a:pt x="2" y="3"/>
                      </a:cubicBezTo>
                      <a:cubicBezTo>
                        <a:pt x="2" y="2"/>
                        <a:pt x="0" y="2"/>
                        <a:pt x="0" y="2"/>
                      </a:cubicBezTo>
                      <a:cubicBezTo>
                        <a:pt x="0" y="1"/>
                        <a:pt x="4" y="0"/>
                        <a:pt x="5" y="1"/>
                      </a:cubicBezTo>
                      <a:cubicBezTo>
                        <a:pt x="5" y="1"/>
                        <a:pt x="3" y="2"/>
                        <a:pt x="4" y="3"/>
                      </a:cubicBezTo>
                      <a:cubicBezTo>
                        <a:pt x="5" y="3"/>
                        <a:pt x="7" y="4"/>
                        <a:pt x="7" y="4"/>
                      </a:cubicBezTo>
                      <a:cubicBezTo>
                        <a:pt x="7" y="5"/>
                        <a:pt x="5" y="5"/>
                        <a:pt x="5" y="5"/>
                      </a:cubicBezTo>
                      <a:cubicBezTo>
                        <a:pt x="4" y="5"/>
                        <a:pt x="5" y="7"/>
                        <a:pt x="4" y="6"/>
                      </a:cubicBezTo>
                      <a:cubicBezTo>
                        <a:pt x="2" y="5"/>
                        <a:pt x="4" y="6"/>
                        <a:pt x="4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0" name="Freeform 563">
                  <a:extLst>
                    <a:ext uri="{FF2B5EF4-FFF2-40B4-BE49-F238E27FC236}">
                      <a16:creationId xmlns:a16="http://schemas.microsoft.com/office/drawing/2014/main" id="{056051D4-8395-4A44-9C9B-F98027FBAF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4004" y="5955834"/>
                  <a:ext cx="63695" cy="86010"/>
                </a:xfrm>
                <a:custGeom>
                  <a:avLst/>
                  <a:gdLst>
                    <a:gd name="T0" fmla="*/ 3 w 7"/>
                    <a:gd name="T1" fmla="*/ 8 h 9"/>
                    <a:gd name="T2" fmla="*/ 4 w 7"/>
                    <a:gd name="T3" fmla="*/ 6 h 9"/>
                    <a:gd name="T4" fmla="*/ 2 w 7"/>
                    <a:gd name="T5" fmla="*/ 4 h 9"/>
                    <a:gd name="T6" fmla="*/ 3 w 7"/>
                    <a:gd name="T7" fmla="*/ 1 h 9"/>
                    <a:gd name="T8" fmla="*/ 6 w 7"/>
                    <a:gd name="T9" fmla="*/ 5 h 9"/>
                    <a:gd name="T10" fmla="*/ 3 w 7"/>
                    <a:gd name="T11" fmla="*/ 8 h 9"/>
                    <a:gd name="T12" fmla="*/ 3 w 7"/>
                    <a:gd name="T13" fmla="*/ 8 h 9"/>
                    <a:gd name="T14" fmla="*/ 3 w 7"/>
                    <a:gd name="T1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9">
                      <a:moveTo>
                        <a:pt x="3" y="8"/>
                      </a:moveTo>
                      <a:cubicBezTo>
                        <a:pt x="4" y="7"/>
                        <a:pt x="5" y="7"/>
                        <a:pt x="4" y="6"/>
                      </a:cubicBezTo>
                      <a:cubicBezTo>
                        <a:pt x="4" y="5"/>
                        <a:pt x="2" y="5"/>
                        <a:pt x="2" y="4"/>
                      </a:cubicBezTo>
                      <a:cubicBezTo>
                        <a:pt x="3" y="3"/>
                        <a:pt x="0" y="0"/>
                        <a:pt x="3" y="1"/>
                      </a:cubicBezTo>
                      <a:cubicBezTo>
                        <a:pt x="6" y="2"/>
                        <a:pt x="6" y="3"/>
                        <a:pt x="6" y="5"/>
                      </a:cubicBezTo>
                      <a:cubicBezTo>
                        <a:pt x="7" y="7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4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1" name="Freeform 564">
                  <a:extLst>
                    <a:ext uri="{FF2B5EF4-FFF2-40B4-BE49-F238E27FC236}">
                      <a16:creationId xmlns:a16="http://schemas.microsoft.com/office/drawing/2014/main" id="{1773C024-8C4F-CE44-A118-64DD723085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4894" y="5974948"/>
                  <a:ext cx="28662" cy="9556"/>
                </a:xfrm>
                <a:custGeom>
                  <a:avLst/>
                  <a:gdLst>
                    <a:gd name="T0" fmla="*/ 2 w 3"/>
                    <a:gd name="T1" fmla="*/ 1 h 1"/>
                    <a:gd name="T2" fmla="*/ 0 w 3"/>
                    <a:gd name="T3" fmla="*/ 0 h 1"/>
                    <a:gd name="T4" fmla="*/ 3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3" y="0"/>
                      </a:cubicBezTo>
                      <a:cubicBezTo>
                        <a:pt x="3" y="0"/>
                        <a:pt x="2" y="1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2" name="Freeform 565">
                  <a:extLst>
                    <a:ext uri="{FF2B5EF4-FFF2-40B4-BE49-F238E27FC236}">
                      <a16:creationId xmlns:a16="http://schemas.microsoft.com/office/drawing/2014/main" id="{3123BE34-5564-C742-BD9A-216D0FC866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6807" y="5984506"/>
                  <a:ext cx="124202" cy="63711"/>
                </a:xfrm>
                <a:custGeom>
                  <a:avLst/>
                  <a:gdLst>
                    <a:gd name="T0" fmla="*/ 10 w 13"/>
                    <a:gd name="T1" fmla="*/ 1 h 7"/>
                    <a:gd name="T2" fmla="*/ 7 w 13"/>
                    <a:gd name="T3" fmla="*/ 1 h 7"/>
                    <a:gd name="T4" fmla="*/ 5 w 13"/>
                    <a:gd name="T5" fmla="*/ 1 h 7"/>
                    <a:gd name="T6" fmla="*/ 5 w 13"/>
                    <a:gd name="T7" fmla="*/ 4 h 7"/>
                    <a:gd name="T8" fmla="*/ 1 w 13"/>
                    <a:gd name="T9" fmla="*/ 3 h 7"/>
                    <a:gd name="T10" fmla="*/ 1 w 13"/>
                    <a:gd name="T11" fmla="*/ 6 h 7"/>
                    <a:gd name="T12" fmla="*/ 11 w 13"/>
                    <a:gd name="T13" fmla="*/ 4 h 7"/>
                    <a:gd name="T14" fmla="*/ 9 w 13"/>
                    <a:gd name="T15" fmla="*/ 3 h 7"/>
                    <a:gd name="T16" fmla="*/ 12 w 13"/>
                    <a:gd name="T17" fmla="*/ 3 h 7"/>
                    <a:gd name="T18" fmla="*/ 10 w 13"/>
                    <a:gd name="T19" fmla="*/ 1 h 7"/>
                    <a:gd name="T20" fmla="*/ 10 w 13"/>
                    <a:gd name="T2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7">
                      <a:moveTo>
                        <a:pt x="10" y="1"/>
                      </a:moveTo>
                      <a:cubicBezTo>
                        <a:pt x="9" y="1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5" y="1"/>
                      </a:cubicBezTo>
                      <a:cubicBezTo>
                        <a:pt x="3" y="2"/>
                        <a:pt x="4" y="4"/>
                        <a:pt x="5" y="4"/>
                      </a:cubicBezTo>
                      <a:cubicBezTo>
                        <a:pt x="4" y="4"/>
                        <a:pt x="2" y="1"/>
                        <a:pt x="1" y="3"/>
                      </a:cubicBezTo>
                      <a:cubicBezTo>
                        <a:pt x="0" y="4"/>
                        <a:pt x="0" y="5"/>
                        <a:pt x="1" y="6"/>
                      </a:cubicBezTo>
                      <a:cubicBezTo>
                        <a:pt x="2" y="7"/>
                        <a:pt x="10" y="5"/>
                        <a:pt x="11" y="4"/>
                      </a:cubicBezTo>
                      <a:cubicBezTo>
                        <a:pt x="11" y="4"/>
                        <a:pt x="10" y="3"/>
                        <a:pt x="9" y="3"/>
                      </a:cubicBezTo>
                      <a:cubicBezTo>
                        <a:pt x="10" y="3"/>
                        <a:pt x="12" y="3"/>
                        <a:pt x="12" y="3"/>
                      </a:cubicBezTo>
                      <a:cubicBezTo>
                        <a:pt x="13" y="2"/>
                        <a:pt x="11" y="0"/>
                        <a:pt x="10" y="1"/>
                      </a:cubicBezTo>
                      <a:cubicBezTo>
                        <a:pt x="9" y="1"/>
                        <a:pt x="11" y="0"/>
                        <a:pt x="1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3" name="Freeform 566">
                  <a:extLst>
                    <a:ext uri="{FF2B5EF4-FFF2-40B4-BE49-F238E27FC236}">
                      <a16:creationId xmlns:a16="http://schemas.microsoft.com/office/drawing/2014/main" id="{ED5D7F15-66CB-0841-9C30-CF8B3CCD28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4577" y="5927165"/>
                  <a:ext cx="76432" cy="66896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4 h 7"/>
                    <a:gd name="T4" fmla="*/ 8 w 8"/>
                    <a:gd name="T5" fmla="*/ 4 h 7"/>
                    <a:gd name="T6" fmla="*/ 5 w 8"/>
                    <a:gd name="T7" fmla="*/ 2 h 7"/>
                    <a:gd name="T8" fmla="*/ 2 w 8"/>
                    <a:gd name="T9" fmla="*/ 6 h 7"/>
                    <a:gd name="T10" fmla="*/ 2 w 8"/>
                    <a:gd name="T11" fmla="*/ 6 h 7"/>
                    <a:gd name="T12" fmla="*/ 2 w 8"/>
                    <a:gd name="T13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4" y="5"/>
                        <a:pt x="5" y="4"/>
                      </a:cubicBezTo>
                      <a:cubicBezTo>
                        <a:pt x="6" y="4"/>
                        <a:pt x="8" y="4"/>
                        <a:pt x="8" y="4"/>
                      </a:cubicBezTo>
                      <a:cubicBezTo>
                        <a:pt x="8" y="4"/>
                        <a:pt x="7" y="0"/>
                        <a:pt x="5" y="2"/>
                      </a:cubicBezTo>
                      <a:cubicBezTo>
                        <a:pt x="5" y="2"/>
                        <a:pt x="1" y="5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4" y="5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4" name="Freeform 567">
                  <a:extLst>
                    <a:ext uri="{FF2B5EF4-FFF2-40B4-BE49-F238E27FC236}">
                      <a16:creationId xmlns:a16="http://schemas.microsoft.com/office/drawing/2014/main" id="{DB0D44A0-5825-5C44-858E-100663F11C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2730" y="6182007"/>
                  <a:ext cx="92356" cy="35042"/>
                </a:xfrm>
                <a:custGeom>
                  <a:avLst/>
                  <a:gdLst>
                    <a:gd name="T0" fmla="*/ 9 w 10"/>
                    <a:gd name="T1" fmla="*/ 2 h 4"/>
                    <a:gd name="T2" fmla="*/ 9 w 10"/>
                    <a:gd name="T3" fmla="*/ 1 h 4"/>
                    <a:gd name="T4" fmla="*/ 6 w 10"/>
                    <a:gd name="T5" fmla="*/ 0 h 4"/>
                    <a:gd name="T6" fmla="*/ 2 w 10"/>
                    <a:gd name="T7" fmla="*/ 2 h 4"/>
                    <a:gd name="T8" fmla="*/ 3 w 10"/>
                    <a:gd name="T9" fmla="*/ 4 h 4"/>
                    <a:gd name="T10" fmla="*/ 9 w 10"/>
                    <a:gd name="T11" fmla="*/ 2 h 4"/>
                    <a:gd name="T12" fmla="*/ 9 w 10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4">
                      <a:moveTo>
                        <a:pt x="9" y="2"/>
                      </a:moveTo>
                      <a:cubicBezTo>
                        <a:pt x="10" y="2"/>
                        <a:pt x="8" y="1"/>
                        <a:pt x="9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1"/>
                        <a:pt x="3" y="1"/>
                        <a:pt x="2" y="2"/>
                      </a:cubicBezTo>
                      <a:cubicBezTo>
                        <a:pt x="0" y="3"/>
                        <a:pt x="2" y="4"/>
                        <a:pt x="3" y="4"/>
                      </a:cubicBezTo>
                      <a:cubicBezTo>
                        <a:pt x="5" y="4"/>
                        <a:pt x="7" y="1"/>
                        <a:pt x="9" y="2"/>
                      </a:cubicBezTo>
                      <a:cubicBezTo>
                        <a:pt x="10" y="2"/>
                        <a:pt x="7" y="1"/>
                        <a:pt x="9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5" name="Freeform 568">
                  <a:extLst>
                    <a:ext uri="{FF2B5EF4-FFF2-40B4-BE49-F238E27FC236}">
                      <a16:creationId xmlns:a16="http://schemas.microsoft.com/office/drawing/2014/main" id="{304B7717-BE4F-1F40-B374-DCA466894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1265" y="6236162"/>
                  <a:ext cx="54139" cy="47785"/>
                </a:xfrm>
                <a:custGeom>
                  <a:avLst/>
                  <a:gdLst>
                    <a:gd name="T0" fmla="*/ 6 w 6"/>
                    <a:gd name="T1" fmla="*/ 2 h 5"/>
                    <a:gd name="T2" fmla="*/ 3 w 6"/>
                    <a:gd name="T3" fmla="*/ 2 h 5"/>
                    <a:gd name="T4" fmla="*/ 3 w 6"/>
                    <a:gd name="T5" fmla="*/ 4 h 5"/>
                    <a:gd name="T6" fmla="*/ 0 w 6"/>
                    <a:gd name="T7" fmla="*/ 5 h 5"/>
                    <a:gd name="T8" fmla="*/ 6 w 6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5">
                      <a:moveTo>
                        <a:pt x="6" y="2"/>
                      </a:moveTo>
                      <a:cubicBezTo>
                        <a:pt x="6" y="0"/>
                        <a:pt x="4" y="1"/>
                        <a:pt x="3" y="2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2" y="4"/>
                        <a:pt x="0" y="5"/>
                        <a:pt x="0" y="5"/>
                      </a:cubicBezTo>
                      <a:cubicBezTo>
                        <a:pt x="0" y="5"/>
                        <a:pt x="6" y="5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6" name="Freeform 569">
                  <a:extLst>
                    <a:ext uri="{FF2B5EF4-FFF2-40B4-BE49-F238E27FC236}">
                      <a16:creationId xmlns:a16="http://schemas.microsoft.com/office/drawing/2014/main" id="{22D8C9AD-5369-8A40-AF1B-C46B0658D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6424" y="5076623"/>
                  <a:ext cx="194267" cy="121050"/>
                </a:xfrm>
                <a:custGeom>
                  <a:avLst/>
                  <a:gdLst>
                    <a:gd name="T0" fmla="*/ 19 w 21"/>
                    <a:gd name="T1" fmla="*/ 9 h 13"/>
                    <a:gd name="T2" fmla="*/ 18 w 21"/>
                    <a:gd name="T3" fmla="*/ 7 h 13"/>
                    <a:gd name="T4" fmla="*/ 14 w 21"/>
                    <a:gd name="T5" fmla="*/ 4 h 13"/>
                    <a:gd name="T6" fmla="*/ 8 w 21"/>
                    <a:gd name="T7" fmla="*/ 1 h 13"/>
                    <a:gd name="T8" fmla="*/ 5 w 21"/>
                    <a:gd name="T9" fmla="*/ 6 h 13"/>
                    <a:gd name="T10" fmla="*/ 0 w 21"/>
                    <a:gd name="T11" fmla="*/ 8 h 13"/>
                    <a:gd name="T12" fmla="*/ 7 w 21"/>
                    <a:gd name="T13" fmla="*/ 11 h 13"/>
                    <a:gd name="T14" fmla="*/ 15 w 21"/>
                    <a:gd name="T15" fmla="*/ 12 h 13"/>
                    <a:gd name="T16" fmla="*/ 20 w 21"/>
                    <a:gd name="T17" fmla="*/ 9 h 13"/>
                    <a:gd name="T18" fmla="*/ 19 w 21"/>
                    <a:gd name="T19" fmla="*/ 9 h 13"/>
                    <a:gd name="T20" fmla="*/ 19 w 21"/>
                    <a:gd name="T21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13">
                      <a:moveTo>
                        <a:pt x="19" y="9"/>
                      </a:moveTo>
                      <a:cubicBezTo>
                        <a:pt x="15" y="10"/>
                        <a:pt x="19" y="8"/>
                        <a:pt x="18" y="7"/>
                      </a:cubicBezTo>
                      <a:cubicBezTo>
                        <a:pt x="17" y="7"/>
                        <a:pt x="15" y="4"/>
                        <a:pt x="14" y="4"/>
                      </a:cubicBezTo>
                      <a:cubicBezTo>
                        <a:pt x="12" y="4"/>
                        <a:pt x="10" y="1"/>
                        <a:pt x="8" y="1"/>
                      </a:cubicBezTo>
                      <a:cubicBezTo>
                        <a:pt x="6" y="0"/>
                        <a:pt x="6" y="5"/>
                        <a:pt x="5" y="6"/>
                      </a:cubicBezTo>
                      <a:cubicBezTo>
                        <a:pt x="4" y="6"/>
                        <a:pt x="0" y="6"/>
                        <a:pt x="0" y="8"/>
                      </a:cubicBezTo>
                      <a:cubicBezTo>
                        <a:pt x="1" y="10"/>
                        <a:pt x="6" y="11"/>
                        <a:pt x="7" y="11"/>
                      </a:cubicBezTo>
                      <a:cubicBezTo>
                        <a:pt x="9" y="12"/>
                        <a:pt x="13" y="13"/>
                        <a:pt x="15" y="12"/>
                      </a:cubicBezTo>
                      <a:cubicBezTo>
                        <a:pt x="15" y="12"/>
                        <a:pt x="20" y="10"/>
                        <a:pt x="20" y="9"/>
                      </a:cubicBezTo>
                      <a:cubicBezTo>
                        <a:pt x="20" y="9"/>
                        <a:pt x="19" y="9"/>
                        <a:pt x="19" y="9"/>
                      </a:cubicBezTo>
                      <a:cubicBezTo>
                        <a:pt x="18" y="10"/>
                        <a:pt x="21" y="9"/>
                        <a:pt x="19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7" name="Freeform 570">
                  <a:extLst>
                    <a:ext uri="{FF2B5EF4-FFF2-40B4-BE49-F238E27FC236}">
                      <a16:creationId xmlns:a16="http://schemas.microsoft.com/office/drawing/2014/main" id="{C0DB33BF-31FA-9841-9821-BD38087AE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9547" y="5133964"/>
                  <a:ext cx="47770" cy="35042"/>
                </a:xfrm>
                <a:custGeom>
                  <a:avLst/>
                  <a:gdLst>
                    <a:gd name="T0" fmla="*/ 2 w 5"/>
                    <a:gd name="T1" fmla="*/ 4 h 4"/>
                    <a:gd name="T2" fmla="*/ 4 w 5"/>
                    <a:gd name="T3" fmla="*/ 1 h 4"/>
                    <a:gd name="T4" fmla="*/ 2 w 5"/>
                    <a:gd name="T5" fmla="*/ 4 h 4"/>
                    <a:gd name="T6" fmla="*/ 2 w 5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2" y="4"/>
                      </a:moveTo>
                      <a:cubicBezTo>
                        <a:pt x="0" y="4"/>
                        <a:pt x="4" y="0"/>
                        <a:pt x="4" y="1"/>
                      </a:cubicBezTo>
                      <a:cubicBezTo>
                        <a:pt x="5" y="1"/>
                        <a:pt x="3" y="4"/>
                        <a:pt x="2" y="4"/>
                      </a:cubicBezTo>
                      <a:cubicBezTo>
                        <a:pt x="1" y="4"/>
                        <a:pt x="4" y="4"/>
                        <a:pt x="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8" name="Freeform 571">
                  <a:extLst>
                    <a:ext uri="{FF2B5EF4-FFF2-40B4-BE49-F238E27FC236}">
                      <a16:creationId xmlns:a16="http://schemas.microsoft.com/office/drawing/2014/main" id="{91FAB015-414D-E245-9D8F-05F5B5BED2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42221" y="5169003"/>
                  <a:ext cx="19109" cy="19114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0 h 2"/>
                    <a:gd name="T4" fmla="*/ 1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2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9" name="Freeform 572">
                  <a:extLst>
                    <a:ext uri="{FF2B5EF4-FFF2-40B4-BE49-F238E27FC236}">
                      <a16:creationId xmlns:a16="http://schemas.microsoft.com/office/drawing/2014/main" id="{F3484A66-88EE-8045-95F5-809852658A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9671" y="4777183"/>
                  <a:ext cx="859873" cy="420492"/>
                </a:xfrm>
                <a:custGeom>
                  <a:avLst/>
                  <a:gdLst>
                    <a:gd name="T0" fmla="*/ 76 w 92"/>
                    <a:gd name="T1" fmla="*/ 41 h 45"/>
                    <a:gd name="T2" fmla="*/ 71 w 92"/>
                    <a:gd name="T3" fmla="*/ 39 h 45"/>
                    <a:gd name="T4" fmla="*/ 61 w 92"/>
                    <a:gd name="T5" fmla="*/ 38 h 45"/>
                    <a:gd name="T6" fmla="*/ 45 w 92"/>
                    <a:gd name="T7" fmla="*/ 43 h 45"/>
                    <a:gd name="T8" fmla="*/ 29 w 92"/>
                    <a:gd name="T9" fmla="*/ 41 h 45"/>
                    <a:gd name="T10" fmla="*/ 21 w 92"/>
                    <a:gd name="T11" fmla="*/ 38 h 45"/>
                    <a:gd name="T12" fmla="*/ 10 w 92"/>
                    <a:gd name="T13" fmla="*/ 31 h 45"/>
                    <a:gd name="T14" fmla="*/ 40 w 92"/>
                    <a:gd name="T15" fmla="*/ 29 h 45"/>
                    <a:gd name="T16" fmla="*/ 9 w 92"/>
                    <a:gd name="T17" fmla="*/ 26 h 45"/>
                    <a:gd name="T18" fmla="*/ 16 w 92"/>
                    <a:gd name="T19" fmla="*/ 19 h 45"/>
                    <a:gd name="T20" fmla="*/ 14 w 92"/>
                    <a:gd name="T21" fmla="*/ 18 h 45"/>
                    <a:gd name="T22" fmla="*/ 7 w 92"/>
                    <a:gd name="T23" fmla="*/ 17 h 45"/>
                    <a:gd name="T24" fmla="*/ 4 w 92"/>
                    <a:gd name="T25" fmla="*/ 11 h 45"/>
                    <a:gd name="T26" fmla="*/ 8 w 92"/>
                    <a:gd name="T27" fmla="*/ 7 h 45"/>
                    <a:gd name="T28" fmla="*/ 24 w 92"/>
                    <a:gd name="T29" fmla="*/ 1 h 45"/>
                    <a:gd name="T30" fmla="*/ 29 w 92"/>
                    <a:gd name="T31" fmla="*/ 7 h 45"/>
                    <a:gd name="T32" fmla="*/ 39 w 92"/>
                    <a:gd name="T33" fmla="*/ 6 h 45"/>
                    <a:gd name="T34" fmla="*/ 43 w 92"/>
                    <a:gd name="T35" fmla="*/ 8 h 45"/>
                    <a:gd name="T36" fmla="*/ 47 w 92"/>
                    <a:gd name="T37" fmla="*/ 9 h 45"/>
                    <a:gd name="T38" fmla="*/ 43 w 92"/>
                    <a:gd name="T39" fmla="*/ 4 h 45"/>
                    <a:gd name="T40" fmla="*/ 54 w 92"/>
                    <a:gd name="T41" fmla="*/ 10 h 45"/>
                    <a:gd name="T42" fmla="*/ 60 w 92"/>
                    <a:gd name="T43" fmla="*/ 14 h 45"/>
                    <a:gd name="T44" fmla="*/ 59 w 92"/>
                    <a:gd name="T45" fmla="*/ 1 h 45"/>
                    <a:gd name="T46" fmla="*/ 69 w 92"/>
                    <a:gd name="T47" fmla="*/ 6 h 45"/>
                    <a:gd name="T48" fmla="*/ 74 w 92"/>
                    <a:gd name="T49" fmla="*/ 19 h 45"/>
                    <a:gd name="T50" fmla="*/ 82 w 92"/>
                    <a:gd name="T51" fmla="*/ 26 h 45"/>
                    <a:gd name="T52" fmla="*/ 92 w 92"/>
                    <a:gd name="T53" fmla="*/ 33 h 45"/>
                    <a:gd name="T54" fmla="*/ 83 w 92"/>
                    <a:gd name="T55" fmla="*/ 35 h 45"/>
                    <a:gd name="T56" fmla="*/ 81 w 92"/>
                    <a:gd name="T57" fmla="*/ 36 h 45"/>
                    <a:gd name="T58" fmla="*/ 85 w 92"/>
                    <a:gd name="T59" fmla="*/ 36 h 45"/>
                    <a:gd name="T60" fmla="*/ 89 w 92"/>
                    <a:gd name="T61" fmla="*/ 39 h 45"/>
                    <a:gd name="T62" fmla="*/ 83 w 92"/>
                    <a:gd name="T63" fmla="*/ 4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45">
                      <a:moveTo>
                        <a:pt x="83" y="41"/>
                      </a:moveTo>
                      <a:cubicBezTo>
                        <a:pt x="81" y="41"/>
                        <a:pt x="79" y="41"/>
                        <a:pt x="76" y="41"/>
                      </a:cubicBezTo>
                      <a:cubicBezTo>
                        <a:pt x="75" y="41"/>
                        <a:pt x="74" y="41"/>
                        <a:pt x="73" y="41"/>
                      </a:cubicBezTo>
                      <a:cubicBezTo>
                        <a:pt x="72" y="41"/>
                        <a:pt x="72" y="40"/>
                        <a:pt x="71" y="39"/>
                      </a:cubicBezTo>
                      <a:cubicBezTo>
                        <a:pt x="70" y="39"/>
                        <a:pt x="66" y="40"/>
                        <a:pt x="65" y="38"/>
                      </a:cubicBezTo>
                      <a:cubicBezTo>
                        <a:pt x="65" y="35"/>
                        <a:pt x="63" y="37"/>
                        <a:pt x="61" y="38"/>
                      </a:cubicBezTo>
                      <a:cubicBezTo>
                        <a:pt x="58" y="40"/>
                        <a:pt x="56" y="39"/>
                        <a:pt x="54" y="40"/>
                      </a:cubicBezTo>
                      <a:cubicBezTo>
                        <a:pt x="51" y="41"/>
                        <a:pt x="48" y="42"/>
                        <a:pt x="45" y="43"/>
                      </a:cubicBezTo>
                      <a:cubicBezTo>
                        <a:pt x="41" y="43"/>
                        <a:pt x="35" y="45"/>
                        <a:pt x="31" y="43"/>
                      </a:cubicBezTo>
                      <a:cubicBezTo>
                        <a:pt x="31" y="43"/>
                        <a:pt x="29" y="42"/>
                        <a:pt x="29" y="41"/>
                      </a:cubicBezTo>
                      <a:cubicBezTo>
                        <a:pt x="29" y="40"/>
                        <a:pt x="29" y="38"/>
                        <a:pt x="27" y="38"/>
                      </a:cubicBezTo>
                      <a:cubicBezTo>
                        <a:pt x="25" y="38"/>
                        <a:pt x="23" y="38"/>
                        <a:pt x="21" y="38"/>
                      </a:cubicBezTo>
                      <a:cubicBezTo>
                        <a:pt x="19" y="38"/>
                        <a:pt x="17" y="38"/>
                        <a:pt x="15" y="36"/>
                      </a:cubicBezTo>
                      <a:cubicBezTo>
                        <a:pt x="14" y="36"/>
                        <a:pt x="9" y="32"/>
                        <a:pt x="10" y="31"/>
                      </a:cubicBezTo>
                      <a:cubicBezTo>
                        <a:pt x="16" y="28"/>
                        <a:pt x="23" y="29"/>
                        <a:pt x="28" y="29"/>
                      </a:cubicBezTo>
                      <a:cubicBezTo>
                        <a:pt x="29" y="29"/>
                        <a:pt x="40" y="29"/>
                        <a:pt x="40" y="29"/>
                      </a:cubicBezTo>
                      <a:cubicBezTo>
                        <a:pt x="40" y="27"/>
                        <a:pt x="26" y="25"/>
                        <a:pt x="25" y="25"/>
                      </a:cubicBezTo>
                      <a:cubicBezTo>
                        <a:pt x="20" y="25"/>
                        <a:pt x="14" y="28"/>
                        <a:pt x="9" y="26"/>
                      </a:cubicBezTo>
                      <a:cubicBezTo>
                        <a:pt x="7" y="25"/>
                        <a:pt x="3" y="23"/>
                        <a:pt x="7" y="21"/>
                      </a:cubicBezTo>
                      <a:cubicBezTo>
                        <a:pt x="10" y="20"/>
                        <a:pt x="13" y="19"/>
                        <a:pt x="16" y="19"/>
                      </a:cubicBezTo>
                      <a:cubicBezTo>
                        <a:pt x="18" y="18"/>
                        <a:pt x="20" y="18"/>
                        <a:pt x="21" y="18"/>
                      </a:cubicBezTo>
                      <a:cubicBezTo>
                        <a:pt x="19" y="19"/>
                        <a:pt x="16" y="18"/>
                        <a:pt x="14" y="18"/>
                      </a:cubicBezTo>
                      <a:cubicBezTo>
                        <a:pt x="13" y="18"/>
                        <a:pt x="7" y="19"/>
                        <a:pt x="6" y="18"/>
                      </a:cubicBezTo>
                      <a:cubicBezTo>
                        <a:pt x="6" y="18"/>
                        <a:pt x="7" y="17"/>
                        <a:pt x="7" y="17"/>
                      </a:cubicBezTo>
                      <a:cubicBezTo>
                        <a:pt x="7" y="16"/>
                        <a:pt x="0" y="17"/>
                        <a:pt x="1" y="15"/>
                      </a:cubicBezTo>
                      <a:cubicBezTo>
                        <a:pt x="2" y="14"/>
                        <a:pt x="3" y="12"/>
                        <a:pt x="4" y="11"/>
                      </a:cubicBezTo>
                      <a:cubicBezTo>
                        <a:pt x="8" y="10"/>
                        <a:pt x="4" y="10"/>
                        <a:pt x="4" y="9"/>
                      </a:cubicBezTo>
                      <a:cubicBezTo>
                        <a:pt x="4" y="9"/>
                        <a:pt x="7" y="7"/>
                        <a:pt x="8" y="7"/>
                      </a:cubicBezTo>
                      <a:cubicBezTo>
                        <a:pt x="10" y="6"/>
                        <a:pt x="11" y="5"/>
                        <a:pt x="13" y="4"/>
                      </a:cubicBezTo>
                      <a:cubicBezTo>
                        <a:pt x="17" y="2"/>
                        <a:pt x="20" y="1"/>
                        <a:pt x="24" y="1"/>
                      </a:cubicBezTo>
                      <a:cubicBezTo>
                        <a:pt x="29" y="1"/>
                        <a:pt x="24" y="7"/>
                        <a:pt x="24" y="7"/>
                      </a:cubicBezTo>
                      <a:cubicBezTo>
                        <a:pt x="26" y="8"/>
                        <a:pt x="28" y="8"/>
                        <a:pt x="29" y="7"/>
                      </a:cubicBezTo>
                      <a:cubicBezTo>
                        <a:pt x="30" y="7"/>
                        <a:pt x="30" y="4"/>
                        <a:pt x="31" y="4"/>
                      </a:cubicBezTo>
                      <a:cubicBezTo>
                        <a:pt x="33" y="4"/>
                        <a:pt x="37" y="4"/>
                        <a:pt x="39" y="6"/>
                      </a:cubicBezTo>
                      <a:cubicBezTo>
                        <a:pt x="42" y="8"/>
                        <a:pt x="35" y="11"/>
                        <a:pt x="40" y="10"/>
                      </a:cubicBezTo>
                      <a:cubicBezTo>
                        <a:pt x="41" y="10"/>
                        <a:pt x="42" y="9"/>
                        <a:pt x="43" y="8"/>
                      </a:cubicBezTo>
                      <a:cubicBezTo>
                        <a:pt x="44" y="8"/>
                        <a:pt x="44" y="8"/>
                        <a:pt x="45" y="8"/>
                      </a:cubicBezTo>
                      <a:cubicBezTo>
                        <a:pt x="46" y="8"/>
                        <a:pt x="46" y="8"/>
                        <a:pt x="47" y="9"/>
                      </a:cubicBezTo>
                      <a:cubicBezTo>
                        <a:pt x="48" y="9"/>
                        <a:pt x="48" y="7"/>
                        <a:pt x="48" y="6"/>
                      </a:cubicBezTo>
                      <a:cubicBezTo>
                        <a:pt x="47" y="6"/>
                        <a:pt x="44" y="4"/>
                        <a:pt x="43" y="4"/>
                      </a:cubicBezTo>
                      <a:cubicBezTo>
                        <a:pt x="45" y="3"/>
                        <a:pt x="49" y="5"/>
                        <a:pt x="50" y="6"/>
                      </a:cubicBezTo>
                      <a:cubicBezTo>
                        <a:pt x="53" y="7"/>
                        <a:pt x="53" y="8"/>
                        <a:pt x="54" y="10"/>
                      </a:cubicBezTo>
                      <a:cubicBezTo>
                        <a:pt x="54" y="11"/>
                        <a:pt x="54" y="16"/>
                        <a:pt x="56" y="16"/>
                      </a:cubicBezTo>
                      <a:cubicBezTo>
                        <a:pt x="57" y="16"/>
                        <a:pt x="61" y="16"/>
                        <a:pt x="60" y="14"/>
                      </a:cubicBezTo>
                      <a:cubicBezTo>
                        <a:pt x="59" y="10"/>
                        <a:pt x="57" y="7"/>
                        <a:pt x="56" y="3"/>
                      </a:cubicBezTo>
                      <a:cubicBezTo>
                        <a:pt x="55" y="0"/>
                        <a:pt x="58" y="1"/>
                        <a:pt x="59" y="1"/>
                      </a:cubicBezTo>
                      <a:cubicBezTo>
                        <a:pt x="62" y="2"/>
                        <a:pt x="62" y="0"/>
                        <a:pt x="64" y="1"/>
                      </a:cubicBezTo>
                      <a:cubicBezTo>
                        <a:pt x="66" y="3"/>
                        <a:pt x="69" y="4"/>
                        <a:pt x="69" y="6"/>
                      </a:cubicBezTo>
                      <a:cubicBezTo>
                        <a:pt x="70" y="9"/>
                        <a:pt x="71" y="11"/>
                        <a:pt x="73" y="13"/>
                      </a:cubicBezTo>
                      <a:cubicBezTo>
                        <a:pt x="74" y="16"/>
                        <a:pt x="75" y="17"/>
                        <a:pt x="74" y="19"/>
                      </a:cubicBezTo>
                      <a:cubicBezTo>
                        <a:pt x="73" y="22"/>
                        <a:pt x="76" y="25"/>
                        <a:pt x="78" y="26"/>
                      </a:cubicBezTo>
                      <a:cubicBezTo>
                        <a:pt x="79" y="26"/>
                        <a:pt x="81" y="26"/>
                        <a:pt x="82" y="26"/>
                      </a:cubicBezTo>
                      <a:cubicBezTo>
                        <a:pt x="83" y="27"/>
                        <a:pt x="84" y="28"/>
                        <a:pt x="85" y="28"/>
                      </a:cubicBezTo>
                      <a:cubicBezTo>
                        <a:pt x="88" y="29"/>
                        <a:pt x="92" y="29"/>
                        <a:pt x="92" y="33"/>
                      </a:cubicBezTo>
                      <a:cubicBezTo>
                        <a:pt x="92" y="35"/>
                        <a:pt x="83" y="32"/>
                        <a:pt x="83" y="32"/>
                      </a:cubicBezTo>
                      <a:cubicBezTo>
                        <a:pt x="83" y="33"/>
                        <a:pt x="83" y="34"/>
                        <a:pt x="83" y="35"/>
                      </a:cubicBezTo>
                      <a:cubicBezTo>
                        <a:pt x="83" y="35"/>
                        <a:pt x="80" y="35"/>
                        <a:pt x="80" y="35"/>
                      </a:cubicBezTo>
                      <a:cubicBezTo>
                        <a:pt x="81" y="35"/>
                        <a:pt x="81" y="36"/>
                        <a:pt x="81" y="36"/>
                      </a:cubicBezTo>
                      <a:cubicBezTo>
                        <a:pt x="81" y="37"/>
                        <a:pt x="81" y="38"/>
                        <a:pt x="81" y="38"/>
                      </a:cubicBezTo>
                      <a:cubicBezTo>
                        <a:pt x="81" y="38"/>
                        <a:pt x="85" y="36"/>
                        <a:pt x="85" y="36"/>
                      </a:cubicBezTo>
                      <a:cubicBezTo>
                        <a:pt x="87" y="36"/>
                        <a:pt x="86" y="37"/>
                        <a:pt x="86" y="38"/>
                      </a:cubicBezTo>
                      <a:cubicBezTo>
                        <a:pt x="86" y="38"/>
                        <a:pt x="88" y="38"/>
                        <a:pt x="89" y="39"/>
                      </a:cubicBezTo>
                      <a:cubicBezTo>
                        <a:pt x="89" y="39"/>
                        <a:pt x="83" y="41"/>
                        <a:pt x="83" y="41"/>
                      </a:cubicBezTo>
                      <a:cubicBezTo>
                        <a:pt x="81" y="41"/>
                        <a:pt x="86" y="41"/>
                        <a:pt x="83" y="4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0" name="Freeform 573">
                  <a:extLst>
                    <a:ext uri="{FF2B5EF4-FFF2-40B4-BE49-F238E27FC236}">
                      <a16:creationId xmlns:a16="http://schemas.microsoft.com/office/drawing/2014/main" id="{42A6A46F-20AF-E047-93DC-79E8214ED9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9738" y="4738956"/>
                  <a:ext cx="130573" cy="86010"/>
                </a:xfrm>
                <a:custGeom>
                  <a:avLst/>
                  <a:gdLst>
                    <a:gd name="T0" fmla="*/ 9 w 14"/>
                    <a:gd name="T1" fmla="*/ 8 h 9"/>
                    <a:gd name="T2" fmla="*/ 5 w 14"/>
                    <a:gd name="T3" fmla="*/ 5 h 9"/>
                    <a:gd name="T4" fmla="*/ 0 w 14"/>
                    <a:gd name="T5" fmla="*/ 3 h 9"/>
                    <a:gd name="T6" fmla="*/ 4 w 14"/>
                    <a:gd name="T7" fmla="*/ 0 h 9"/>
                    <a:gd name="T8" fmla="*/ 10 w 14"/>
                    <a:gd name="T9" fmla="*/ 1 h 9"/>
                    <a:gd name="T10" fmla="*/ 12 w 14"/>
                    <a:gd name="T11" fmla="*/ 4 h 9"/>
                    <a:gd name="T12" fmla="*/ 9 w 14"/>
                    <a:gd name="T13" fmla="*/ 8 h 9"/>
                    <a:gd name="T14" fmla="*/ 9 w 14"/>
                    <a:gd name="T1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9">
                      <a:moveTo>
                        <a:pt x="9" y="8"/>
                      </a:moveTo>
                      <a:cubicBezTo>
                        <a:pt x="7" y="8"/>
                        <a:pt x="6" y="5"/>
                        <a:pt x="5" y="5"/>
                      </a:cubicBezTo>
                      <a:cubicBezTo>
                        <a:pt x="4" y="4"/>
                        <a:pt x="0" y="3"/>
                        <a:pt x="0" y="3"/>
                      </a:cubicBezTo>
                      <a:cubicBezTo>
                        <a:pt x="1" y="2"/>
                        <a:pt x="3" y="1"/>
                        <a:pt x="4" y="0"/>
                      </a:cubicBezTo>
                      <a:cubicBezTo>
                        <a:pt x="6" y="0"/>
                        <a:pt x="8" y="0"/>
                        <a:pt x="10" y="1"/>
                      </a:cubicBezTo>
                      <a:cubicBezTo>
                        <a:pt x="12" y="2"/>
                        <a:pt x="14" y="2"/>
                        <a:pt x="12" y="4"/>
                      </a:cubicBezTo>
                      <a:cubicBezTo>
                        <a:pt x="11" y="5"/>
                        <a:pt x="10" y="9"/>
                        <a:pt x="9" y="8"/>
                      </a:cubicBezTo>
                      <a:cubicBezTo>
                        <a:pt x="8" y="8"/>
                        <a:pt x="9" y="8"/>
                        <a:pt x="9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1" name="Freeform 574">
                  <a:extLst>
                    <a:ext uri="{FF2B5EF4-FFF2-40B4-BE49-F238E27FC236}">
                      <a16:creationId xmlns:a16="http://schemas.microsoft.com/office/drawing/2014/main" id="{5078C3B3-23C5-C54A-8E50-9924D505EB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6744" y="4700729"/>
                  <a:ext cx="296177" cy="273958"/>
                </a:xfrm>
                <a:custGeom>
                  <a:avLst/>
                  <a:gdLst>
                    <a:gd name="T0" fmla="*/ 18 w 32"/>
                    <a:gd name="T1" fmla="*/ 27 h 29"/>
                    <a:gd name="T2" fmla="*/ 10 w 32"/>
                    <a:gd name="T3" fmla="*/ 19 h 29"/>
                    <a:gd name="T4" fmla="*/ 1 w 32"/>
                    <a:gd name="T5" fmla="*/ 15 h 29"/>
                    <a:gd name="T6" fmla="*/ 0 w 32"/>
                    <a:gd name="T7" fmla="*/ 13 h 29"/>
                    <a:gd name="T8" fmla="*/ 4 w 32"/>
                    <a:gd name="T9" fmla="*/ 12 h 29"/>
                    <a:gd name="T10" fmla="*/ 11 w 32"/>
                    <a:gd name="T11" fmla="*/ 14 h 29"/>
                    <a:gd name="T12" fmla="*/ 11 w 32"/>
                    <a:gd name="T13" fmla="*/ 12 h 29"/>
                    <a:gd name="T14" fmla="*/ 13 w 32"/>
                    <a:gd name="T15" fmla="*/ 11 h 29"/>
                    <a:gd name="T16" fmla="*/ 7 w 32"/>
                    <a:gd name="T17" fmla="*/ 8 h 29"/>
                    <a:gd name="T18" fmla="*/ 7 w 32"/>
                    <a:gd name="T19" fmla="*/ 6 h 29"/>
                    <a:gd name="T20" fmla="*/ 10 w 32"/>
                    <a:gd name="T21" fmla="*/ 7 h 29"/>
                    <a:gd name="T22" fmla="*/ 11 w 32"/>
                    <a:gd name="T23" fmla="*/ 5 h 29"/>
                    <a:gd name="T24" fmla="*/ 8 w 32"/>
                    <a:gd name="T25" fmla="*/ 4 h 29"/>
                    <a:gd name="T26" fmla="*/ 10 w 32"/>
                    <a:gd name="T27" fmla="*/ 3 h 29"/>
                    <a:gd name="T28" fmla="*/ 14 w 32"/>
                    <a:gd name="T29" fmla="*/ 4 h 29"/>
                    <a:gd name="T30" fmla="*/ 13 w 32"/>
                    <a:gd name="T31" fmla="*/ 3 h 29"/>
                    <a:gd name="T32" fmla="*/ 19 w 32"/>
                    <a:gd name="T33" fmla="*/ 5 h 29"/>
                    <a:gd name="T34" fmla="*/ 18 w 32"/>
                    <a:gd name="T35" fmla="*/ 3 h 29"/>
                    <a:gd name="T36" fmla="*/ 19 w 32"/>
                    <a:gd name="T37" fmla="*/ 3 h 29"/>
                    <a:gd name="T38" fmla="*/ 17 w 32"/>
                    <a:gd name="T39" fmla="*/ 2 h 29"/>
                    <a:gd name="T40" fmla="*/ 25 w 32"/>
                    <a:gd name="T41" fmla="*/ 1 h 29"/>
                    <a:gd name="T42" fmla="*/ 23 w 32"/>
                    <a:gd name="T43" fmla="*/ 3 h 29"/>
                    <a:gd name="T44" fmla="*/ 28 w 32"/>
                    <a:gd name="T45" fmla="*/ 4 h 29"/>
                    <a:gd name="T46" fmla="*/ 27 w 32"/>
                    <a:gd name="T47" fmla="*/ 7 h 29"/>
                    <a:gd name="T48" fmla="*/ 26 w 32"/>
                    <a:gd name="T49" fmla="*/ 8 h 29"/>
                    <a:gd name="T50" fmla="*/ 23 w 32"/>
                    <a:gd name="T51" fmla="*/ 10 h 29"/>
                    <a:gd name="T52" fmla="*/ 21 w 32"/>
                    <a:gd name="T53" fmla="*/ 13 h 29"/>
                    <a:gd name="T54" fmla="*/ 24 w 32"/>
                    <a:gd name="T55" fmla="*/ 11 h 29"/>
                    <a:gd name="T56" fmla="*/ 26 w 32"/>
                    <a:gd name="T57" fmla="*/ 13 h 29"/>
                    <a:gd name="T58" fmla="*/ 29 w 32"/>
                    <a:gd name="T59" fmla="*/ 13 h 29"/>
                    <a:gd name="T60" fmla="*/ 28 w 32"/>
                    <a:gd name="T61" fmla="*/ 10 h 29"/>
                    <a:gd name="T62" fmla="*/ 30 w 32"/>
                    <a:gd name="T63" fmla="*/ 11 h 29"/>
                    <a:gd name="T64" fmla="*/ 30 w 32"/>
                    <a:gd name="T65" fmla="*/ 14 h 29"/>
                    <a:gd name="T66" fmla="*/ 31 w 32"/>
                    <a:gd name="T67" fmla="*/ 17 h 29"/>
                    <a:gd name="T68" fmla="*/ 28 w 32"/>
                    <a:gd name="T69" fmla="*/ 23 h 29"/>
                    <a:gd name="T70" fmla="*/ 22 w 32"/>
                    <a:gd name="T71" fmla="*/ 23 h 29"/>
                    <a:gd name="T72" fmla="*/ 21 w 32"/>
                    <a:gd name="T73" fmla="*/ 23 h 29"/>
                    <a:gd name="T74" fmla="*/ 23 w 32"/>
                    <a:gd name="T75" fmla="*/ 26 h 29"/>
                    <a:gd name="T76" fmla="*/ 18 w 32"/>
                    <a:gd name="T77" fmla="*/ 27 h 29"/>
                    <a:gd name="T78" fmla="*/ 18 w 32"/>
                    <a:gd name="T79" fmla="*/ 27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2" h="29">
                      <a:moveTo>
                        <a:pt x="18" y="27"/>
                      </a:moveTo>
                      <a:cubicBezTo>
                        <a:pt x="15" y="25"/>
                        <a:pt x="13" y="21"/>
                        <a:pt x="10" y="19"/>
                      </a:cubicBezTo>
                      <a:cubicBezTo>
                        <a:pt x="7" y="18"/>
                        <a:pt x="4" y="16"/>
                        <a:pt x="1" y="15"/>
                      </a:cubicBezTo>
                      <a:cubicBezTo>
                        <a:pt x="0" y="14"/>
                        <a:pt x="0" y="14"/>
                        <a:pt x="0" y="13"/>
                      </a:cubicBezTo>
                      <a:cubicBezTo>
                        <a:pt x="0" y="10"/>
                        <a:pt x="2" y="11"/>
                        <a:pt x="4" y="12"/>
                      </a:cubicBezTo>
                      <a:cubicBezTo>
                        <a:pt x="6" y="13"/>
                        <a:pt x="8" y="15"/>
                        <a:pt x="11" y="14"/>
                      </a:cubicBezTo>
                      <a:cubicBezTo>
                        <a:pt x="12" y="14"/>
                        <a:pt x="11" y="12"/>
                        <a:pt x="11" y="12"/>
                      </a:cubicBezTo>
                      <a:cubicBezTo>
                        <a:pt x="11" y="11"/>
                        <a:pt x="13" y="12"/>
                        <a:pt x="13" y="11"/>
                      </a:cubicBezTo>
                      <a:cubicBezTo>
                        <a:pt x="14" y="10"/>
                        <a:pt x="7" y="8"/>
                        <a:pt x="7" y="8"/>
                      </a:cubicBezTo>
                      <a:cubicBezTo>
                        <a:pt x="5" y="7"/>
                        <a:pt x="6" y="6"/>
                        <a:pt x="7" y="6"/>
                      </a:cubicBezTo>
                      <a:cubicBezTo>
                        <a:pt x="9" y="5"/>
                        <a:pt x="9" y="6"/>
                        <a:pt x="10" y="7"/>
                      </a:cubicBezTo>
                      <a:cubicBezTo>
                        <a:pt x="10" y="7"/>
                        <a:pt x="11" y="5"/>
                        <a:pt x="11" y="5"/>
                      </a:cubicBezTo>
                      <a:cubicBezTo>
                        <a:pt x="12" y="5"/>
                        <a:pt x="8" y="4"/>
                        <a:pt x="8" y="4"/>
                      </a:cubicBezTo>
                      <a:cubicBezTo>
                        <a:pt x="8" y="4"/>
                        <a:pt x="10" y="3"/>
                        <a:pt x="10" y="3"/>
                      </a:cubicBezTo>
                      <a:cubicBezTo>
                        <a:pt x="11" y="3"/>
                        <a:pt x="13" y="4"/>
                        <a:pt x="14" y="4"/>
                      </a:cubicBezTo>
                      <a:cubicBezTo>
                        <a:pt x="14" y="4"/>
                        <a:pt x="13" y="3"/>
                        <a:pt x="13" y="3"/>
                      </a:cubicBezTo>
                      <a:cubicBezTo>
                        <a:pt x="14" y="2"/>
                        <a:pt x="18" y="5"/>
                        <a:pt x="19" y="5"/>
                      </a:cubicBezTo>
                      <a:cubicBezTo>
                        <a:pt x="20" y="4"/>
                        <a:pt x="18" y="4"/>
                        <a:pt x="18" y="3"/>
                      </a:cubicBezTo>
                      <a:cubicBezTo>
                        <a:pt x="18" y="3"/>
                        <a:pt x="19" y="3"/>
                        <a:pt x="19" y="3"/>
                      </a:cubicBezTo>
                      <a:cubicBezTo>
                        <a:pt x="19" y="3"/>
                        <a:pt x="17" y="3"/>
                        <a:pt x="17" y="2"/>
                      </a:cubicBezTo>
                      <a:cubicBezTo>
                        <a:pt x="17" y="2"/>
                        <a:pt x="24" y="0"/>
                        <a:pt x="25" y="1"/>
                      </a:cubicBezTo>
                      <a:cubicBezTo>
                        <a:pt x="26" y="1"/>
                        <a:pt x="23" y="2"/>
                        <a:pt x="23" y="3"/>
                      </a:cubicBezTo>
                      <a:cubicBezTo>
                        <a:pt x="24" y="4"/>
                        <a:pt x="27" y="3"/>
                        <a:pt x="28" y="4"/>
                      </a:cubicBezTo>
                      <a:cubicBezTo>
                        <a:pt x="28" y="5"/>
                        <a:pt x="24" y="7"/>
                        <a:pt x="27" y="7"/>
                      </a:cubicBezTo>
                      <a:cubicBezTo>
                        <a:pt x="28" y="7"/>
                        <a:pt x="27" y="8"/>
                        <a:pt x="26" y="8"/>
                      </a:cubicBezTo>
                      <a:cubicBezTo>
                        <a:pt x="25" y="8"/>
                        <a:pt x="24" y="8"/>
                        <a:pt x="23" y="10"/>
                      </a:cubicBezTo>
                      <a:cubicBezTo>
                        <a:pt x="23" y="10"/>
                        <a:pt x="21" y="13"/>
                        <a:pt x="21" y="13"/>
                      </a:cubicBezTo>
                      <a:cubicBezTo>
                        <a:pt x="22" y="13"/>
                        <a:pt x="23" y="11"/>
                        <a:pt x="24" y="11"/>
                      </a:cubicBezTo>
                      <a:cubicBezTo>
                        <a:pt x="25" y="11"/>
                        <a:pt x="25" y="12"/>
                        <a:pt x="26" y="13"/>
                      </a:cubicBezTo>
                      <a:cubicBezTo>
                        <a:pt x="27" y="13"/>
                        <a:pt x="30" y="17"/>
                        <a:pt x="29" y="13"/>
                      </a:cubicBezTo>
                      <a:cubicBezTo>
                        <a:pt x="29" y="12"/>
                        <a:pt x="27" y="11"/>
                        <a:pt x="28" y="10"/>
                      </a:cubicBezTo>
                      <a:cubicBezTo>
                        <a:pt x="29" y="10"/>
                        <a:pt x="30" y="10"/>
                        <a:pt x="30" y="11"/>
                      </a:cubicBezTo>
                      <a:cubicBezTo>
                        <a:pt x="30" y="12"/>
                        <a:pt x="29" y="13"/>
                        <a:pt x="30" y="14"/>
                      </a:cubicBezTo>
                      <a:cubicBezTo>
                        <a:pt x="31" y="15"/>
                        <a:pt x="32" y="16"/>
                        <a:pt x="31" y="17"/>
                      </a:cubicBezTo>
                      <a:cubicBezTo>
                        <a:pt x="29" y="19"/>
                        <a:pt x="32" y="22"/>
                        <a:pt x="28" y="23"/>
                      </a:cubicBezTo>
                      <a:cubicBezTo>
                        <a:pt x="28" y="23"/>
                        <a:pt x="21" y="25"/>
                        <a:pt x="22" y="23"/>
                      </a:cubicBezTo>
                      <a:cubicBezTo>
                        <a:pt x="22" y="22"/>
                        <a:pt x="21" y="22"/>
                        <a:pt x="21" y="23"/>
                      </a:cubicBezTo>
                      <a:cubicBezTo>
                        <a:pt x="22" y="24"/>
                        <a:pt x="22" y="25"/>
                        <a:pt x="23" y="26"/>
                      </a:cubicBezTo>
                      <a:cubicBezTo>
                        <a:pt x="23" y="28"/>
                        <a:pt x="19" y="27"/>
                        <a:pt x="18" y="27"/>
                      </a:cubicBezTo>
                      <a:cubicBezTo>
                        <a:pt x="17" y="26"/>
                        <a:pt x="22" y="29"/>
                        <a:pt x="18" y="2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2" name="Freeform 575">
                  <a:extLst>
                    <a:ext uri="{FF2B5EF4-FFF2-40B4-BE49-F238E27FC236}">
                      <a16:creationId xmlns:a16="http://schemas.microsoft.com/office/drawing/2014/main" id="{E0476C0B-5E98-BE4F-A08E-D6024FFB4F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32029" y="4700729"/>
                  <a:ext cx="261145" cy="207060"/>
                </a:xfrm>
                <a:custGeom>
                  <a:avLst/>
                  <a:gdLst>
                    <a:gd name="T0" fmla="*/ 7 w 28"/>
                    <a:gd name="T1" fmla="*/ 22 h 22"/>
                    <a:gd name="T2" fmla="*/ 3 w 28"/>
                    <a:gd name="T3" fmla="*/ 19 h 22"/>
                    <a:gd name="T4" fmla="*/ 1 w 28"/>
                    <a:gd name="T5" fmla="*/ 11 h 22"/>
                    <a:gd name="T6" fmla="*/ 1 w 28"/>
                    <a:gd name="T7" fmla="*/ 4 h 22"/>
                    <a:gd name="T8" fmla="*/ 6 w 28"/>
                    <a:gd name="T9" fmla="*/ 4 h 22"/>
                    <a:gd name="T10" fmla="*/ 5 w 28"/>
                    <a:gd name="T11" fmla="*/ 1 h 22"/>
                    <a:gd name="T12" fmla="*/ 16 w 28"/>
                    <a:gd name="T13" fmla="*/ 2 h 22"/>
                    <a:gd name="T14" fmla="*/ 25 w 28"/>
                    <a:gd name="T15" fmla="*/ 3 h 22"/>
                    <a:gd name="T16" fmla="*/ 23 w 28"/>
                    <a:gd name="T17" fmla="*/ 8 h 22"/>
                    <a:gd name="T18" fmla="*/ 19 w 28"/>
                    <a:gd name="T19" fmla="*/ 13 h 22"/>
                    <a:gd name="T20" fmla="*/ 12 w 28"/>
                    <a:gd name="T21" fmla="*/ 13 h 22"/>
                    <a:gd name="T22" fmla="*/ 10 w 28"/>
                    <a:gd name="T23" fmla="*/ 14 h 22"/>
                    <a:gd name="T24" fmla="*/ 11 w 28"/>
                    <a:gd name="T25" fmla="*/ 17 h 22"/>
                    <a:gd name="T26" fmla="*/ 7 w 28"/>
                    <a:gd name="T27" fmla="*/ 22 h 22"/>
                    <a:gd name="T28" fmla="*/ 7 w 28"/>
                    <a:gd name="T2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" h="22">
                      <a:moveTo>
                        <a:pt x="7" y="22"/>
                      </a:moveTo>
                      <a:cubicBezTo>
                        <a:pt x="5" y="21"/>
                        <a:pt x="3" y="21"/>
                        <a:pt x="3" y="19"/>
                      </a:cubicBezTo>
                      <a:cubicBezTo>
                        <a:pt x="3" y="16"/>
                        <a:pt x="0" y="14"/>
                        <a:pt x="1" y="11"/>
                      </a:cubicBezTo>
                      <a:cubicBezTo>
                        <a:pt x="1" y="9"/>
                        <a:pt x="0" y="6"/>
                        <a:pt x="1" y="4"/>
                      </a:cubicBezTo>
                      <a:cubicBezTo>
                        <a:pt x="2" y="4"/>
                        <a:pt x="6" y="5"/>
                        <a:pt x="6" y="4"/>
                      </a:cubicBezTo>
                      <a:cubicBezTo>
                        <a:pt x="6" y="3"/>
                        <a:pt x="0" y="3"/>
                        <a:pt x="5" y="1"/>
                      </a:cubicBezTo>
                      <a:cubicBezTo>
                        <a:pt x="9" y="0"/>
                        <a:pt x="12" y="1"/>
                        <a:pt x="16" y="2"/>
                      </a:cubicBezTo>
                      <a:cubicBezTo>
                        <a:pt x="19" y="2"/>
                        <a:pt x="22" y="2"/>
                        <a:pt x="25" y="3"/>
                      </a:cubicBezTo>
                      <a:cubicBezTo>
                        <a:pt x="28" y="4"/>
                        <a:pt x="25" y="6"/>
                        <a:pt x="23" y="8"/>
                      </a:cubicBezTo>
                      <a:cubicBezTo>
                        <a:pt x="22" y="10"/>
                        <a:pt x="21" y="12"/>
                        <a:pt x="19" y="13"/>
                      </a:cubicBezTo>
                      <a:cubicBezTo>
                        <a:pt x="18" y="15"/>
                        <a:pt x="14" y="13"/>
                        <a:pt x="12" y="13"/>
                      </a:cubicBezTo>
                      <a:cubicBezTo>
                        <a:pt x="12" y="13"/>
                        <a:pt x="9" y="13"/>
                        <a:pt x="10" y="14"/>
                      </a:cubicBezTo>
                      <a:cubicBezTo>
                        <a:pt x="10" y="15"/>
                        <a:pt x="12" y="15"/>
                        <a:pt x="11" y="17"/>
                      </a:cubicBezTo>
                      <a:cubicBezTo>
                        <a:pt x="10" y="17"/>
                        <a:pt x="8" y="22"/>
                        <a:pt x="7" y="22"/>
                      </a:cubicBezTo>
                      <a:cubicBezTo>
                        <a:pt x="5" y="21"/>
                        <a:pt x="8" y="22"/>
                        <a:pt x="7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3" name="Freeform 576">
                  <a:extLst>
                    <a:ext uri="{FF2B5EF4-FFF2-40B4-BE49-F238E27FC236}">
                      <a16:creationId xmlns:a16="http://schemas.microsoft.com/office/drawing/2014/main" id="{31674B97-EFA9-884F-9C15-F58B938625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3941" y="4675245"/>
                  <a:ext cx="503185" cy="308998"/>
                </a:xfrm>
                <a:custGeom>
                  <a:avLst/>
                  <a:gdLst>
                    <a:gd name="T0" fmla="*/ 52 w 54"/>
                    <a:gd name="T1" fmla="*/ 10 h 33"/>
                    <a:gd name="T2" fmla="*/ 45 w 54"/>
                    <a:gd name="T3" fmla="*/ 4 h 33"/>
                    <a:gd name="T4" fmla="*/ 41 w 54"/>
                    <a:gd name="T5" fmla="*/ 3 h 33"/>
                    <a:gd name="T6" fmla="*/ 35 w 54"/>
                    <a:gd name="T7" fmla="*/ 4 h 33"/>
                    <a:gd name="T8" fmla="*/ 32 w 54"/>
                    <a:gd name="T9" fmla="*/ 3 h 33"/>
                    <a:gd name="T10" fmla="*/ 27 w 54"/>
                    <a:gd name="T11" fmla="*/ 1 h 33"/>
                    <a:gd name="T12" fmla="*/ 20 w 54"/>
                    <a:gd name="T13" fmla="*/ 0 h 33"/>
                    <a:gd name="T14" fmla="*/ 11 w 54"/>
                    <a:gd name="T15" fmla="*/ 1 h 33"/>
                    <a:gd name="T16" fmla="*/ 8 w 54"/>
                    <a:gd name="T17" fmla="*/ 3 h 33"/>
                    <a:gd name="T18" fmla="*/ 7 w 54"/>
                    <a:gd name="T19" fmla="*/ 11 h 33"/>
                    <a:gd name="T20" fmla="*/ 7 w 54"/>
                    <a:gd name="T21" fmla="*/ 15 h 33"/>
                    <a:gd name="T22" fmla="*/ 4 w 54"/>
                    <a:gd name="T23" fmla="*/ 18 h 33"/>
                    <a:gd name="T24" fmla="*/ 0 w 54"/>
                    <a:gd name="T25" fmla="*/ 24 h 33"/>
                    <a:gd name="T26" fmla="*/ 7 w 54"/>
                    <a:gd name="T27" fmla="*/ 26 h 33"/>
                    <a:gd name="T28" fmla="*/ 15 w 54"/>
                    <a:gd name="T29" fmla="*/ 32 h 33"/>
                    <a:gd name="T30" fmla="*/ 19 w 54"/>
                    <a:gd name="T31" fmla="*/ 30 h 33"/>
                    <a:gd name="T32" fmla="*/ 25 w 54"/>
                    <a:gd name="T33" fmla="*/ 29 h 33"/>
                    <a:gd name="T34" fmla="*/ 28 w 54"/>
                    <a:gd name="T35" fmla="*/ 26 h 33"/>
                    <a:gd name="T36" fmla="*/ 31 w 54"/>
                    <a:gd name="T37" fmla="*/ 21 h 33"/>
                    <a:gd name="T38" fmla="*/ 37 w 54"/>
                    <a:gd name="T39" fmla="*/ 17 h 33"/>
                    <a:gd name="T40" fmla="*/ 46 w 54"/>
                    <a:gd name="T41" fmla="*/ 13 h 33"/>
                    <a:gd name="T42" fmla="*/ 52 w 54"/>
                    <a:gd name="T43" fmla="*/ 10 h 33"/>
                    <a:gd name="T44" fmla="*/ 52 w 54"/>
                    <a:gd name="T45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" h="33">
                      <a:moveTo>
                        <a:pt x="52" y="10"/>
                      </a:moveTo>
                      <a:cubicBezTo>
                        <a:pt x="50" y="8"/>
                        <a:pt x="48" y="6"/>
                        <a:pt x="45" y="4"/>
                      </a:cubicBezTo>
                      <a:cubicBezTo>
                        <a:pt x="44" y="4"/>
                        <a:pt x="42" y="3"/>
                        <a:pt x="41" y="3"/>
                      </a:cubicBezTo>
                      <a:cubicBezTo>
                        <a:pt x="38" y="2"/>
                        <a:pt x="37" y="3"/>
                        <a:pt x="35" y="4"/>
                      </a:cubicBezTo>
                      <a:cubicBezTo>
                        <a:pt x="34" y="4"/>
                        <a:pt x="33" y="3"/>
                        <a:pt x="32" y="3"/>
                      </a:cubicBezTo>
                      <a:cubicBezTo>
                        <a:pt x="31" y="2"/>
                        <a:pt x="29" y="2"/>
                        <a:pt x="27" y="1"/>
                      </a:cubicBezTo>
                      <a:cubicBezTo>
                        <a:pt x="25" y="1"/>
                        <a:pt x="22" y="0"/>
                        <a:pt x="20" y="0"/>
                      </a:cubicBezTo>
                      <a:cubicBezTo>
                        <a:pt x="17" y="0"/>
                        <a:pt x="14" y="1"/>
                        <a:pt x="11" y="1"/>
                      </a:cubicBezTo>
                      <a:cubicBezTo>
                        <a:pt x="9" y="2"/>
                        <a:pt x="6" y="1"/>
                        <a:pt x="8" y="3"/>
                      </a:cubicBezTo>
                      <a:cubicBezTo>
                        <a:pt x="10" y="7"/>
                        <a:pt x="10" y="8"/>
                        <a:pt x="7" y="11"/>
                      </a:cubicBezTo>
                      <a:cubicBezTo>
                        <a:pt x="5" y="13"/>
                        <a:pt x="7" y="14"/>
                        <a:pt x="7" y="15"/>
                      </a:cubicBezTo>
                      <a:cubicBezTo>
                        <a:pt x="6" y="16"/>
                        <a:pt x="4" y="16"/>
                        <a:pt x="4" y="18"/>
                      </a:cubicBezTo>
                      <a:cubicBezTo>
                        <a:pt x="3" y="20"/>
                        <a:pt x="1" y="22"/>
                        <a:pt x="0" y="24"/>
                      </a:cubicBezTo>
                      <a:cubicBezTo>
                        <a:pt x="0" y="25"/>
                        <a:pt x="6" y="26"/>
                        <a:pt x="7" y="26"/>
                      </a:cubicBezTo>
                      <a:cubicBezTo>
                        <a:pt x="10" y="28"/>
                        <a:pt x="12" y="32"/>
                        <a:pt x="15" y="32"/>
                      </a:cubicBezTo>
                      <a:cubicBezTo>
                        <a:pt x="16" y="33"/>
                        <a:pt x="18" y="31"/>
                        <a:pt x="19" y="30"/>
                      </a:cubicBezTo>
                      <a:cubicBezTo>
                        <a:pt x="21" y="29"/>
                        <a:pt x="23" y="30"/>
                        <a:pt x="25" y="29"/>
                      </a:cubicBezTo>
                      <a:cubicBezTo>
                        <a:pt x="27" y="29"/>
                        <a:pt x="27" y="28"/>
                        <a:pt x="28" y="26"/>
                      </a:cubicBezTo>
                      <a:cubicBezTo>
                        <a:pt x="28" y="24"/>
                        <a:pt x="28" y="23"/>
                        <a:pt x="31" y="21"/>
                      </a:cubicBezTo>
                      <a:cubicBezTo>
                        <a:pt x="33" y="20"/>
                        <a:pt x="34" y="18"/>
                        <a:pt x="37" y="17"/>
                      </a:cubicBezTo>
                      <a:cubicBezTo>
                        <a:pt x="40" y="15"/>
                        <a:pt x="43" y="14"/>
                        <a:pt x="46" y="13"/>
                      </a:cubicBezTo>
                      <a:cubicBezTo>
                        <a:pt x="46" y="13"/>
                        <a:pt x="53" y="10"/>
                        <a:pt x="52" y="10"/>
                      </a:cubicBezTo>
                      <a:cubicBezTo>
                        <a:pt x="51" y="9"/>
                        <a:pt x="54" y="11"/>
                        <a:pt x="52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4" name="Freeform 577">
                  <a:extLst>
                    <a:ext uri="{FF2B5EF4-FFF2-40B4-BE49-F238E27FC236}">
                      <a16:creationId xmlns:a16="http://schemas.microsoft.com/office/drawing/2014/main" id="{D6E9B504-3650-204D-8183-5CD30E10D3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1648" y="4589235"/>
                  <a:ext cx="66879" cy="38227"/>
                </a:xfrm>
                <a:custGeom>
                  <a:avLst/>
                  <a:gdLst>
                    <a:gd name="T0" fmla="*/ 4 w 7"/>
                    <a:gd name="T1" fmla="*/ 4 h 4"/>
                    <a:gd name="T2" fmla="*/ 1 w 7"/>
                    <a:gd name="T3" fmla="*/ 3 h 4"/>
                    <a:gd name="T4" fmla="*/ 3 w 7"/>
                    <a:gd name="T5" fmla="*/ 0 h 4"/>
                    <a:gd name="T6" fmla="*/ 4 w 7"/>
                    <a:gd name="T7" fmla="*/ 4 h 4"/>
                    <a:gd name="T8" fmla="*/ 4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4" y="4"/>
                      </a:moveTo>
                      <a:cubicBezTo>
                        <a:pt x="3" y="4"/>
                        <a:pt x="1" y="4"/>
                        <a:pt x="1" y="3"/>
                      </a:cubicBezTo>
                      <a:cubicBezTo>
                        <a:pt x="0" y="2"/>
                        <a:pt x="3" y="0"/>
                        <a:pt x="3" y="0"/>
                      </a:cubicBezTo>
                      <a:cubicBezTo>
                        <a:pt x="6" y="0"/>
                        <a:pt x="7" y="4"/>
                        <a:pt x="4" y="4"/>
                      </a:cubicBezTo>
                      <a:cubicBezTo>
                        <a:pt x="1" y="3"/>
                        <a:pt x="6" y="4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5" name="Freeform 578">
                  <a:extLst>
                    <a:ext uri="{FF2B5EF4-FFF2-40B4-BE49-F238E27FC236}">
                      <a16:creationId xmlns:a16="http://schemas.microsoft.com/office/drawing/2014/main" id="{225AA0F2-69D8-334C-B14C-9CAA5788CB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35215" y="4420403"/>
                  <a:ext cx="560508" cy="264400"/>
                </a:xfrm>
                <a:custGeom>
                  <a:avLst/>
                  <a:gdLst>
                    <a:gd name="T0" fmla="*/ 50 w 60"/>
                    <a:gd name="T1" fmla="*/ 22 h 28"/>
                    <a:gd name="T2" fmla="*/ 48 w 60"/>
                    <a:gd name="T3" fmla="*/ 21 h 28"/>
                    <a:gd name="T4" fmla="*/ 46 w 60"/>
                    <a:gd name="T5" fmla="*/ 23 h 28"/>
                    <a:gd name="T6" fmla="*/ 43 w 60"/>
                    <a:gd name="T7" fmla="*/ 22 h 28"/>
                    <a:gd name="T8" fmla="*/ 40 w 60"/>
                    <a:gd name="T9" fmla="*/ 23 h 28"/>
                    <a:gd name="T10" fmla="*/ 24 w 60"/>
                    <a:gd name="T11" fmla="*/ 27 h 28"/>
                    <a:gd name="T12" fmla="*/ 19 w 60"/>
                    <a:gd name="T13" fmla="*/ 28 h 28"/>
                    <a:gd name="T14" fmla="*/ 17 w 60"/>
                    <a:gd name="T15" fmla="*/ 24 h 28"/>
                    <a:gd name="T16" fmla="*/ 24 w 60"/>
                    <a:gd name="T17" fmla="*/ 22 h 28"/>
                    <a:gd name="T18" fmla="*/ 29 w 60"/>
                    <a:gd name="T19" fmla="*/ 22 h 28"/>
                    <a:gd name="T20" fmla="*/ 31 w 60"/>
                    <a:gd name="T21" fmla="*/ 20 h 28"/>
                    <a:gd name="T22" fmla="*/ 24 w 60"/>
                    <a:gd name="T23" fmla="*/ 20 h 28"/>
                    <a:gd name="T24" fmla="*/ 19 w 60"/>
                    <a:gd name="T25" fmla="*/ 21 h 28"/>
                    <a:gd name="T26" fmla="*/ 19 w 60"/>
                    <a:gd name="T27" fmla="*/ 19 h 28"/>
                    <a:gd name="T28" fmla="*/ 12 w 60"/>
                    <a:gd name="T29" fmla="*/ 21 h 28"/>
                    <a:gd name="T30" fmla="*/ 11 w 60"/>
                    <a:gd name="T31" fmla="*/ 22 h 28"/>
                    <a:gd name="T32" fmla="*/ 9 w 60"/>
                    <a:gd name="T33" fmla="*/ 23 h 28"/>
                    <a:gd name="T34" fmla="*/ 5 w 60"/>
                    <a:gd name="T35" fmla="*/ 21 h 28"/>
                    <a:gd name="T36" fmla="*/ 0 w 60"/>
                    <a:gd name="T37" fmla="*/ 20 h 28"/>
                    <a:gd name="T38" fmla="*/ 4 w 60"/>
                    <a:gd name="T39" fmla="*/ 18 h 28"/>
                    <a:gd name="T40" fmla="*/ 9 w 60"/>
                    <a:gd name="T41" fmla="*/ 17 h 28"/>
                    <a:gd name="T42" fmla="*/ 11 w 60"/>
                    <a:gd name="T43" fmla="*/ 16 h 28"/>
                    <a:gd name="T44" fmla="*/ 5 w 60"/>
                    <a:gd name="T45" fmla="*/ 16 h 28"/>
                    <a:gd name="T46" fmla="*/ 4 w 60"/>
                    <a:gd name="T47" fmla="*/ 14 h 28"/>
                    <a:gd name="T48" fmla="*/ 12 w 60"/>
                    <a:gd name="T49" fmla="*/ 13 h 28"/>
                    <a:gd name="T50" fmla="*/ 4 w 60"/>
                    <a:gd name="T51" fmla="*/ 12 h 28"/>
                    <a:gd name="T52" fmla="*/ 13 w 60"/>
                    <a:gd name="T53" fmla="*/ 10 h 28"/>
                    <a:gd name="T54" fmla="*/ 9 w 60"/>
                    <a:gd name="T55" fmla="*/ 8 h 28"/>
                    <a:gd name="T56" fmla="*/ 14 w 60"/>
                    <a:gd name="T57" fmla="*/ 6 h 28"/>
                    <a:gd name="T58" fmla="*/ 17 w 60"/>
                    <a:gd name="T59" fmla="*/ 10 h 28"/>
                    <a:gd name="T60" fmla="*/ 25 w 60"/>
                    <a:gd name="T61" fmla="*/ 11 h 28"/>
                    <a:gd name="T62" fmla="*/ 29 w 60"/>
                    <a:gd name="T63" fmla="*/ 14 h 28"/>
                    <a:gd name="T64" fmla="*/ 32 w 60"/>
                    <a:gd name="T65" fmla="*/ 17 h 28"/>
                    <a:gd name="T66" fmla="*/ 39 w 60"/>
                    <a:gd name="T67" fmla="*/ 16 h 28"/>
                    <a:gd name="T68" fmla="*/ 37 w 60"/>
                    <a:gd name="T69" fmla="*/ 13 h 28"/>
                    <a:gd name="T70" fmla="*/ 38 w 60"/>
                    <a:gd name="T71" fmla="*/ 9 h 28"/>
                    <a:gd name="T72" fmla="*/ 36 w 60"/>
                    <a:gd name="T73" fmla="*/ 8 h 28"/>
                    <a:gd name="T74" fmla="*/ 38 w 60"/>
                    <a:gd name="T75" fmla="*/ 5 h 28"/>
                    <a:gd name="T76" fmla="*/ 43 w 60"/>
                    <a:gd name="T77" fmla="*/ 3 h 28"/>
                    <a:gd name="T78" fmla="*/ 44 w 60"/>
                    <a:gd name="T79" fmla="*/ 7 h 28"/>
                    <a:gd name="T80" fmla="*/ 45 w 60"/>
                    <a:gd name="T81" fmla="*/ 9 h 28"/>
                    <a:gd name="T82" fmla="*/ 44 w 60"/>
                    <a:gd name="T83" fmla="*/ 10 h 28"/>
                    <a:gd name="T84" fmla="*/ 47 w 60"/>
                    <a:gd name="T85" fmla="*/ 11 h 28"/>
                    <a:gd name="T86" fmla="*/ 51 w 60"/>
                    <a:gd name="T87" fmla="*/ 14 h 28"/>
                    <a:gd name="T88" fmla="*/ 53 w 60"/>
                    <a:gd name="T89" fmla="*/ 13 h 28"/>
                    <a:gd name="T90" fmla="*/ 57 w 60"/>
                    <a:gd name="T91" fmla="*/ 12 h 28"/>
                    <a:gd name="T92" fmla="*/ 59 w 60"/>
                    <a:gd name="T93" fmla="*/ 15 h 28"/>
                    <a:gd name="T94" fmla="*/ 58 w 60"/>
                    <a:gd name="T95" fmla="*/ 20 h 28"/>
                    <a:gd name="T96" fmla="*/ 50 w 60"/>
                    <a:gd name="T97" fmla="*/ 22 h 28"/>
                    <a:gd name="T98" fmla="*/ 50 w 60"/>
                    <a:gd name="T99" fmla="*/ 2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0" h="28">
                      <a:moveTo>
                        <a:pt x="50" y="22"/>
                      </a:moveTo>
                      <a:cubicBezTo>
                        <a:pt x="49" y="22"/>
                        <a:pt x="49" y="21"/>
                        <a:pt x="48" y="21"/>
                      </a:cubicBezTo>
                      <a:cubicBezTo>
                        <a:pt x="48" y="21"/>
                        <a:pt x="46" y="22"/>
                        <a:pt x="46" y="23"/>
                      </a:cubicBezTo>
                      <a:cubicBezTo>
                        <a:pt x="45" y="23"/>
                        <a:pt x="44" y="23"/>
                        <a:pt x="43" y="22"/>
                      </a:cubicBezTo>
                      <a:cubicBezTo>
                        <a:pt x="42" y="22"/>
                        <a:pt x="41" y="22"/>
                        <a:pt x="40" y="23"/>
                      </a:cubicBezTo>
                      <a:cubicBezTo>
                        <a:pt x="35" y="25"/>
                        <a:pt x="30" y="26"/>
                        <a:pt x="24" y="27"/>
                      </a:cubicBezTo>
                      <a:cubicBezTo>
                        <a:pt x="23" y="27"/>
                        <a:pt x="20" y="28"/>
                        <a:pt x="19" y="28"/>
                      </a:cubicBezTo>
                      <a:cubicBezTo>
                        <a:pt x="17" y="27"/>
                        <a:pt x="13" y="26"/>
                        <a:pt x="17" y="24"/>
                      </a:cubicBezTo>
                      <a:cubicBezTo>
                        <a:pt x="19" y="24"/>
                        <a:pt x="22" y="22"/>
                        <a:pt x="24" y="22"/>
                      </a:cubicBezTo>
                      <a:cubicBezTo>
                        <a:pt x="26" y="22"/>
                        <a:pt x="28" y="22"/>
                        <a:pt x="29" y="22"/>
                      </a:cubicBezTo>
                      <a:cubicBezTo>
                        <a:pt x="29" y="22"/>
                        <a:pt x="32" y="20"/>
                        <a:pt x="31" y="20"/>
                      </a:cubicBezTo>
                      <a:cubicBezTo>
                        <a:pt x="30" y="19"/>
                        <a:pt x="25" y="20"/>
                        <a:pt x="24" y="20"/>
                      </a:cubicBezTo>
                      <a:cubicBezTo>
                        <a:pt x="22" y="21"/>
                        <a:pt x="21" y="21"/>
                        <a:pt x="19" y="21"/>
                      </a:cubicBezTo>
                      <a:cubicBezTo>
                        <a:pt x="17" y="21"/>
                        <a:pt x="19" y="20"/>
                        <a:pt x="19" y="19"/>
                      </a:cubicBezTo>
                      <a:cubicBezTo>
                        <a:pt x="19" y="16"/>
                        <a:pt x="13" y="21"/>
                        <a:pt x="12" y="21"/>
                      </a:cubicBezTo>
                      <a:cubicBezTo>
                        <a:pt x="12" y="21"/>
                        <a:pt x="11" y="22"/>
                        <a:pt x="11" y="22"/>
                      </a:cubicBezTo>
                      <a:cubicBezTo>
                        <a:pt x="9" y="20"/>
                        <a:pt x="9" y="22"/>
                        <a:pt x="9" y="23"/>
                      </a:cubicBezTo>
                      <a:cubicBezTo>
                        <a:pt x="9" y="23"/>
                        <a:pt x="6" y="21"/>
                        <a:pt x="5" y="21"/>
                      </a:cubicBezTo>
                      <a:cubicBezTo>
                        <a:pt x="4" y="21"/>
                        <a:pt x="0" y="22"/>
                        <a:pt x="0" y="20"/>
                      </a:cubicBezTo>
                      <a:cubicBezTo>
                        <a:pt x="0" y="18"/>
                        <a:pt x="2" y="19"/>
                        <a:pt x="4" y="18"/>
                      </a:cubicBezTo>
                      <a:cubicBezTo>
                        <a:pt x="6" y="18"/>
                        <a:pt x="8" y="18"/>
                        <a:pt x="9" y="17"/>
                      </a:cubicBezTo>
                      <a:cubicBezTo>
                        <a:pt x="9" y="17"/>
                        <a:pt x="12" y="16"/>
                        <a:pt x="11" y="16"/>
                      </a:cubicBezTo>
                      <a:cubicBezTo>
                        <a:pt x="9" y="15"/>
                        <a:pt x="6" y="16"/>
                        <a:pt x="5" y="16"/>
                      </a:cubicBezTo>
                      <a:cubicBezTo>
                        <a:pt x="2" y="16"/>
                        <a:pt x="0" y="14"/>
                        <a:pt x="4" y="14"/>
                      </a:cubicBezTo>
                      <a:cubicBezTo>
                        <a:pt x="6" y="14"/>
                        <a:pt x="10" y="13"/>
                        <a:pt x="12" y="13"/>
                      </a:cubicBezTo>
                      <a:cubicBezTo>
                        <a:pt x="11" y="13"/>
                        <a:pt x="4" y="14"/>
                        <a:pt x="4" y="12"/>
                      </a:cubicBezTo>
                      <a:cubicBezTo>
                        <a:pt x="3" y="10"/>
                        <a:pt x="12" y="11"/>
                        <a:pt x="13" y="10"/>
                      </a:cubicBezTo>
                      <a:cubicBezTo>
                        <a:pt x="13" y="10"/>
                        <a:pt x="9" y="9"/>
                        <a:pt x="9" y="8"/>
                      </a:cubicBezTo>
                      <a:cubicBezTo>
                        <a:pt x="8" y="7"/>
                        <a:pt x="14" y="6"/>
                        <a:pt x="14" y="6"/>
                      </a:cubicBezTo>
                      <a:cubicBezTo>
                        <a:pt x="17" y="6"/>
                        <a:pt x="15" y="10"/>
                        <a:pt x="17" y="10"/>
                      </a:cubicBezTo>
                      <a:cubicBezTo>
                        <a:pt x="20" y="10"/>
                        <a:pt x="22" y="10"/>
                        <a:pt x="25" y="11"/>
                      </a:cubicBezTo>
                      <a:cubicBezTo>
                        <a:pt x="26" y="12"/>
                        <a:pt x="28" y="13"/>
                        <a:pt x="29" y="14"/>
                      </a:cubicBezTo>
                      <a:cubicBezTo>
                        <a:pt x="31" y="16"/>
                        <a:pt x="30" y="17"/>
                        <a:pt x="32" y="17"/>
                      </a:cubicBezTo>
                      <a:cubicBezTo>
                        <a:pt x="35" y="17"/>
                        <a:pt x="37" y="17"/>
                        <a:pt x="39" y="16"/>
                      </a:cubicBezTo>
                      <a:cubicBezTo>
                        <a:pt x="43" y="15"/>
                        <a:pt x="37" y="14"/>
                        <a:pt x="37" y="13"/>
                      </a:cubicBezTo>
                      <a:cubicBezTo>
                        <a:pt x="37" y="13"/>
                        <a:pt x="45" y="12"/>
                        <a:pt x="38" y="9"/>
                      </a:cubicBezTo>
                      <a:cubicBezTo>
                        <a:pt x="37" y="9"/>
                        <a:pt x="35" y="9"/>
                        <a:pt x="36" y="8"/>
                      </a:cubicBezTo>
                      <a:cubicBezTo>
                        <a:pt x="37" y="7"/>
                        <a:pt x="38" y="6"/>
                        <a:pt x="38" y="5"/>
                      </a:cubicBezTo>
                      <a:cubicBezTo>
                        <a:pt x="39" y="4"/>
                        <a:pt x="43" y="0"/>
                        <a:pt x="43" y="3"/>
                      </a:cubicBezTo>
                      <a:cubicBezTo>
                        <a:pt x="43" y="4"/>
                        <a:pt x="44" y="5"/>
                        <a:pt x="44" y="7"/>
                      </a:cubicBezTo>
                      <a:cubicBezTo>
                        <a:pt x="45" y="7"/>
                        <a:pt x="45" y="8"/>
                        <a:pt x="45" y="9"/>
                      </a:cubicBezTo>
                      <a:cubicBezTo>
                        <a:pt x="46" y="10"/>
                        <a:pt x="44" y="9"/>
                        <a:pt x="44" y="10"/>
                      </a:cubicBezTo>
                      <a:cubicBezTo>
                        <a:pt x="44" y="12"/>
                        <a:pt x="47" y="10"/>
                        <a:pt x="47" y="11"/>
                      </a:cubicBezTo>
                      <a:cubicBezTo>
                        <a:pt x="47" y="13"/>
                        <a:pt x="50" y="14"/>
                        <a:pt x="51" y="14"/>
                      </a:cubicBezTo>
                      <a:cubicBezTo>
                        <a:pt x="53" y="14"/>
                        <a:pt x="53" y="15"/>
                        <a:pt x="53" y="13"/>
                      </a:cubicBezTo>
                      <a:cubicBezTo>
                        <a:pt x="53" y="11"/>
                        <a:pt x="55" y="11"/>
                        <a:pt x="57" y="12"/>
                      </a:cubicBezTo>
                      <a:cubicBezTo>
                        <a:pt x="58" y="12"/>
                        <a:pt x="60" y="14"/>
                        <a:pt x="59" y="15"/>
                      </a:cubicBezTo>
                      <a:cubicBezTo>
                        <a:pt x="59" y="16"/>
                        <a:pt x="58" y="19"/>
                        <a:pt x="58" y="20"/>
                      </a:cubicBezTo>
                      <a:cubicBezTo>
                        <a:pt x="57" y="21"/>
                        <a:pt x="51" y="22"/>
                        <a:pt x="50" y="22"/>
                      </a:cubicBezTo>
                      <a:cubicBezTo>
                        <a:pt x="48" y="21"/>
                        <a:pt x="51" y="22"/>
                        <a:pt x="50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6" name="Freeform 579">
                  <a:extLst>
                    <a:ext uri="{FF2B5EF4-FFF2-40B4-BE49-F238E27FC236}">
                      <a16:creationId xmlns:a16="http://schemas.microsoft.com/office/drawing/2014/main" id="{E80D88B9-1104-FA42-9B57-7B71EDE5C0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9671" y="4525526"/>
                  <a:ext cx="95541" cy="63711"/>
                </a:xfrm>
                <a:custGeom>
                  <a:avLst/>
                  <a:gdLst>
                    <a:gd name="T0" fmla="*/ 9 w 10"/>
                    <a:gd name="T1" fmla="*/ 1 h 7"/>
                    <a:gd name="T2" fmla="*/ 0 w 10"/>
                    <a:gd name="T3" fmla="*/ 5 h 7"/>
                    <a:gd name="T4" fmla="*/ 6 w 10"/>
                    <a:gd name="T5" fmla="*/ 5 h 7"/>
                    <a:gd name="T6" fmla="*/ 9 w 10"/>
                    <a:gd name="T7" fmla="*/ 1 h 7"/>
                    <a:gd name="T8" fmla="*/ 9 w 10"/>
                    <a:gd name="T9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9" y="1"/>
                      </a:moveTo>
                      <a:cubicBezTo>
                        <a:pt x="8" y="1"/>
                        <a:pt x="0" y="5"/>
                        <a:pt x="0" y="5"/>
                      </a:cubicBezTo>
                      <a:cubicBezTo>
                        <a:pt x="2" y="6"/>
                        <a:pt x="5" y="7"/>
                        <a:pt x="6" y="5"/>
                      </a:cubicBezTo>
                      <a:cubicBezTo>
                        <a:pt x="7" y="4"/>
                        <a:pt x="9" y="0"/>
                        <a:pt x="9" y="1"/>
                      </a:cubicBezTo>
                      <a:cubicBezTo>
                        <a:pt x="7" y="1"/>
                        <a:pt x="10" y="0"/>
                        <a:pt x="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7" name="Freeform 580">
                  <a:extLst>
                    <a:ext uri="{FF2B5EF4-FFF2-40B4-BE49-F238E27FC236}">
                      <a16:creationId xmlns:a16="http://schemas.microsoft.com/office/drawing/2014/main" id="{74227F6E-40B2-CD44-B52B-2D46B113F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4068" y="4385363"/>
                  <a:ext cx="343949" cy="159279"/>
                </a:xfrm>
                <a:custGeom>
                  <a:avLst/>
                  <a:gdLst>
                    <a:gd name="T0" fmla="*/ 30 w 37"/>
                    <a:gd name="T1" fmla="*/ 12 h 17"/>
                    <a:gd name="T2" fmla="*/ 27 w 37"/>
                    <a:gd name="T3" fmla="*/ 13 h 17"/>
                    <a:gd name="T4" fmla="*/ 26 w 37"/>
                    <a:gd name="T5" fmla="*/ 10 h 17"/>
                    <a:gd name="T6" fmla="*/ 23 w 37"/>
                    <a:gd name="T7" fmla="*/ 8 h 17"/>
                    <a:gd name="T8" fmla="*/ 22 w 37"/>
                    <a:gd name="T9" fmla="*/ 10 h 17"/>
                    <a:gd name="T10" fmla="*/ 21 w 37"/>
                    <a:gd name="T11" fmla="*/ 9 h 17"/>
                    <a:gd name="T12" fmla="*/ 20 w 37"/>
                    <a:gd name="T13" fmla="*/ 13 h 17"/>
                    <a:gd name="T14" fmla="*/ 17 w 37"/>
                    <a:gd name="T15" fmla="*/ 14 h 17"/>
                    <a:gd name="T16" fmla="*/ 16 w 37"/>
                    <a:gd name="T17" fmla="*/ 16 h 17"/>
                    <a:gd name="T18" fmla="*/ 12 w 37"/>
                    <a:gd name="T19" fmla="*/ 17 h 17"/>
                    <a:gd name="T20" fmla="*/ 10 w 37"/>
                    <a:gd name="T21" fmla="*/ 15 h 17"/>
                    <a:gd name="T22" fmla="*/ 5 w 37"/>
                    <a:gd name="T23" fmla="*/ 16 h 17"/>
                    <a:gd name="T24" fmla="*/ 1 w 37"/>
                    <a:gd name="T25" fmla="*/ 17 h 17"/>
                    <a:gd name="T26" fmla="*/ 2 w 37"/>
                    <a:gd name="T27" fmla="*/ 13 h 17"/>
                    <a:gd name="T28" fmla="*/ 0 w 37"/>
                    <a:gd name="T29" fmla="*/ 14 h 17"/>
                    <a:gd name="T30" fmla="*/ 6 w 37"/>
                    <a:gd name="T31" fmla="*/ 12 h 17"/>
                    <a:gd name="T32" fmla="*/ 9 w 37"/>
                    <a:gd name="T33" fmla="*/ 10 h 17"/>
                    <a:gd name="T34" fmla="*/ 13 w 37"/>
                    <a:gd name="T35" fmla="*/ 7 h 17"/>
                    <a:gd name="T36" fmla="*/ 18 w 37"/>
                    <a:gd name="T37" fmla="*/ 3 h 17"/>
                    <a:gd name="T38" fmla="*/ 24 w 37"/>
                    <a:gd name="T39" fmla="*/ 3 h 17"/>
                    <a:gd name="T40" fmla="*/ 30 w 37"/>
                    <a:gd name="T41" fmla="*/ 3 h 17"/>
                    <a:gd name="T42" fmla="*/ 32 w 37"/>
                    <a:gd name="T43" fmla="*/ 0 h 17"/>
                    <a:gd name="T44" fmla="*/ 36 w 37"/>
                    <a:gd name="T45" fmla="*/ 2 h 17"/>
                    <a:gd name="T46" fmla="*/ 34 w 37"/>
                    <a:gd name="T47" fmla="*/ 4 h 17"/>
                    <a:gd name="T48" fmla="*/ 34 w 37"/>
                    <a:gd name="T49" fmla="*/ 7 h 17"/>
                    <a:gd name="T50" fmla="*/ 35 w 37"/>
                    <a:gd name="T51" fmla="*/ 9 h 17"/>
                    <a:gd name="T52" fmla="*/ 31 w 37"/>
                    <a:gd name="T53" fmla="*/ 10 h 17"/>
                    <a:gd name="T54" fmla="*/ 30 w 37"/>
                    <a:gd name="T55" fmla="*/ 12 h 17"/>
                    <a:gd name="T56" fmla="*/ 30 w 37"/>
                    <a:gd name="T57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" h="17">
                      <a:moveTo>
                        <a:pt x="30" y="12"/>
                      </a:moveTo>
                      <a:cubicBezTo>
                        <a:pt x="29" y="13"/>
                        <a:pt x="27" y="13"/>
                        <a:pt x="27" y="13"/>
                      </a:cubicBezTo>
                      <a:cubicBezTo>
                        <a:pt x="24" y="13"/>
                        <a:pt x="25" y="11"/>
                        <a:pt x="26" y="10"/>
                      </a:cubicBezTo>
                      <a:cubicBezTo>
                        <a:pt x="27" y="8"/>
                        <a:pt x="24" y="7"/>
                        <a:pt x="23" y="8"/>
                      </a:cubicBezTo>
                      <a:cubicBezTo>
                        <a:pt x="23" y="9"/>
                        <a:pt x="23" y="10"/>
                        <a:pt x="22" y="10"/>
                      </a:cubicBezTo>
                      <a:cubicBezTo>
                        <a:pt x="22" y="10"/>
                        <a:pt x="21" y="10"/>
                        <a:pt x="21" y="9"/>
                      </a:cubicBezTo>
                      <a:cubicBezTo>
                        <a:pt x="20" y="10"/>
                        <a:pt x="21" y="12"/>
                        <a:pt x="20" y="13"/>
                      </a:cubicBezTo>
                      <a:cubicBezTo>
                        <a:pt x="19" y="15"/>
                        <a:pt x="18" y="13"/>
                        <a:pt x="17" y="14"/>
                      </a:cubicBezTo>
                      <a:cubicBezTo>
                        <a:pt x="16" y="14"/>
                        <a:pt x="17" y="16"/>
                        <a:pt x="16" y="16"/>
                      </a:cubicBezTo>
                      <a:cubicBezTo>
                        <a:pt x="16" y="17"/>
                        <a:pt x="13" y="17"/>
                        <a:pt x="12" y="17"/>
                      </a:cubicBezTo>
                      <a:cubicBezTo>
                        <a:pt x="11" y="16"/>
                        <a:pt x="11" y="14"/>
                        <a:pt x="10" y="15"/>
                      </a:cubicBezTo>
                      <a:cubicBezTo>
                        <a:pt x="8" y="16"/>
                        <a:pt x="7" y="16"/>
                        <a:pt x="5" y="16"/>
                      </a:cubicBezTo>
                      <a:cubicBezTo>
                        <a:pt x="4" y="16"/>
                        <a:pt x="2" y="17"/>
                        <a:pt x="1" y="17"/>
                      </a:cubicBezTo>
                      <a:cubicBezTo>
                        <a:pt x="0" y="17"/>
                        <a:pt x="3" y="14"/>
                        <a:pt x="2" y="13"/>
                      </a:cubicBezTo>
                      <a:cubicBezTo>
                        <a:pt x="2" y="13"/>
                        <a:pt x="1" y="14"/>
                        <a:pt x="0" y="14"/>
                      </a:cubicBezTo>
                      <a:cubicBezTo>
                        <a:pt x="0" y="13"/>
                        <a:pt x="5" y="12"/>
                        <a:pt x="6" y="12"/>
                      </a:cubicBezTo>
                      <a:cubicBezTo>
                        <a:pt x="8" y="12"/>
                        <a:pt x="8" y="11"/>
                        <a:pt x="9" y="10"/>
                      </a:cubicBezTo>
                      <a:cubicBezTo>
                        <a:pt x="11" y="8"/>
                        <a:pt x="12" y="8"/>
                        <a:pt x="13" y="7"/>
                      </a:cubicBezTo>
                      <a:cubicBezTo>
                        <a:pt x="15" y="5"/>
                        <a:pt x="16" y="3"/>
                        <a:pt x="18" y="3"/>
                      </a:cubicBezTo>
                      <a:cubicBezTo>
                        <a:pt x="20" y="2"/>
                        <a:pt x="22" y="2"/>
                        <a:pt x="24" y="3"/>
                      </a:cubicBezTo>
                      <a:cubicBezTo>
                        <a:pt x="26" y="3"/>
                        <a:pt x="29" y="4"/>
                        <a:pt x="30" y="3"/>
                      </a:cubicBezTo>
                      <a:cubicBezTo>
                        <a:pt x="31" y="2"/>
                        <a:pt x="30" y="0"/>
                        <a:pt x="32" y="0"/>
                      </a:cubicBezTo>
                      <a:cubicBezTo>
                        <a:pt x="32" y="0"/>
                        <a:pt x="36" y="1"/>
                        <a:pt x="36" y="2"/>
                      </a:cubicBezTo>
                      <a:cubicBezTo>
                        <a:pt x="37" y="2"/>
                        <a:pt x="34" y="3"/>
                        <a:pt x="34" y="4"/>
                      </a:cubicBezTo>
                      <a:cubicBezTo>
                        <a:pt x="34" y="5"/>
                        <a:pt x="37" y="6"/>
                        <a:pt x="34" y="7"/>
                      </a:cubicBezTo>
                      <a:cubicBezTo>
                        <a:pt x="33" y="8"/>
                        <a:pt x="36" y="9"/>
                        <a:pt x="35" y="9"/>
                      </a:cubicBezTo>
                      <a:cubicBezTo>
                        <a:pt x="33" y="10"/>
                        <a:pt x="32" y="10"/>
                        <a:pt x="31" y="10"/>
                      </a:cubicBezTo>
                      <a:cubicBezTo>
                        <a:pt x="31" y="11"/>
                        <a:pt x="31" y="11"/>
                        <a:pt x="30" y="12"/>
                      </a:cubicBezTo>
                      <a:cubicBezTo>
                        <a:pt x="29" y="13"/>
                        <a:pt x="31" y="11"/>
                        <a:pt x="30" y="1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8" name="Freeform 581">
                  <a:extLst>
                    <a:ext uri="{FF2B5EF4-FFF2-40B4-BE49-F238E27FC236}">
                      <a16:creationId xmlns:a16="http://schemas.microsoft.com/office/drawing/2014/main" id="{47A9665D-9319-8B4C-8E72-A6DBA8403A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6680" y="4449069"/>
                  <a:ext cx="73248" cy="19114"/>
                </a:xfrm>
                <a:custGeom>
                  <a:avLst/>
                  <a:gdLst>
                    <a:gd name="T0" fmla="*/ 6 w 8"/>
                    <a:gd name="T1" fmla="*/ 2 h 2"/>
                    <a:gd name="T2" fmla="*/ 3 w 8"/>
                    <a:gd name="T3" fmla="*/ 0 h 2"/>
                    <a:gd name="T4" fmla="*/ 6 w 8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2">
                      <a:moveTo>
                        <a:pt x="6" y="2"/>
                      </a:moveTo>
                      <a:cubicBezTo>
                        <a:pt x="4" y="2"/>
                        <a:pt x="0" y="1"/>
                        <a:pt x="3" y="0"/>
                      </a:cubicBezTo>
                      <a:cubicBezTo>
                        <a:pt x="5" y="0"/>
                        <a:pt x="8" y="2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9" name="Freeform 582">
                  <a:extLst>
                    <a:ext uri="{FF2B5EF4-FFF2-40B4-BE49-F238E27FC236}">
                      <a16:creationId xmlns:a16="http://schemas.microsoft.com/office/drawing/2014/main" id="{D202EACF-73A3-A741-B4FC-D6A2BAF4A1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0374" y="4318467"/>
                  <a:ext cx="197453" cy="92380"/>
                </a:xfrm>
                <a:custGeom>
                  <a:avLst/>
                  <a:gdLst>
                    <a:gd name="T0" fmla="*/ 7 w 21"/>
                    <a:gd name="T1" fmla="*/ 9 h 10"/>
                    <a:gd name="T2" fmla="*/ 2 w 21"/>
                    <a:gd name="T3" fmla="*/ 4 h 10"/>
                    <a:gd name="T4" fmla="*/ 9 w 21"/>
                    <a:gd name="T5" fmla="*/ 2 h 10"/>
                    <a:gd name="T6" fmla="*/ 17 w 21"/>
                    <a:gd name="T7" fmla="*/ 0 h 10"/>
                    <a:gd name="T8" fmla="*/ 19 w 21"/>
                    <a:gd name="T9" fmla="*/ 2 h 10"/>
                    <a:gd name="T10" fmla="*/ 14 w 21"/>
                    <a:gd name="T11" fmla="*/ 4 h 10"/>
                    <a:gd name="T12" fmla="*/ 15 w 21"/>
                    <a:gd name="T13" fmla="*/ 7 h 10"/>
                    <a:gd name="T14" fmla="*/ 7 w 21"/>
                    <a:gd name="T15" fmla="*/ 9 h 10"/>
                    <a:gd name="T16" fmla="*/ 7 w 21"/>
                    <a:gd name="T17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10">
                      <a:moveTo>
                        <a:pt x="7" y="9"/>
                      </a:moveTo>
                      <a:cubicBezTo>
                        <a:pt x="6" y="9"/>
                        <a:pt x="0" y="6"/>
                        <a:pt x="2" y="4"/>
                      </a:cubicBezTo>
                      <a:cubicBezTo>
                        <a:pt x="4" y="2"/>
                        <a:pt x="7" y="2"/>
                        <a:pt x="9" y="2"/>
                      </a:cubicBezTo>
                      <a:cubicBezTo>
                        <a:pt x="12" y="1"/>
                        <a:pt x="15" y="0"/>
                        <a:pt x="17" y="0"/>
                      </a:cubicBezTo>
                      <a:cubicBezTo>
                        <a:pt x="18" y="0"/>
                        <a:pt x="21" y="1"/>
                        <a:pt x="19" y="2"/>
                      </a:cubicBezTo>
                      <a:cubicBezTo>
                        <a:pt x="18" y="3"/>
                        <a:pt x="15" y="2"/>
                        <a:pt x="14" y="4"/>
                      </a:cubicBezTo>
                      <a:cubicBezTo>
                        <a:pt x="14" y="4"/>
                        <a:pt x="19" y="6"/>
                        <a:pt x="15" y="7"/>
                      </a:cubicBezTo>
                      <a:cubicBezTo>
                        <a:pt x="13" y="8"/>
                        <a:pt x="10" y="10"/>
                        <a:pt x="7" y="9"/>
                      </a:cubicBezTo>
                      <a:cubicBezTo>
                        <a:pt x="5" y="9"/>
                        <a:pt x="9" y="10"/>
                        <a:pt x="7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0" name="Freeform 583">
                  <a:extLst>
                    <a:ext uri="{FF2B5EF4-FFF2-40B4-BE49-F238E27FC236}">
                      <a16:creationId xmlns:a16="http://schemas.microsoft.com/office/drawing/2014/main" id="{0669D327-953F-DC46-81BD-0ED3ED00F5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7570" y="4337578"/>
                  <a:ext cx="73248" cy="38227"/>
                </a:xfrm>
                <a:custGeom>
                  <a:avLst/>
                  <a:gdLst>
                    <a:gd name="T0" fmla="*/ 6 w 8"/>
                    <a:gd name="T1" fmla="*/ 4 h 4"/>
                    <a:gd name="T2" fmla="*/ 3 w 8"/>
                    <a:gd name="T3" fmla="*/ 0 h 4"/>
                    <a:gd name="T4" fmla="*/ 6 w 8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">
                      <a:moveTo>
                        <a:pt x="6" y="4"/>
                      </a:moveTo>
                      <a:cubicBezTo>
                        <a:pt x="4" y="4"/>
                        <a:pt x="0" y="0"/>
                        <a:pt x="3" y="0"/>
                      </a:cubicBezTo>
                      <a:cubicBezTo>
                        <a:pt x="6" y="0"/>
                        <a:pt x="8" y="3"/>
                        <a:pt x="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1" name="Freeform 584">
                  <a:extLst>
                    <a:ext uri="{FF2B5EF4-FFF2-40B4-BE49-F238E27FC236}">
                      <a16:creationId xmlns:a16="http://schemas.microsoft.com/office/drawing/2014/main" id="{0098A9D0-AC43-8941-A283-33398C40E4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29483" y="4251568"/>
                  <a:ext cx="197453" cy="66896"/>
                </a:xfrm>
                <a:custGeom>
                  <a:avLst/>
                  <a:gdLst>
                    <a:gd name="T0" fmla="*/ 1 w 21"/>
                    <a:gd name="T1" fmla="*/ 5 h 7"/>
                    <a:gd name="T2" fmla="*/ 4 w 21"/>
                    <a:gd name="T3" fmla="*/ 4 h 7"/>
                    <a:gd name="T4" fmla="*/ 9 w 21"/>
                    <a:gd name="T5" fmla="*/ 1 h 7"/>
                    <a:gd name="T6" fmla="*/ 18 w 21"/>
                    <a:gd name="T7" fmla="*/ 3 h 7"/>
                    <a:gd name="T8" fmla="*/ 11 w 21"/>
                    <a:gd name="T9" fmla="*/ 6 h 7"/>
                    <a:gd name="T10" fmla="*/ 6 w 21"/>
                    <a:gd name="T11" fmla="*/ 6 h 7"/>
                    <a:gd name="T12" fmla="*/ 1 w 21"/>
                    <a:gd name="T13" fmla="*/ 5 h 7"/>
                    <a:gd name="T14" fmla="*/ 1 w 21"/>
                    <a:gd name="T15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7">
                      <a:moveTo>
                        <a:pt x="1" y="5"/>
                      </a:moveTo>
                      <a:cubicBezTo>
                        <a:pt x="0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9" y="1"/>
                      </a:cubicBezTo>
                      <a:cubicBezTo>
                        <a:pt x="12" y="0"/>
                        <a:pt x="15" y="1"/>
                        <a:pt x="18" y="3"/>
                      </a:cubicBezTo>
                      <a:cubicBezTo>
                        <a:pt x="21" y="6"/>
                        <a:pt x="12" y="6"/>
                        <a:pt x="11" y="6"/>
                      </a:cubicBezTo>
                      <a:cubicBezTo>
                        <a:pt x="9" y="6"/>
                        <a:pt x="8" y="7"/>
                        <a:pt x="6" y="6"/>
                      </a:cubicBezTo>
                      <a:cubicBezTo>
                        <a:pt x="4" y="5"/>
                        <a:pt x="2" y="6"/>
                        <a:pt x="1" y="5"/>
                      </a:cubicBezTo>
                      <a:cubicBezTo>
                        <a:pt x="0" y="4"/>
                        <a:pt x="2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2" name="Freeform 585">
                  <a:extLst>
                    <a:ext uri="{FF2B5EF4-FFF2-40B4-BE49-F238E27FC236}">
                      <a16:creationId xmlns:a16="http://schemas.microsoft.com/office/drawing/2014/main" id="{1CB81583-84DA-8447-856A-CB65D5DAF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7188" y="4449069"/>
                  <a:ext cx="261145" cy="178393"/>
                </a:xfrm>
                <a:custGeom>
                  <a:avLst/>
                  <a:gdLst>
                    <a:gd name="T0" fmla="*/ 22 w 28"/>
                    <a:gd name="T1" fmla="*/ 19 h 19"/>
                    <a:gd name="T2" fmla="*/ 15 w 28"/>
                    <a:gd name="T3" fmla="*/ 19 h 19"/>
                    <a:gd name="T4" fmla="*/ 15 w 28"/>
                    <a:gd name="T5" fmla="*/ 17 h 19"/>
                    <a:gd name="T6" fmla="*/ 12 w 28"/>
                    <a:gd name="T7" fmla="*/ 15 h 19"/>
                    <a:gd name="T8" fmla="*/ 17 w 28"/>
                    <a:gd name="T9" fmla="*/ 13 h 19"/>
                    <a:gd name="T10" fmla="*/ 16 w 28"/>
                    <a:gd name="T11" fmla="*/ 12 h 19"/>
                    <a:gd name="T12" fmla="*/ 9 w 28"/>
                    <a:gd name="T13" fmla="*/ 13 h 19"/>
                    <a:gd name="T14" fmla="*/ 2 w 28"/>
                    <a:gd name="T15" fmla="*/ 13 h 19"/>
                    <a:gd name="T16" fmla="*/ 1 w 28"/>
                    <a:gd name="T17" fmla="*/ 12 h 19"/>
                    <a:gd name="T18" fmla="*/ 7 w 28"/>
                    <a:gd name="T19" fmla="*/ 10 h 19"/>
                    <a:gd name="T20" fmla="*/ 4 w 28"/>
                    <a:gd name="T21" fmla="*/ 8 h 19"/>
                    <a:gd name="T22" fmla="*/ 7 w 28"/>
                    <a:gd name="T23" fmla="*/ 6 h 19"/>
                    <a:gd name="T24" fmla="*/ 3 w 28"/>
                    <a:gd name="T25" fmla="*/ 6 h 19"/>
                    <a:gd name="T26" fmla="*/ 7 w 28"/>
                    <a:gd name="T27" fmla="*/ 4 h 19"/>
                    <a:gd name="T28" fmla="*/ 13 w 28"/>
                    <a:gd name="T29" fmla="*/ 8 h 19"/>
                    <a:gd name="T30" fmla="*/ 16 w 28"/>
                    <a:gd name="T31" fmla="*/ 9 h 19"/>
                    <a:gd name="T32" fmla="*/ 13 w 28"/>
                    <a:gd name="T33" fmla="*/ 7 h 19"/>
                    <a:gd name="T34" fmla="*/ 14 w 28"/>
                    <a:gd name="T35" fmla="*/ 5 h 19"/>
                    <a:gd name="T36" fmla="*/ 11 w 28"/>
                    <a:gd name="T37" fmla="*/ 4 h 19"/>
                    <a:gd name="T38" fmla="*/ 11 w 28"/>
                    <a:gd name="T39" fmla="*/ 2 h 19"/>
                    <a:gd name="T40" fmla="*/ 7 w 28"/>
                    <a:gd name="T41" fmla="*/ 3 h 19"/>
                    <a:gd name="T42" fmla="*/ 13 w 28"/>
                    <a:gd name="T43" fmla="*/ 1 h 19"/>
                    <a:gd name="T44" fmla="*/ 12 w 28"/>
                    <a:gd name="T45" fmla="*/ 2 h 19"/>
                    <a:gd name="T46" fmla="*/ 15 w 28"/>
                    <a:gd name="T47" fmla="*/ 3 h 19"/>
                    <a:gd name="T48" fmla="*/ 21 w 28"/>
                    <a:gd name="T49" fmla="*/ 2 h 19"/>
                    <a:gd name="T50" fmla="*/ 26 w 28"/>
                    <a:gd name="T51" fmla="*/ 8 h 19"/>
                    <a:gd name="T52" fmla="*/ 27 w 28"/>
                    <a:gd name="T53" fmla="*/ 12 h 19"/>
                    <a:gd name="T54" fmla="*/ 26 w 28"/>
                    <a:gd name="T55" fmla="*/ 14 h 19"/>
                    <a:gd name="T56" fmla="*/ 26 w 28"/>
                    <a:gd name="T57" fmla="*/ 17 h 19"/>
                    <a:gd name="T58" fmla="*/ 22 w 28"/>
                    <a:gd name="T5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" h="19">
                      <a:moveTo>
                        <a:pt x="22" y="19"/>
                      </a:moveTo>
                      <a:cubicBezTo>
                        <a:pt x="20" y="19"/>
                        <a:pt x="17" y="19"/>
                        <a:pt x="15" y="19"/>
                      </a:cubicBezTo>
                      <a:cubicBezTo>
                        <a:pt x="12" y="19"/>
                        <a:pt x="15" y="18"/>
                        <a:pt x="15" y="17"/>
                      </a:cubicBezTo>
                      <a:cubicBezTo>
                        <a:pt x="16" y="16"/>
                        <a:pt x="11" y="16"/>
                        <a:pt x="12" y="15"/>
                      </a:cubicBezTo>
                      <a:cubicBezTo>
                        <a:pt x="13" y="14"/>
                        <a:pt x="15" y="13"/>
                        <a:pt x="17" y="13"/>
                      </a:cubicBezTo>
                      <a:cubicBezTo>
                        <a:pt x="18" y="12"/>
                        <a:pt x="17" y="12"/>
                        <a:pt x="16" y="12"/>
                      </a:cubicBezTo>
                      <a:cubicBezTo>
                        <a:pt x="14" y="11"/>
                        <a:pt x="12" y="12"/>
                        <a:pt x="9" y="13"/>
                      </a:cubicBezTo>
                      <a:cubicBezTo>
                        <a:pt x="7" y="13"/>
                        <a:pt x="5" y="13"/>
                        <a:pt x="2" y="13"/>
                      </a:cubicBezTo>
                      <a:cubicBezTo>
                        <a:pt x="2" y="14"/>
                        <a:pt x="0" y="14"/>
                        <a:pt x="1" y="12"/>
                      </a:cubicBezTo>
                      <a:cubicBezTo>
                        <a:pt x="3" y="10"/>
                        <a:pt x="5" y="11"/>
                        <a:pt x="7" y="10"/>
                      </a:cubicBezTo>
                      <a:cubicBezTo>
                        <a:pt x="11" y="9"/>
                        <a:pt x="4" y="9"/>
                        <a:pt x="4" y="8"/>
                      </a:cubicBezTo>
                      <a:cubicBezTo>
                        <a:pt x="3" y="8"/>
                        <a:pt x="7" y="6"/>
                        <a:pt x="7" y="6"/>
                      </a:cubicBezTo>
                      <a:cubicBezTo>
                        <a:pt x="7" y="6"/>
                        <a:pt x="4" y="6"/>
                        <a:pt x="3" y="6"/>
                      </a:cubicBezTo>
                      <a:cubicBezTo>
                        <a:pt x="3" y="5"/>
                        <a:pt x="6" y="4"/>
                        <a:pt x="7" y="4"/>
                      </a:cubicBezTo>
                      <a:cubicBezTo>
                        <a:pt x="9" y="4"/>
                        <a:pt x="11" y="7"/>
                        <a:pt x="13" y="8"/>
                      </a:cubicBezTo>
                      <a:cubicBezTo>
                        <a:pt x="14" y="8"/>
                        <a:pt x="15" y="10"/>
                        <a:pt x="16" y="9"/>
                      </a:cubicBezTo>
                      <a:cubicBezTo>
                        <a:pt x="19" y="7"/>
                        <a:pt x="13" y="7"/>
                        <a:pt x="13" y="7"/>
                      </a:cubicBezTo>
                      <a:cubicBezTo>
                        <a:pt x="14" y="7"/>
                        <a:pt x="18" y="6"/>
                        <a:pt x="14" y="5"/>
                      </a:cubicBezTo>
                      <a:cubicBezTo>
                        <a:pt x="13" y="5"/>
                        <a:pt x="12" y="5"/>
                        <a:pt x="11" y="4"/>
                      </a:cubicBezTo>
                      <a:cubicBezTo>
                        <a:pt x="9" y="3"/>
                        <a:pt x="11" y="3"/>
                        <a:pt x="11" y="2"/>
                      </a:cubicBezTo>
                      <a:cubicBezTo>
                        <a:pt x="10" y="2"/>
                        <a:pt x="7" y="3"/>
                        <a:pt x="7" y="3"/>
                      </a:cubicBezTo>
                      <a:cubicBezTo>
                        <a:pt x="6" y="2"/>
                        <a:pt x="13" y="1"/>
                        <a:pt x="13" y="1"/>
                      </a:cubicBezTo>
                      <a:cubicBezTo>
                        <a:pt x="13" y="1"/>
                        <a:pt x="12" y="2"/>
                        <a:pt x="12" y="2"/>
                      </a:cubicBezTo>
                      <a:cubicBezTo>
                        <a:pt x="11" y="3"/>
                        <a:pt x="14" y="3"/>
                        <a:pt x="15" y="3"/>
                      </a:cubicBezTo>
                      <a:cubicBezTo>
                        <a:pt x="18" y="4"/>
                        <a:pt x="19" y="4"/>
                        <a:pt x="21" y="2"/>
                      </a:cubicBezTo>
                      <a:cubicBezTo>
                        <a:pt x="24" y="0"/>
                        <a:pt x="27" y="6"/>
                        <a:pt x="26" y="8"/>
                      </a:cubicBezTo>
                      <a:cubicBezTo>
                        <a:pt x="26" y="10"/>
                        <a:pt x="26" y="11"/>
                        <a:pt x="27" y="12"/>
                      </a:cubicBezTo>
                      <a:cubicBezTo>
                        <a:pt x="28" y="14"/>
                        <a:pt x="28" y="15"/>
                        <a:pt x="26" y="14"/>
                      </a:cubicBezTo>
                      <a:cubicBezTo>
                        <a:pt x="24" y="12"/>
                        <a:pt x="25" y="16"/>
                        <a:pt x="26" y="17"/>
                      </a:cubicBezTo>
                      <a:cubicBezTo>
                        <a:pt x="27" y="18"/>
                        <a:pt x="23" y="19"/>
                        <a:pt x="22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3" name="Freeform 586">
                  <a:extLst>
                    <a:ext uri="{FF2B5EF4-FFF2-40B4-BE49-F238E27FC236}">
                      <a16:creationId xmlns:a16="http://schemas.microsoft.com/office/drawing/2014/main" id="{00589EA3-A4CA-BE47-BCCF-EACE9A5F4A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8527" y="4535082"/>
                  <a:ext cx="82803" cy="25484"/>
                </a:xfrm>
                <a:custGeom>
                  <a:avLst/>
                  <a:gdLst>
                    <a:gd name="T0" fmla="*/ 1 w 9"/>
                    <a:gd name="T1" fmla="*/ 3 h 3"/>
                    <a:gd name="T2" fmla="*/ 7 w 9"/>
                    <a:gd name="T3" fmla="*/ 0 h 3"/>
                    <a:gd name="T4" fmla="*/ 1 w 9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3">
                      <a:moveTo>
                        <a:pt x="1" y="3"/>
                      </a:moveTo>
                      <a:cubicBezTo>
                        <a:pt x="4" y="2"/>
                        <a:pt x="9" y="0"/>
                        <a:pt x="7" y="0"/>
                      </a:cubicBezTo>
                      <a:cubicBezTo>
                        <a:pt x="4" y="0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4" name="Freeform 587">
                  <a:extLst>
                    <a:ext uri="{FF2B5EF4-FFF2-40B4-BE49-F238E27FC236}">
                      <a16:creationId xmlns:a16="http://schemas.microsoft.com/office/drawing/2014/main" id="{FF052180-120E-1548-9A03-02BB81F62D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9418" y="4525526"/>
                  <a:ext cx="76432" cy="19114"/>
                </a:xfrm>
                <a:custGeom>
                  <a:avLst/>
                  <a:gdLst>
                    <a:gd name="T0" fmla="*/ 1 w 8"/>
                    <a:gd name="T1" fmla="*/ 2 h 2"/>
                    <a:gd name="T2" fmla="*/ 6 w 8"/>
                    <a:gd name="T3" fmla="*/ 0 h 2"/>
                    <a:gd name="T4" fmla="*/ 1 w 8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2">
                      <a:moveTo>
                        <a:pt x="1" y="2"/>
                      </a:moveTo>
                      <a:cubicBezTo>
                        <a:pt x="0" y="2"/>
                        <a:pt x="4" y="0"/>
                        <a:pt x="6" y="0"/>
                      </a:cubicBezTo>
                      <a:cubicBezTo>
                        <a:pt x="8" y="0"/>
                        <a:pt x="4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5" name="Freeform 588">
                  <a:extLst>
                    <a:ext uri="{FF2B5EF4-FFF2-40B4-BE49-F238E27FC236}">
                      <a16:creationId xmlns:a16="http://schemas.microsoft.com/office/drawing/2014/main" id="{B4033583-F322-084B-B892-C91F7C2F7D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21201" y="4496854"/>
                  <a:ext cx="95541" cy="47785"/>
                </a:xfrm>
                <a:custGeom>
                  <a:avLst/>
                  <a:gdLst>
                    <a:gd name="T0" fmla="*/ 2 w 10"/>
                    <a:gd name="T1" fmla="*/ 3 h 5"/>
                    <a:gd name="T2" fmla="*/ 10 w 10"/>
                    <a:gd name="T3" fmla="*/ 1 h 5"/>
                    <a:gd name="T4" fmla="*/ 2 w 10"/>
                    <a:gd name="T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5">
                      <a:moveTo>
                        <a:pt x="2" y="3"/>
                      </a:moveTo>
                      <a:cubicBezTo>
                        <a:pt x="0" y="2"/>
                        <a:pt x="10" y="0"/>
                        <a:pt x="10" y="1"/>
                      </a:cubicBezTo>
                      <a:cubicBezTo>
                        <a:pt x="10" y="2"/>
                        <a:pt x="6" y="5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6" name="Freeform 589">
                  <a:extLst>
                    <a:ext uri="{FF2B5EF4-FFF2-40B4-BE49-F238E27FC236}">
                      <a16:creationId xmlns:a16="http://schemas.microsoft.com/office/drawing/2014/main" id="{02C024AD-B192-F248-B606-0318FB93C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0757" y="4458630"/>
                  <a:ext cx="66879" cy="47785"/>
                </a:xfrm>
                <a:custGeom>
                  <a:avLst/>
                  <a:gdLst>
                    <a:gd name="T0" fmla="*/ 1 w 7"/>
                    <a:gd name="T1" fmla="*/ 5 h 5"/>
                    <a:gd name="T2" fmla="*/ 0 w 7"/>
                    <a:gd name="T3" fmla="*/ 1 h 5"/>
                    <a:gd name="T4" fmla="*/ 4 w 7"/>
                    <a:gd name="T5" fmla="*/ 2 h 5"/>
                    <a:gd name="T6" fmla="*/ 7 w 7"/>
                    <a:gd name="T7" fmla="*/ 4 h 5"/>
                    <a:gd name="T8" fmla="*/ 1 w 7"/>
                    <a:gd name="T9" fmla="*/ 5 h 5"/>
                    <a:gd name="T10" fmla="*/ 1 w 7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0" y="4"/>
                        <a:pt x="0" y="2"/>
                        <a:pt x="0" y="1"/>
                      </a:cubicBezTo>
                      <a:cubicBezTo>
                        <a:pt x="1" y="0"/>
                        <a:pt x="3" y="1"/>
                        <a:pt x="4" y="2"/>
                      </a:cubicBezTo>
                      <a:cubicBezTo>
                        <a:pt x="4" y="2"/>
                        <a:pt x="7" y="3"/>
                        <a:pt x="7" y="4"/>
                      </a:cubicBezTo>
                      <a:cubicBezTo>
                        <a:pt x="7" y="4"/>
                        <a:pt x="2" y="5"/>
                        <a:pt x="1" y="5"/>
                      </a:cubicBezTo>
                      <a:cubicBezTo>
                        <a:pt x="0" y="4"/>
                        <a:pt x="4" y="5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7" name="Freeform 590">
                  <a:extLst>
                    <a:ext uri="{FF2B5EF4-FFF2-40B4-BE49-F238E27FC236}">
                      <a16:creationId xmlns:a16="http://schemas.microsoft.com/office/drawing/2014/main" id="{716D52B3-49ED-C945-8287-C991BE7EF1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38400" y="4347133"/>
                  <a:ext cx="111465" cy="82827"/>
                </a:xfrm>
                <a:custGeom>
                  <a:avLst/>
                  <a:gdLst>
                    <a:gd name="T0" fmla="*/ 8 w 12"/>
                    <a:gd name="T1" fmla="*/ 8 h 9"/>
                    <a:gd name="T2" fmla="*/ 3 w 12"/>
                    <a:gd name="T3" fmla="*/ 1 h 9"/>
                    <a:gd name="T4" fmla="*/ 8 w 12"/>
                    <a:gd name="T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9">
                      <a:moveTo>
                        <a:pt x="8" y="8"/>
                      </a:moveTo>
                      <a:cubicBezTo>
                        <a:pt x="6" y="9"/>
                        <a:pt x="0" y="0"/>
                        <a:pt x="3" y="1"/>
                      </a:cubicBezTo>
                      <a:cubicBezTo>
                        <a:pt x="6" y="3"/>
                        <a:pt x="12" y="8"/>
                        <a:pt x="8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8" name="Freeform 591">
                  <a:extLst>
                    <a:ext uri="{FF2B5EF4-FFF2-40B4-BE49-F238E27FC236}">
                      <a16:creationId xmlns:a16="http://schemas.microsoft.com/office/drawing/2014/main" id="{110FCBD6-097B-2843-8493-06096BF703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6744" y="4337578"/>
                  <a:ext cx="82803" cy="28669"/>
                </a:xfrm>
                <a:custGeom>
                  <a:avLst/>
                  <a:gdLst>
                    <a:gd name="T0" fmla="*/ 2 w 9"/>
                    <a:gd name="T1" fmla="*/ 1 h 3"/>
                    <a:gd name="T2" fmla="*/ 8 w 9"/>
                    <a:gd name="T3" fmla="*/ 2 h 3"/>
                    <a:gd name="T4" fmla="*/ 2 w 9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3">
                      <a:moveTo>
                        <a:pt x="2" y="1"/>
                      </a:moveTo>
                      <a:cubicBezTo>
                        <a:pt x="5" y="0"/>
                        <a:pt x="9" y="2"/>
                        <a:pt x="8" y="2"/>
                      </a:cubicBezTo>
                      <a:cubicBezTo>
                        <a:pt x="3" y="3"/>
                        <a:pt x="0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9" name="Freeform 592">
                  <a:extLst>
                    <a:ext uri="{FF2B5EF4-FFF2-40B4-BE49-F238E27FC236}">
                      <a16:creationId xmlns:a16="http://schemas.microsoft.com/office/drawing/2014/main" id="{F49F0764-B525-1142-AF7C-BEFDAED815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57507" y="4187857"/>
                  <a:ext cx="334395" cy="178393"/>
                </a:xfrm>
                <a:custGeom>
                  <a:avLst/>
                  <a:gdLst>
                    <a:gd name="T0" fmla="*/ 28 w 36"/>
                    <a:gd name="T1" fmla="*/ 17 h 19"/>
                    <a:gd name="T2" fmla="*/ 27 w 36"/>
                    <a:gd name="T3" fmla="*/ 15 h 19"/>
                    <a:gd name="T4" fmla="*/ 22 w 36"/>
                    <a:gd name="T5" fmla="*/ 13 h 19"/>
                    <a:gd name="T6" fmla="*/ 14 w 36"/>
                    <a:gd name="T7" fmla="*/ 14 h 19"/>
                    <a:gd name="T8" fmla="*/ 18 w 36"/>
                    <a:gd name="T9" fmla="*/ 12 h 19"/>
                    <a:gd name="T10" fmla="*/ 8 w 36"/>
                    <a:gd name="T11" fmla="*/ 12 h 19"/>
                    <a:gd name="T12" fmla="*/ 13 w 36"/>
                    <a:gd name="T13" fmla="*/ 10 h 19"/>
                    <a:gd name="T14" fmla="*/ 12 w 36"/>
                    <a:gd name="T15" fmla="*/ 9 h 19"/>
                    <a:gd name="T16" fmla="*/ 13 w 36"/>
                    <a:gd name="T17" fmla="*/ 8 h 19"/>
                    <a:gd name="T18" fmla="*/ 11 w 36"/>
                    <a:gd name="T19" fmla="*/ 8 h 19"/>
                    <a:gd name="T20" fmla="*/ 10 w 36"/>
                    <a:gd name="T21" fmla="*/ 6 h 19"/>
                    <a:gd name="T22" fmla="*/ 6 w 36"/>
                    <a:gd name="T23" fmla="*/ 6 h 19"/>
                    <a:gd name="T24" fmla="*/ 3 w 36"/>
                    <a:gd name="T25" fmla="*/ 5 h 19"/>
                    <a:gd name="T26" fmla="*/ 9 w 36"/>
                    <a:gd name="T27" fmla="*/ 2 h 19"/>
                    <a:gd name="T28" fmla="*/ 16 w 36"/>
                    <a:gd name="T29" fmla="*/ 1 h 19"/>
                    <a:gd name="T30" fmla="*/ 18 w 36"/>
                    <a:gd name="T31" fmla="*/ 5 h 19"/>
                    <a:gd name="T32" fmla="*/ 22 w 36"/>
                    <a:gd name="T33" fmla="*/ 4 h 19"/>
                    <a:gd name="T34" fmla="*/ 25 w 36"/>
                    <a:gd name="T35" fmla="*/ 7 h 19"/>
                    <a:gd name="T36" fmla="*/ 30 w 36"/>
                    <a:gd name="T37" fmla="*/ 7 h 19"/>
                    <a:gd name="T38" fmla="*/ 33 w 36"/>
                    <a:gd name="T39" fmla="*/ 12 h 19"/>
                    <a:gd name="T40" fmla="*/ 34 w 36"/>
                    <a:gd name="T41" fmla="*/ 16 h 19"/>
                    <a:gd name="T42" fmla="*/ 28 w 36"/>
                    <a:gd name="T43" fmla="*/ 17 h 19"/>
                    <a:gd name="T44" fmla="*/ 28 w 36"/>
                    <a:gd name="T45" fmla="*/ 1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6" h="19">
                      <a:moveTo>
                        <a:pt x="28" y="17"/>
                      </a:moveTo>
                      <a:cubicBezTo>
                        <a:pt x="27" y="17"/>
                        <a:pt x="27" y="16"/>
                        <a:pt x="27" y="15"/>
                      </a:cubicBezTo>
                      <a:cubicBezTo>
                        <a:pt x="26" y="14"/>
                        <a:pt x="23" y="13"/>
                        <a:pt x="22" y="13"/>
                      </a:cubicBezTo>
                      <a:cubicBezTo>
                        <a:pt x="21" y="13"/>
                        <a:pt x="14" y="15"/>
                        <a:pt x="14" y="14"/>
                      </a:cubicBezTo>
                      <a:cubicBezTo>
                        <a:pt x="14" y="14"/>
                        <a:pt x="18" y="12"/>
                        <a:pt x="18" y="12"/>
                      </a:cubicBezTo>
                      <a:cubicBezTo>
                        <a:pt x="15" y="11"/>
                        <a:pt x="11" y="14"/>
                        <a:pt x="8" y="12"/>
                      </a:cubicBezTo>
                      <a:cubicBezTo>
                        <a:pt x="2" y="9"/>
                        <a:pt x="13" y="10"/>
                        <a:pt x="13" y="10"/>
                      </a:cubicBezTo>
                      <a:cubicBezTo>
                        <a:pt x="13" y="10"/>
                        <a:pt x="12" y="9"/>
                        <a:pt x="12" y="9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4" y="7"/>
                        <a:pt x="11" y="8"/>
                        <a:pt x="11" y="8"/>
                      </a:cubicBezTo>
                      <a:cubicBezTo>
                        <a:pt x="10" y="7"/>
                        <a:pt x="12" y="6"/>
                        <a:pt x="10" y="6"/>
                      </a:cubicBezTo>
                      <a:cubicBezTo>
                        <a:pt x="9" y="6"/>
                        <a:pt x="7" y="7"/>
                        <a:pt x="6" y="6"/>
                      </a:cubicBezTo>
                      <a:cubicBezTo>
                        <a:pt x="6" y="5"/>
                        <a:pt x="4" y="6"/>
                        <a:pt x="3" y="5"/>
                      </a:cubicBezTo>
                      <a:cubicBezTo>
                        <a:pt x="0" y="0"/>
                        <a:pt x="7" y="2"/>
                        <a:pt x="9" y="2"/>
                      </a:cubicBezTo>
                      <a:cubicBezTo>
                        <a:pt x="11" y="1"/>
                        <a:pt x="14" y="0"/>
                        <a:pt x="16" y="1"/>
                      </a:cubicBezTo>
                      <a:cubicBezTo>
                        <a:pt x="19" y="2"/>
                        <a:pt x="14" y="7"/>
                        <a:pt x="18" y="5"/>
                      </a:cubicBezTo>
                      <a:cubicBezTo>
                        <a:pt x="19" y="5"/>
                        <a:pt x="21" y="3"/>
                        <a:pt x="22" y="4"/>
                      </a:cubicBezTo>
                      <a:cubicBezTo>
                        <a:pt x="23" y="5"/>
                        <a:pt x="24" y="7"/>
                        <a:pt x="25" y="7"/>
                      </a:cubicBezTo>
                      <a:cubicBezTo>
                        <a:pt x="26" y="7"/>
                        <a:pt x="29" y="6"/>
                        <a:pt x="30" y="7"/>
                      </a:cubicBezTo>
                      <a:cubicBezTo>
                        <a:pt x="32" y="8"/>
                        <a:pt x="32" y="11"/>
                        <a:pt x="33" y="12"/>
                      </a:cubicBezTo>
                      <a:cubicBezTo>
                        <a:pt x="34" y="14"/>
                        <a:pt x="36" y="15"/>
                        <a:pt x="34" y="16"/>
                      </a:cubicBezTo>
                      <a:cubicBezTo>
                        <a:pt x="33" y="18"/>
                        <a:pt x="30" y="18"/>
                        <a:pt x="28" y="17"/>
                      </a:cubicBezTo>
                      <a:cubicBezTo>
                        <a:pt x="27" y="16"/>
                        <a:pt x="31" y="19"/>
                        <a:pt x="28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0" name="Freeform 593">
                  <a:extLst>
                    <a:ext uri="{FF2B5EF4-FFF2-40B4-BE49-F238E27FC236}">
                      <a16:creationId xmlns:a16="http://schemas.microsoft.com/office/drawing/2014/main" id="{8E24F67E-B579-9546-A380-A8948FB27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18653" y="4101847"/>
                  <a:ext cx="101909" cy="47785"/>
                </a:xfrm>
                <a:custGeom>
                  <a:avLst/>
                  <a:gdLst>
                    <a:gd name="T0" fmla="*/ 8 w 11"/>
                    <a:gd name="T1" fmla="*/ 5 h 5"/>
                    <a:gd name="T2" fmla="*/ 4 w 11"/>
                    <a:gd name="T3" fmla="*/ 4 h 5"/>
                    <a:gd name="T4" fmla="*/ 2 w 11"/>
                    <a:gd name="T5" fmla="*/ 3 h 5"/>
                    <a:gd name="T6" fmla="*/ 7 w 11"/>
                    <a:gd name="T7" fmla="*/ 2 h 5"/>
                    <a:gd name="T8" fmla="*/ 8 w 1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5">
                      <a:moveTo>
                        <a:pt x="8" y="5"/>
                      </a:moveTo>
                      <a:cubicBezTo>
                        <a:pt x="6" y="5"/>
                        <a:pt x="6" y="4"/>
                        <a:pt x="4" y="4"/>
                      </a:cubicBezTo>
                      <a:cubicBezTo>
                        <a:pt x="4" y="4"/>
                        <a:pt x="0" y="4"/>
                        <a:pt x="2" y="3"/>
                      </a:cubicBezTo>
                      <a:cubicBezTo>
                        <a:pt x="3" y="1"/>
                        <a:pt x="6" y="0"/>
                        <a:pt x="7" y="2"/>
                      </a:cubicBezTo>
                      <a:cubicBezTo>
                        <a:pt x="9" y="3"/>
                        <a:pt x="11" y="5"/>
                        <a:pt x="8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1" name="Freeform 594">
                  <a:extLst>
                    <a:ext uri="{FF2B5EF4-FFF2-40B4-BE49-F238E27FC236}">
                      <a16:creationId xmlns:a16="http://schemas.microsoft.com/office/drawing/2014/main" id="{1DC83F7E-B14F-C747-991C-B07B4FEFBD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01456" y="4251568"/>
                  <a:ext cx="187897" cy="105124"/>
                </a:xfrm>
                <a:custGeom>
                  <a:avLst/>
                  <a:gdLst>
                    <a:gd name="T0" fmla="*/ 8 w 20"/>
                    <a:gd name="T1" fmla="*/ 7 h 11"/>
                    <a:gd name="T2" fmla="*/ 3 w 20"/>
                    <a:gd name="T3" fmla="*/ 5 h 11"/>
                    <a:gd name="T4" fmla="*/ 4 w 20"/>
                    <a:gd name="T5" fmla="*/ 3 h 11"/>
                    <a:gd name="T6" fmla="*/ 1 w 20"/>
                    <a:gd name="T7" fmla="*/ 1 h 11"/>
                    <a:gd name="T8" fmla="*/ 6 w 20"/>
                    <a:gd name="T9" fmla="*/ 1 h 11"/>
                    <a:gd name="T10" fmla="*/ 12 w 20"/>
                    <a:gd name="T11" fmla="*/ 3 h 11"/>
                    <a:gd name="T12" fmla="*/ 16 w 20"/>
                    <a:gd name="T13" fmla="*/ 3 h 11"/>
                    <a:gd name="T14" fmla="*/ 19 w 20"/>
                    <a:gd name="T15" fmla="*/ 4 h 11"/>
                    <a:gd name="T16" fmla="*/ 18 w 20"/>
                    <a:gd name="T17" fmla="*/ 8 h 11"/>
                    <a:gd name="T18" fmla="*/ 15 w 20"/>
                    <a:gd name="T19" fmla="*/ 10 h 11"/>
                    <a:gd name="T20" fmla="*/ 9 w 20"/>
                    <a:gd name="T21" fmla="*/ 11 h 11"/>
                    <a:gd name="T22" fmla="*/ 4 w 20"/>
                    <a:gd name="T23" fmla="*/ 8 h 11"/>
                    <a:gd name="T24" fmla="*/ 8 w 20"/>
                    <a:gd name="T25" fmla="*/ 7 h 11"/>
                    <a:gd name="T26" fmla="*/ 8 w 20"/>
                    <a:gd name="T27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11">
                      <a:moveTo>
                        <a:pt x="8" y="7"/>
                      </a:moveTo>
                      <a:cubicBezTo>
                        <a:pt x="6" y="7"/>
                        <a:pt x="4" y="6"/>
                        <a:pt x="3" y="5"/>
                      </a:cubicBezTo>
                      <a:cubicBezTo>
                        <a:pt x="0" y="4"/>
                        <a:pt x="4" y="3"/>
                        <a:pt x="4" y="3"/>
                      </a:cubicBezTo>
                      <a:cubicBezTo>
                        <a:pt x="4" y="2"/>
                        <a:pt x="2" y="1"/>
                        <a:pt x="1" y="1"/>
                      </a:cubicBezTo>
                      <a:cubicBezTo>
                        <a:pt x="1" y="0"/>
                        <a:pt x="6" y="1"/>
                        <a:pt x="6" y="1"/>
                      </a:cubicBezTo>
                      <a:cubicBezTo>
                        <a:pt x="8" y="1"/>
                        <a:pt x="10" y="2"/>
                        <a:pt x="12" y="3"/>
                      </a:cubicBezTo>
                      <a:cubicBezTo>
                        <a:pt x="14" y="3"/>
                        <a:pt x="15" y="3"/>
                        <a:pt x="16" y="3"/>
                      </a:cubicBezTo>
                      <a:cubicBezTo>
                        <a:pt x="17" y="3"/>
                        <a:pt x="20" y="4"/>
                        <a:pt x="19" y="4"/>
                      </a:cubicBezTo>
                      <a:cubicBezTo>
                        <a:pt x="17" y="6"/>
                        <a:pt x="16" y="5"/>
                        <a:pt x="18" y="8"/>
                      </a:cubicBezTo>
                      <a:cubicBezTo>
                        <a:pt x="19" y="9"/>
                        <a:pt x="16" y="9"/>
                        <a:pt x="15" y="10"/>
                      </a:cubicBezTo>
                      <a:cubicBezTo>
                        <a:pt x="13" y="10"/>
                        <a:pt x="11" y="11"/>
                        <a:pt x="9" y="11"/>
                      </a:cubicBezTo>
                      <a:cubicBezTo>
                        <a:pt x="8" y="10"/>
                        <a:pt x="4" y="9"/>
                        <a:pt x="4" y="8"/>
                      </a:cubicBezTo>
                      <a:cubicBezTo>
                        <a:pt x="4" y="8"/>
                        <a:pt x="10" y="7"/>
                        <a:pt x="8" y="7"/>
                      </a:cubicBezTo>
                      <a:cubicBezTo>
                        <a:pt x="5" y="6"/>
                        <a:pt x="10" y="7"/>
                        <a:pt x="8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2" name="Freeform 595">
                  <a:extLst>
                    <a:ext uri="{FF2B5EF4-FFF2-40B4-BE49-F238E27FC236}">
                      <a16:creationId xmlns:a16="http://schemas.microsoft.com/office/drawing/2014/main" id="{FAF7C324-279C-8B4A-9683-91720100C4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6552" y="4347133"/>
                  <a:ext cx="165604" cy="47785"/>
                </a:xfrm>
                <a:custGeom>
                  <a:avLst/>
                  <a:gdLst>
                    <a:gd name="T0" fmla="*/ 14 w 18"/>
                    <a:gd name="T1" fmla="*/ 5 h 5"/>
                    <a:gd name="T2" fmla="*/ 16 w 18"/>
                    <a:gd name="T3" fmla="*/ 2 h 5"/>
                    <a:gd name="T4" fmla="*/ 13 w 18"/>
                    <a:gd name="T5" fmla="*/ 1 h 5"/>
                    <a:gd name="T6" fmla="*/ 3 w 18"/>
                    <a:gd name="T7" fmla="*/ 1 h 5"/>
                    <a:gd name="T8" fmla="*/ 4 w 18"/>
                    <a:gd name="T9" fmla="*/ 4 h 5"/>
                    <a:gd name="T10" fmla="*/ 14 w 18"/>
                    <a:gd name="T11" fmla="*/ 5 h 5"/>
                    <a:gd name="T12" fmla="*/ 14 w 18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5">
                      <a:moveTo>
                        <a:pt x="14" y="5"/>
                      </a:moveTo>
                      <a:cubicBezTo>
                        <a:pt x="14" y="4"/>
                        <a:pt x="18" y="2"/>
                        <a:pt x="16" y="2"/>
                      </a:cubicBezTo>
                      <a:cubicBezTo>
                        <a:pt x="15" y="1"/>
                        <a:pt x="14" y="1"/>
                        <a:pt x="13" y="1"/>
                      </a:cubicBezTo>
                      <a:cubicBezTo>
                        <a:pt x="10" y="1"/>
                        <a:pt x="6" y="0"/>
                        <a:pt x="3" y="1"/>
                      </a:cubicBezTo>
                      <a:cubicBezTo>
                        <a:pt x="0" y="1"/>
                        <a:pt x="1" y="4"/>
                        <a:pt x="4" y="4"/>
                      </a:cubicBezTo>
                      <a:cubicBezTo>
                        <a:pt x="7" y="4"/>
                        <a:pt x="11" y="5"/>
                        <a:pt x="14" y="5"/>
                      </a:cubicBezTo>
                      <a:cubicBezTo>
                        <a:pt x="16" y="4"/>
                        <a:pt x="12" y="5"/>
                        <a:pt x="14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3" name="Freeform 596">
                  <a:extLst>
                    <a:ext uri="{FF2B5EF4-FFF2-40B4-BE49-F238E27FC236}">
                      <a16:creationId xmlns:a16="http://schemas.microsoft.com/office/drawing/2014/main" id="{99C8A378-FA05-5F4A-B75F-6A2234266B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97000" y="4560566"/>
                  <a:ext cx="156050" cy="105124"/>
                </a:xfrm>
                <a:custGeom>
                  <a:avLst/>
                  <a:gdLst>
                    <a:gd name="T0" fmla="*/ 7 w 17"/>
                    <a:gd name="T1" fmla="*/ 1 h 11"/>
                    <a:gd name="T2" fmla="*/ 1 w 17"/>
                    <a:gd name="T3" fmla="*/ 6 h 11"/>
                    <a:gd name="T4" fmla="*/ 10 w 17"/>
                    <a:gd name="T5" fmla="*/ 10 h 11"/>
                    <a:gd name="T6" fmla="*/ 15 w 17"/>
                    <a:gd name="T7" fmla="*/ 10 h 11"/>
                    <a:gd name="T8" fmla="*/ 15 w 17"/>
                    <a:gd name="T9" fmla="*/ 8 h 11"/>
                    <a:gd name="T10" fmla="*/ 16 w 17"/>
                    <a:gd name="T11" fmla="*/ 6 h 11"/>
                    <a:gd name="T12" fmla="*/ 7 w 17"/>
                    <a:gd name="T13" fmla="*/ 1 h 11"/>
                    <a:gd name="T14" fmla="*/ 7 w 17"/>
                    <a:gd name="T15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1">
                      <a:moveTo>
                        <a:pt x="7" y="1"/>
                      </a:moveTo>
                      <a:cubicBezTo>
                        <a:pt x="5" y="0"/>
                        <a:pt x="2" y="4"/>
                        <a:pt x="1" y="6"/>
                      </a:cubicBezTo>
                      <a:cubicBezTo>
                        <a:pt x="0" y="8"/>
                        <a:pt x="8" y="10"/>
                        <a:pt x="10" y="10"/>
                      </a:cubicBezTo>
                      <a:cubicBezTo>
                        <a:pt x="11" y="11"/>
                        <a:pt x="14" y="11"/>
                        <a:pt x="15" y="10"/>
                      </a:cubicBezTo>
                      <a:cubicBezTo>
                        <a:pt x="16" y="10"/>
                        <a:pt x="15" y="9"/>
                        <a:pt x="15" y="8"/>
                      </a:cubicBezTo>
                      <a:cubicBezTo>
                        <a:pt x="15" y="7"/>
                        <a:pt x="15" y="6"/>
                        <a:pt x="16" y="6"/>
                      </a:cubicBezTo>
                      <a:cubicBezTo>
                        <a:pt x="17" y="4"/>
                        <a:pt x="9" y="1"/>
                        <a:pt x="7" y="1"/>
                      </a:cubicBezTo>
                      <a:cubicBezTo>
                        <a:pt x="5" y="0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4" name="Freeform 597">
                  <a:extLst>
                    <a:ext uri="{FF2B5EF4-FFF2-40B4-BE49-F238E27FC236}">
                      <a16:creationId xmlns:a16="http://schemas.microsoft.com/office/drawing/2014/main" id="{18CC9922-95EE-2C48-9FD1-160AC40965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0246" y="4535082"/>
                  <a:ext cx="38217" cy="25484"/>
                </a:xfrm>
                <a:custGeom>
                  <a:avLst/>
                  <a:gdLst>
                    <a:gd name="T0" fmla="*/ 3 w 4"/>
                    <a:gd name="T1" fmla="*/ 2 h 3"/>
                    <a:gd name="T2" fmla="*/ 1 w 4"/>
                    <a:gd name="T3" fmla="*/ 1 h 3"/>
                    <a:gd name="T4" fmla="*/ 3 w 4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3" y="2"/>
                      </a:moveTo>
                      <a:cubicBezTo>
                        <a:pt x="1" y="3"/>
                        <a:pt x="0" y="1"/>
                        <a:pt x="1" y="1"/>
                      </a:cubicBezTo>
                      <a:cubicBezTo>
                        <a:pt x="2" y="0"/>
                        <a:pt x="4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5" name="Freeform 598">
                  <a:extLst>
                    <a:ext uri="{FF2B5EF4-FFF2-40B4-BE49-F238E27FC236}">
                      <a16:creationId xmlns:a16="http://schemas.microsoft.com/office/drawing/2014/main" id="{76ADFBA4-D1F5-FF49-8D3F-576C777CA9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39036" y="4366247"/>
                  <a:ext cx="82803" cy="54153"/>
                </a:xfrm>
                <a:custGeom>
                  <a:avLst/>
                  <a:gdLst>
                    <a:gd name="T0" fmla="*/ 1 w 9"/>
                    <a:gd name="T1" fmla="*/ 5 h 6"/>
                    <a:gd name="T2" fmla="*/ 1 w 9"/>
                    <a:gd name="T3" fmla="*/ 1 h 6"/>
                    <a:gd name="T4" fmla="*/ 5 w 9"/>
                    <a:gd name="T5" fmla="*/ 1 h 6"/>
                    <a:gd name="T6" fmla="*/ 9 w 9"/>
                    <a:gd name="T7" fmla="*/ 3 h 6"/>
                    <a:gd name="T8" fmla="*/ 5 w 9"/>
                    <a:gd name="T9" fmla="*/ 5 h 6"/>
                    <a:gd name="T10" fmla="*/ 1 w 9"/>
                    <a:gd name="T11" fmla="*/ 5 h 6"/>
                    <a:gd name="T12" fmla="*/ 1 w 9"/>
                    <a:gd name="T13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6">
                      <a:moveTo>
                        <a:pt x="1" y="5"/>
                      </a:moveTo>
                      <a:cubicBezTo>
                        <a:pt x="1" y="5"/>
                        <a:pt x="2" y="2"/>
                        <a:pt x="1" y="1"/>
                      </a:cubicBezTo>
                      <a:cubicBezTo>
                        <a:pt x="1" y="0"/>
                        <a:pt x="4" y="1"/>
                        <a:pt x="5" y="1"/>
                      </a:cubicBezTo>
                      <a:cubicBezTo>
                        <a:pt x="6" y="1"/>
                        <a:pt x="9" y="2"/>
                        <a:pt x="9" y="3"/>
                      </a:cubicBezTo>
                      <a:cubicBezTo>
                        <a:pt x="8" y="4"/>
                        <a:pt x="6" y="5"/>
                        <a:pt x="5" y="5"/>
                      </a:cubicBezTo>
                      <a:cubicBezTo>
                        <a:pt x="3" y="6"/>
                        <a:pt x="3" y="6"/>
                        <a:pt x="1" y="5"/>
                      </a:cubicBezTo>
                      <a:cubicBezTo>
                        <a:pt x="0" y="4"/>
                        <a:pt x="2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6" name="Freeform 599">
                  <a:extLst>
                    <a:ext uri="{FF2B5EF4-FFF2-40B4-BE49-F238E27FC236}">
                      <a16:creationId xmlns:a16="http://schemas.microsoft.com/office/drawing/2014/main" id="{749060FB-8421-5541-8ECA-3B97CB7581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3621" y="4449069"/>
                  <a:ext cx="28662" cy="38227"/>
                </a:xfrm>
                <a:custGeom>
                  <a:avLst/>
                  <a:gdLst>
                    <a:gd name="T0" fmla="*/ 2 w 3"/>
                    <a:gd name="T1" fmla="*/ 1 h 4"/>
                    <a:gd name="T2" fmla="*/ 1 w 3"/>
                    <a:gd name="T3" fmla="*/ 3 h 4"/>
                    <a:gd name="T4" fmla="*/ 2 w 3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2" y="1"/>
                      </a:moveTo>
                      <a:cubicBezTo>
                        <a:pt x="0" y="0"/>
                        <a:pt x="0" y="3"/>
                        <a:pt x="1" y="3"/>
                      </a:cubicBezTo>
                      <a:cubicBezTo>
                        <a:pt x="2" y="4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7" name="Freeform 600">
                  <a:extLst>
                    <a:ext uri="{FF2B5EF4-FFF2-40B4-BE49-F238E27FC236}">
                      <a16:creationId xmlns:a16="http://schemas.microsoft.com/office/drawing/2014/main" id="{A4F5879D-F847-A74D-8433-50C55F817C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77889" y="4420403"/>
                  <a:ext cx="831211" cy="254845"/>
                </a:xfrm>
                <a:custGeom>
                  <a:avLst/>
                  <a:gdLst>
                    <a:gd name="T0" fmla="*/ 17 w 89"/>
                    <a:gd name="T1" fmla="*/ 7 h 27"/>
                    <a:gd name="T2" fmla="*/ 19 w 89"/>
                    <a:gd name="T3" fmla="*/ 4 h 27"/>
                    <a:gd name="T4" fmla="*/ 15 w 89"/>
                    <a:gd name="T5" fmla="*/ 2 h 27"/>
                    <a:gd name="T6" fmla="*/ 12 w 89"/>
                    <a:gd name="T7" fmla="*/ 2 h 27"/>
                    <a:gd name="T8" fmla="*/ 4 w 89"/>
                    <a:gd name="T9" fmla="*/ 1 h 27"/>
                    <a:gd name="T10" fmla="*/ 4 w 89"/>
                    <a:gd name="T11" fmla="*/ 3 h 27"/>
                    <a:gd name="T12" fmla="*/ 0 w 89"/>
                    <a:gd name="T13" fmla="*/ 4 h 27"/>
                    <a:gd name="T14" fmla="*/ 5 w 89"/>
                    <a:gd name="T15" fmla="*/ 5 h 27"/>
                    <a:gd name="T16" fmla="*/ 7 w 89"/>
                    <a:gd name="T17" fmla="*/ 6 h 27"/>
                    <a:gd name="T18" fmla="*/ 6 w 89"/>
                    <a:gd name="T19" fmla="*/ 7 h 27"/>
                    <a:gd name="T20" fmla="*/ 24 w 89"/>
                    <a:gd name="T21" fmla="*/ 13 h 27"/>
                    <a:gd name="T22" fmla="*/ 25 w 89"/>
                    <a:gd name="T23" fmla="*/ 16 h 27"/>
                    <a:gd name="T24" fmla="*/ 24 w 89"/>
                    <a:gd name="T25" fmla="*/ 21 h 27"/>
                    <a:gd name="T26" fmla="*/ 27 w 89"/>
                    <a:gd name="T27" fmla="*/ 25 h 27"/>
                    <a:gd name="T28" fmla="*/ 30 w 89"/>
                    <a:gd name="T29" fmla="*/ 24 h 27"/>
                    <a:gd name="T30" fmla="*/ 33 w 89"/>
                    <a:gd name="T31" fmla="*/ 26 h 27"/>
                    <a:gd name="T32" fmla="*/ 38 w 89"/>
                    <a:gd name="T33" fmla="*/ 26 h 27"/>
                    <a:gd name="T34" fmla="*/ 42 w 89"/>
                    <a:gd name="T35" fmla="*/ 23 h 27"/>
                    <a:gd name="T36" fmla="*/ 45 w 89"/>
                    <a:gd name="T37" fmla="*/ 26 h 27"/>
                    <a:gd name="T38" fmla="*/ 52 w 89"/>
                    <a:gd name="T39" fmla="*/ 27 h 27"/>
                    <a:gd name="T40" fmla="*/ 62 w 89"/>
                    <a:gd name="T41" fmla="*/ 27 h 27"/>
                    <a:gd name="T42" fmla="*/ 65 w 89"/>
                    <a:gd name="T43" fmla="*/ 27 h 27"/>
                    <a:gd name="T44" fmla="*/ 67 w 89"/>
                    <a:gd name="T45" fmla="*/ 24 h 27"/>
                    <a:gd name="T46" fmla="*/ 70 w 89"/>
                    <a:gd name="T47" fmla="*/ 25 h 27"/>
                    <a:gd name="T48" fmla="*/ 76 w 89"/>
                    <a:gd name="T49" fmla="*/ 27 h 27"/>
                    <a:gd name="T50" fmla="*/ 82 w 89"/>
                    <a:gd name="T51" fmla="*/ 26 h 27"/>
                    <a:gd name="T52" fmla="*/ 85 w 89"/>
                    <a:gd name="T53" fmla="*/ 24 h 27"/>
                    <a:gd name="T54" fmla="*/ 85 w 89"/>
                    <a:gd name="T55" fmla="*/ 22 h 27"/>
                    <a:gd name="T56" fmla="*/ 82 w 89"/>
                    <a:gd name="T57" fmla="*/ 22 h 27"/>
                    <a:gd name="T58" fmla="*/ 85 w 89"/>
                    <a:gd name="T59" fmla="*/ 17 h 27"/>
                    <a:gd name="T60" fmla="*/ 80 w 89"/>
                    <a:gd name="T61" fmla="*/ 16 h 27"/>
                    <a:gd name="T62" fmla="*/ 78 w 89"/>
                    <a:gd name="T63" fmla="*/ 14 h 27"/>
                    <a:gd name="T64" fmla="*/ 70 w 89"/>
                    <a:gd name="T65" fmla="*/ 14 h 27"/>
                    <a:gd name="T66" fmla="*/ 65 w 89"/>
                    <a:gd name="T67" fmla="*/ 14 h 27"/>
                    <a:gd name="T68" fmla="*/ 55 w 89"/>
                    <a:gd name="T69" fmla="*/ 17 h 27"/>
                    <a:gd name="T70" fmla="*/ 56 w 89"/>
                    <a:gd name="T71" fmla="*/ 18 h 27"/>
                    <a:gd name="T72" fmla="*/ 52 w 89"/>
                    <a:gd name="T73" fmla="*/ 18 h 27"/>
                    <a:gd name="T74" fmla="*/ 49 w 89"/>
                    <a:gd name="T75" fmla="*/ 16 h 27"/>
                    <a:gd name="T76" fmla="*/ 46 w 89"/>
                    <a:gd name="T77" fmla="*/ 17 h 27"/>
                    <a:gd name="T78" fmla="*/ 42 w 89"/>
                    <a:gd name="T79" fmla="*/ 16 h 27"/>
                    <a:gd name="T80" fmla="*/ 41 w 89"/>
                    <a:gd name="T81" fmla="*/ 18 h 27"/>
                    <a:gd name="T82" fmla="*/ 38 w 89"/>
                    <a:gd name="T83" fmla="*/ 16 h 27"/>
                    <a:gd name="T84" fmla="*/ 39 w 89"/>
                    <a:gd name="T85" fmla="*/ 14 h 27"/>
                    <a:gd name="T86" fmla="*/ 34 w 89"/>
                    <a:gd name="T87" fmla="*/ 12 h 27"/>
                    <a:gd name="T88" fmla="*/ 30 w 89"/>
                    <a:gd name="T89" fmla="*/ 13 h 27"/>
                    <a:gd name="T90" fmla="*/ 32 w 89"/>
                    <a:gd name="T91" fmla="*/ 12 h 27"/>
                    <a:gd name="T92" fmla="*/ 28 w 89"/>
                    <a:gd name="T93" fmla="*/ 9 h 27"/>
                    <a:gd name="T94" fmla="*/ 38 w 89"/>
                    <a:gd name="T95" fmla="*/ 10 h 27"/>
                    <a:gd name="T96" fmla="*/ 33 w 89"/>
                    <a:gd name="T97" fmla="*/ 7 h 27"/>
                    <a:gd name="T98" fmla="*/ 28 w 89"/>
                    <a:gd name="T99" fmla="*/ 7 h 27"/>
                    <a:gd name="T100" fmla="*/ 32 w 89"/>
                    <a:gd name="T101" fmla="*/ 6 h 27"/>
                    <a:gd name="T102" fmla="*/ 27 w 89"/>
                    <a:gd name="T103" fmla="*/ 5 h 27"/>
                    <a:gd name="T104" fmla="*/ 17 w 89"/>
                    <a:gd name="T105" fmla="*/ 7 h 27"/>
                    <a:gd name="T106" fmla="*/ 17 w 89"/>
                    <a:gd name="T107" fmla="*/ 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9" h="27">
                      <a:moveTo>
                        <a:pt x="17" y="7"/>
                      </a:moveTo>
                      <a:cubicBezTo>
                        <a:pt x="18" y="7"/>
                        <a:pt x="20" y="5"/>
                        <a:pt x="19" y="4"/>
                      </a:cubicBezTo>
                      <a:cubicBezTo>
                        <a:pt x="18" y="3"/>
                        <a:pt x="16" y="2"/>
                        <a:pt x="15" y="2"/>
                      </a:cubicBezTo>
                      <a:cubicBezTo>
                        <a:pt x="14" y="2"/>
                        <a:pt x="13" y="2"/>
                        <a:pt x="12" y="2"/>
                      </a:cubicBezTo>
                      <a:cubicBezTo>
                        <a:pt x="9" y="1"/>
                        <a:pt x="7" y="0"/>
                        <a:pt x="4" y="1"/>
                      </a:cubicBezTo>
                      <a:cubicBezTo>
                        <a:pt x="0" y="2"/>
                        <a:pt x="3" y="2"/>
                        <a:pt x="4" y="3"/>
                      </a:cubicBezTo>
                      <a:cubicBezTo>
                        <a:pt x="4" y="3"/>
                        <a:pt x="0" y="3"/>
                        <a:pt x="0" y="4"/>
                      </a:cubicBezTo>
                      <a:cubicBezTo>
                        <a:pt x="0" y="5"/>
                        <a:pt x="4" y="5"/>
                        <a:pt x="5" y="5"/>
                      </a:cubicBezTo>
                      <a:cubicBezTo>
                        <a:pt x="5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6" y="7"/>
                      </a:cubicBezTo>
                      <a:cubicBezTo>
                        <a:pt x="12" y="11"/>
                        <a:pt x="21" y="5"/>
                        <a:pt x="24" y="13"/>
                      </a:cubicBezTo>
                      <a:cubicBezTo>
                        <a:pt x="24" y="14"/>
                        <a:pt x="26" y="15"/>
                        <a:pt x="25" y="16"/>
                      </a:cubicBezTo>
                      <a:cubicBezTo>
                        <a:pt x="24" y="18"/>
                        <a:pt x="23" y="19"/>
                        <a:pt x="24" y="21"/>
                      </a:cubicBezTo>
                      <a:cubicBezTo>
                        <a:pt x="24" y="21"/>
                        <a:pt x="26" y="25"/>
                        <a:pt x="27" y="25"/>
                      </a:cubicBezTo>
                      <a:cubicBezTo>
                        <a:pt x="28" y="26"/>
                        <a:pt x="30" y="23"/>
                        <a:pt x="30" y="24"/>
                      </a:cubicBezTo>
                      <a:cubicBezTo>
                        <a:pt x="31" y="24"/>
                        <a:pt x="32" y="26"/>
                        <a:pt x="33" y="26"/>
                      </a:cubicBezTo>
                      <a:cubicBezTo>
                        <a:pt x="35" y="27"/>
                        <a:pt x="37" y="26"/>
                        <a:pt x="38" y="26"/>
                      </a:cubicBezTo>
                      <a:cubicBezTo>
                        <a:pt x="39" y="25"/>
                        <a:pt x="41" y="23"/>
                        <a:pt x="42" y="23"/>
                      </a:cubicBezTo>
                      <a:cubicBezTo>
                        <a:pt x="42" y="23"/>
                        <a:pt x="44" y="26"/>
                        <a:pt x="45" y="26"/>
                      </a:cubicBezTo>
                      <a:cubicBezTo>
                        <a:pt x="47" y="27"/>
                        <a:pt x="50" y="27"/>
                        <a:pt x="52" y="27"/>
                      </a:cubicBezTo>
                      <a:cubicBezTo>
                        <a:pt x="56" y="27"/>
                        <a:pt x="59" y="27"/>
                        <a:pt x="62" y="27"/>
                      </a:cubicBezTo>
                      <a:cubicBezTo>
                        <a:pt x="63" y="27"/>
                        <a:pt x="64" y="27"/>
                        <a:pt x="65" y="27"/>
                      </a:cubicBezTo>
                      <a:cubicBezTo>
                        <a:pt x="67" y="26"/>
                        <a:pt x="66" y="24"/>
                        <a:pt x="67" y="24"/>
                      </a:cubicBezTo>
                      <a:cubicBezTo>
                        <a:pt x="68" y="23"/>
                        <a:pt x="69" y="24"/>
                        <a:pt x="70" y="25"/>
                      </a:cubicBezTo>
                      <a:cubicBezTo>
                        <a:pt x="71" y="26"/>
                        <a:pt x="74" y="27"/>
                        <a:pt x="76" y="27"/>
                      </a:cubicBezTo>
                      <a:cubicBezTo>
                        <a:pt x="78" y="27"/>
                        <a:pt x="80" y="27"/>
                        <a:pt x="82" y="26"/>
                      </a:cubicBezTo>
                      <a:cubicBezTo>
                        <a:pt x="84" y="26"/>
                        <a:pt x="83" y="24"/>
                        <a:pt x="85" y="24"/>
                      </a:cubicBezTo>
                      <a:cubicBezTo>
                        <a:pt x="86" y="24"/>
                        <a:pt x="87" y="21"/>
                        <a:pt x="85" y="22"/>
                      </a:cubicBezTo>
                      <a:cubicBezTo>
                        <a:pt x="85" y="22"/>
                        <a:pt x="83" y="22"/>
                        <a:pt x="82" y="22"/>
                      </a:cubicBezTo>
                      <a:cubicBezTo>
                        <a:pt x="82" y="22"/>
                        <a:pt x="89" y="18"/>
                        <a:pt x="85" y="17"/>
                      </a:cubicBezTo>
                      <a:cubicBezTo>
                        <a:pt x="84" y="17"/>
                        <a:pt x="82" y="16"/>
                        <a:pt x="80" y="16"/>
                      </a:cubicBezTo>
                      <a:cubicBezTo>
                        <a:pt x="78" y="16"/>
                        <a:pt x="80" y="14"/>
                        <a:pt x="78" y="14"/>
                      </a:cubicBezTo>
                      <a:cubicBezTo>
                        <a:pt x="75" y="14"/>
                        <a:pt x="73" y="14"/>
                        <a:pt x="70" y="14"/>
                      </a:cubicBezTo>
                      <a:cubicBezTo>
                        <a:pt x="68" y="14"/>
                        <a:pt x="67" y="13"/>
                        <a:pt x="65" y="14"/>
                      </a:cubicBezTo>
                      <a:cubicBezTo>
                        <a:pt x="64" y="14"/>
                        <a:pt x="55" y="16"/>
                        <a:pt x="55" y="17"/>
                      </a:cubicBezTo>
                      <a:cubicBezTo>
                        <a:pt x="55" y="17"/>
                        <a:pt x="56" y="17"/>
                        <a:pt x="56" y="18"/>
                      </a:cubicBezTo>
                      <a:cubicBezTo>
                        <a:pt x="56" y="18"/>
                        <a:pt x="53" y="18"/>
                        <a:pt x="52" y="18"/>
                      </a:cubicBezTo>
                      <a:cubicBezTo>
                        <a:pt x="51" y="18"/>
                        <a:pt x="50" y="17"/>
                        <a:pt x="49" y="16"/>
                      </a:cubicBezTo>
                      <a:cubicBezTo>
                        <a:pt x="48" y="16"/>
                        <a:pt x="47" y="17"/>
                        <a:pt x="46" y="17"/>
                      </a:cubicBezTo>
                      <a:cubicBezTo>
                        <a:pt x="45" y="17"/>
                        <a:pt x="43" y="16"/>
                        <a:pt x="42" y="16"/>
                      </a:cubicBezTo>
                      <a:cubicBezTo>
                        <a:pt x="41" y="16"/>
                        <a:pt x="42" y="18"/>
                        <a:pt x="41" y="18"/>
                      </a:cubicBezTo>
                      <a:cubicBezTo>
                        <a:pt x="40" y="18"/>
                        <a:pt x="39" y="16"/>
                        <a:pt x="38" y="16"/>
                      </a:cubicBezTo>
                      <a:cubicBezTo>
                        <a:pt x="35" y="16"/>
                        <a:pt x="39" y="15"/>
                        <a:pt x="39" y="14"/>
                      </a:cubicBezTo>
                      <a:cubicBezTo>
                        <a:pt x="39" y="13"/>
                        <a:pt x="35" y="12"/>
                        <a:pt x="34" y="12"/>
                      </a:cubicBezTo>
                      <a:cubicBezTo>
                        <a:pt x="34" y="12"/>
                        <a:pt x="30" y="13"/>
                        <a:pt x="30" y="13"/>
                      </a:cubicBezTo>
                      <a:cubicBezTo>
                        <a:pt x="30" y="12"/>
                        <a:pt x="32" y="12"/>
                        <a:pt x="32" y="12"/>
                      </a:cubicBezTo>
                      <a:cubicBezTo>
                        <a:pt x="32" y="11"/>
                        <a:pt x="27" y="10"/>
                        <a:pt x="28" y="9"/>
                      </a:cubicBezTo>
                      <a:cubicBezTo>
                        <a:pt x="28" y="9"/>
                        <a:pt x="38" y="10"/>
                        <a:pt x="38" y="10"/>
                      </a:cubicBezTo>
                      <a:cubicBezTo>
                        <a:pt x="38" y="9"/>
                        <a:pt x="34" y="8"/>
                        <a:pt x="33" y="7"/>
                      </a:cubicBezTo>
                      <a:cubicBezTo>
                        <a:pt x="32" y="7"/>
                        <a:pt x="30" y="7"/>
                        <a:pt x="28" y="7"/>
                      </a:cubicBezTo>
                      <a:cubicBezTo>
                        <a:pt x="29" y="7"/>
                        <a:pt x="31" y="7"/>
                        <a:pt x="32" y="6"/>
                      </a:cubicBezTo>
                      <a:cubicBezTo>
                        <a:pt x="32" y="5"/>
                        <a:pt x="27" y="5"/>
                        <a:pt x="27" y="5"/>
                      </a:cubicBezTo>
                      <a:cubicBezTo>
                        <a:pt x="23" y="5"/>
                        <a:pt x="21" y="6"/>
                        <a:pt x="17" y="7"/>
                      </a:cubicBezTo>
                      <a:cubicBezTo>
                        <a:pt x="17" y="7"/>
                        <a:pt x="18" y="7"/>
                        <a:pt x="17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8" name="Freeform 601">
                  <a:extLst>
                    <a:ext uri="{FF2B5EF4-FFF2-40B4-BE49-F238E27FC236}">
                      <a16:creationId xmlns:a16="http://schemas.microsoft.com/office/drawing/2014/main" id="{72A501A0-47E0-6840-B9F6-40A7C95C52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97000" y="3980797"/>
                  <a:ext cx="550956" cy="347225"/>
                </a:xfrm>
                <a:custGeom>
                  <a:avLst/>
                  <a:gdLst>
                    <a:gd name="T0" fmla="*/ 55 w 59"/>
                    <a:gd name="T1" fmla="*/ 21 h 37"/>
                    <a:gd name="T2" fmla="*/ 46 w 59"/>
                    <a:gd name="T3" fmla="*/ 20 h 37"/>
                    <a:gd name="T4" fmla="*/ 46 w 59"/>
                    <a:gd name="T5" fmla="*/ 18 h 37"/>
                    <a:gd name="T6" fmla="*/ 44 w 59"/>
                    <a:gd name="T7" fmla="*/ 15 h 37"/>
                    <a:gd name="T8" fmla="*/ 44 w 59"/>
                    <a:gd name="T9" fmla="*/ 11 h 37"/>
                    <a:gd name="T10" fmla="*/ 43 w 59"/>
                    <a:gd name="T11" fmla="*/ 15 h 37"/>
                    <a:gd name="T12" fmla="*/ 35 w 59"/>
                    <a:gd name="T13" fmla="*/ 10 h 37"/>
                    <a:gd name="T14" fmla="*/ 24 w 59"/>
                    <a:gd name="T15" fmla="*/ 2 h 37"/>
                    <a:gd name="T16" fmla="*/ 12 w 59"/>
                    <a:gd name="T17" fmla="*/ 1 h 37"/>
                    <a:gd name="T18" fmla="*/ 12 w 59"/>
                    <a:gd name="T19" fmla="*/ 3 h 37"/>
                    <a:gd name="T20" fmla="*/ 6 w 59"/>
                    <a:gd name="T21" fmla="*/ 5 h 37"/>
                    <a:gd name="T22" fmla="*/ 11 w 59"/>
                    <a:gd name="T23" fmla="*/ 9 h 37"/>
                    <a:gd name="T24" fmla="*/ 6 w 59"/>
                    <a:gd name="T25" fmla="*/ 9 h 37"/>
                    <a:gd name="T26" fmla="*/ 5 w 59"/>
                    <a:gd name="T27" fmla="*/ 11 h 37"/>
                    <a:gd name="T28" fmla="*/ 6 w 59"/>
                    <a:gd name="T29" fmla="*/ 14 h 37"/>
                    <a:gd name="T30" fmla="*/ 10 w 59"/>
                    <a:gd name="T31" fmla="*/ 14 h 37"/>
                    <a:gd name="T32" fmla="*/ 0 w 59"/>
                    <a:gd name="T33" fmla="*/ 15 h 37"/>
                    <a:gd name="T34" fmla="*/ 7 w 59"/>
                    <a:gd name="T35" fmla="*/ 20 h 37"/>
                    <a:gd name="T36" fmla="*/ 8 w 59"/>
                    <a:gd name="T37" fmla="*/ 23 h 37"/>
                    <a:gd name="T38" fmla="*/ 14 w 59"/>
                    <a:gd name="T39" fmla="*/ 23 h 37"/>
                    <a:gd name="T40" fmla="*/ 26 w 59"/>
                    <a:gd name="T41" fmla="*/ 23 h 37"/>
                    <a:gd name="T42" fmla="*/ 28 w 59"/>
                    <a:gd name="T43" fmla="*/ 24 h 37"/>
                    <a:gd name="T44" fmla="*/ 16 w 59"/>
                    <a:gd name="T45" fmla="*/ 25 h 37"/>
                    <a:gd name="T46" fmla="*/ 16 w 59"/>
                    <a:gd name="T47" fmla="*/ 30 h 37"/>
                    <a:gd name="T48" fmla="*/ 19 w 59"/>
                    <a:gd name="T49" fmla="*/ 33 h 37"/>
                    <a:gd name="T50" fmla="*/ 32 w 59"/>
                    <a:gd name="T51" fmla="*/ 35 h 37"/>
                    <a:gd name="T52" fmla="*/ 34 w 59"/>
                    <a:gd name="T53" fmla="*/ 36 h 37"/>
                    <a:gd name="T54" fmla="*/ 40 w 59"/>
                    <a:gd name="T55" fmla="*/ 35 h 37"/>
                    <a:gd name="T56" fmla="*/ 41 w 59"/>
                    <a:gd name="T57" fmla="*/ 35 h 37"/>
                    <a:gd name="T58" fmla="*/ 41 w 59"/>
                    <a:gd name="T59" fmla="*/ 29 h 37"/>
                    <a:gd name="T60" fmla="*/ 46 w 59"/>
                    <a:gd name="T61" fmla="*/ 30 h 37"/>
                    <a:gd name="T62" fmla="*/ 51 w 59"/>
                    <a:gd name="T63" fmla="*/ 28 h 37"/>
                    <a:gd name="T64" fmla="*/ 54 w 59"/>
                    <a:gd name="T65" fmla="*/ 26 h 37"/>
                    <a:gd name="T66" fmla="*/ 58 w 59"/>
                    <a:gd name="T67" fmla="*/ 2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9" h="37">
                      <a:moveTo>
                        <a:pt x="58" y="24"/>
                      </a:moveTo>
                      <a:cubicBezTo>
                        <a:pt x="58" y="22"/>
                        <a:pt x="56" y="22"/>
                        <a:pt x="55" y="21"/>
                      </a:cubicBezTo>
                      <a:cubicBezTo>
                        <a:pt x="54" y="20"/>
                        <a:pt x="53" y="22"/>
                        <a:pt x="52" y="21"/>
                      </a:cubicBezTo>
                      <a:cubicBezTo>
                        <a:pt x="50" y="19"/>
                        <a:pt x="48" y="21"/>
                        <a:pt x="46" y="20"/>
                      </a:cubicBezTo>
                      <a:cubicBezTo>
                        <a:pt x="46" y="20"/>
                        <a:pt x="48" y="19"/>
                        <a:pt x="48" y="18"/>
                      </a:cubicBezTo>
                      <a:cubicBezTo>
                        <a:pt x="48" y="18"/>
                        <a:pt x="46" y="18"/>
                        <a:pt x="46" y="18"/>
                      </a:cubicBezTo>
                      <a:cubicBezTo>
                        <a:pt x="46" y="17"/>
                        <a:pt x="47" y="17"/>
                        <a:pt x="47" y="16"/>
                      </a:cubicBezTo>
                      <a:cubicBezTo>
                        <a:pt x="47" y="15"/>
                        <a:pt x="44" y="16"/>
                        <a:pt x="44" y="15"/>
                      </a:cubicBezTo>
                      <a:cubicBezTo>
                        <a:pt x="43" y="15"/>
                        <a:pt x="45" y="14"/>
                        <a:pt x="45" y="14"/>
                      </a:cubicBezTo>
                      <a:cubicBezTo>
                        <a:pt x="46" y="13"/>
                        <a:pt x="44" y="12"/>
                        <a:pt x="44" y="11"/>
                      </a:cubicBezTo>
                      <a:cubicBezTo>
                        <a:pt x="43" y="10"/>
                        <a:pt x="38" y="11"/>
                        <a:pt x="38" y="11"/>
                      </a:cubicBezTo>
                      <a:cubicBezTo>
                        <a:pt x="38" y="12"/>
                        <a:pt x="43" y="14"/>
                        <a:pt x="43" y="15"/>
                      </a:cubicBezTo>
                      <a:cubicBezTo>
                        <a:pt x="42" y="16"/>
                        <a:pt x="39" y="14"/>
                        <a:pt x="38" y="13"/>
                      </a:cubicBezTo>
                      <a:cubicBezTo>
                        <a:pt x="36" y="12"/>
                        <a:pt x="39" y="10"/>
                        <a:pt x="35" y="10"/>
                      </a:cubicBezTo>
                      <a:cubicBezTo>
                        <a:pt x="33" y="10"/>
                        <a:pt x="30" y="10"/>
                        <a:pt x="29" y="8"/>
                      </a:cubicBezTo>
                      <a:cubicBezTo>
                        <a:pt x="28" y="6"/>
                        <a:pt x="26" y="3"/>
                        <a:pt x="24" y="2"/>
                      </a:cubicBezTo>
                      <a:cubicBezTo>
                        <a:pt x="21" y="1"/>
                        <a:pt x="18" y="0"/>
                        <a:pt x="16" y="0"/>
                      </a:cubicBezTo>
                      <a:cubicBezTo>
                        <a:pt x="15" y="0"/>
                        <a:pt x="10" y="0"/>
                        <a:pt x="12" y="1"/>
                      </a:cubicBezTo>
                      <a:cubicBezTo>
                        <a:pt x="13" y="1"/>
                        <a:pt x="17" y="2"/>
                        <a:pt x="17" y="2"/>
                      </a:cubicBezTo>
                      <a:cubicBezTo>
                        <a:pt x="17" y="4"/>
                        <a:pt x="13" y="3"/>
                        <a:pt x="12" y="3"/>
                      </a:cubicBezTo>
                      <a:cubicBezTo>
                        <a:pt x="12" y="3"/>
                        <a:pt x="13" y="4"/>
                        <a:pt x="13" y="4"/>
                      </a:cubicBezTo>
                      <a:cubicBezTo>
                        <a:pt x="13" y="5"/>
                        <a:pt x="7" y="2"/>
                        <a:pt x="6" y="5"/>
                      </a:cubicBezTo>
                      <a:cubicBezTo>
                        <a:pt x="6" y="5"/>
                        <a:pt x="11" y="7"/>
                        <a:pt x="12" y="7"/>
                      </a:cubicBezTo>
                      <a:cubicBezTo>
                        <a:pt x="10" y="6"/>
                        <a:pt x="11" y="9"/>
                        <a:pt x="11" y="9"/>
                      </a:cubicBezTo>
                      <a:cubicBezTo>
                        <a:pt x="11" y="10"/>
                        <a:pt x="4" y="7"/>
                        <a:pt x="3" y="8"/>
                      </a:cubicBezTo>
                      <a:cubicBezTo>
                        <a:pt x="3" y="7"/>
                        <a:pt x="6" y="8"/>
                        <a:pt x="6" y="9"/>
                      </a:cubicBezTo>
                      <a:cubicBezTo>
                        <a:pt x="6" y="8"/>
                        <a:pt x="4" y="9"/>
                        <a:pt x="4" y="9"/>
                      </a:cubicBezTo>
                      <a:cubicBezTo>
                        <a:pt x="3" y="10"/>
                        <a:pt x="5" y="11"/>
                        <a:pt x="5" y="11"/>
                      </a:cubicBezTo>
                      <a:cubicBezTo>
                        <a:pt x="6" y="12"/>
                        <a:pt x="2" y="12"/>
                        <a:pt x="1" y="12"/>
                      </a:cubicBezTo>
                      <a:cubicBezTo>
                        <a:pt x="2" y="12"/>
                        <a:pt x="4" y="13"/>
                        <a:pt x="6" y="14"/>
                      </a:cubicBezTo>
                      <a:cubicBezTo>
                        <a:pt x="8" y="14"/>
                        <a:pt x="10" y="13"/>
                        <a:pt x="12" y="13"/>
                      </a:cubicBezTo>
                      <a:cubicBezTo>
                        <a:pt x="12" y="13"/>
                        <a:pt x="10" y="14"/>
                        <a:pt x="10" y="14"/>
                      </a:cubicBezTo>
                      <a:cubicBezTo>
                        <a:pt x="10" y="15"/>
                        <a:pt x="11" y="15"/>
                        <a:pt x="11" y="15"/>
                      </a:cubicBezTo>
                      <a:cubicBezTo>
                        <a:pt x="11" y="16"/>
                        <a:pt x="0" y="15"/>
                        <a:pt x="0" y="15"/>
                      </a:cubicBezTo>
                      <a:cubicBezTo>
                        <a:pt x="0" y="15"/>
                        <a:pt x="2" y="18"/>
                        <a:pt x="2" y="18"/>
                      </a:cubicBezTo>
                      <a:cubicBezTo>
                        <a:pt x="3" y="19"/>
                        <a:pt x="7" y="21"/>
                        <a:pt x="7" y="20"/>
                      </a:cubicBezTo>
                      <a:cubicBezTo>
                        <a:pt x="7" y="21"/>
                        <a:pt x="5" y="20"/>
                        <a:pt x="6" y="22"/>
                      </a:cubicBezTo>
                      <a:cubicBezTo>
                        <a:pt x="6" y="22"/>
                        <a:pt x="7" y="23"/>
                        <a:pt x="8" y="23"/>
                      </a:cubicBezTo>
                      <a:cubicBezTo>
                        <a:pt x="9" y="24"/>
                        <a:pt x="10" y="23"/>
                        <a:pt x="11" y="23"/>
                      </a:cubicBezTo>
                      <a:cubicBezTo>
                        <a:pt x="12" y="22"/>
                        <a:pt x="13" y="24"/>
                        <a:pt x="14" y="23"/>
                      </a:cubicBezTo>
                      <a:cubicBezTo>
                        <a:pt x="17" y="22"/>
                        <a:pt x="19" y="21"/>
                        <a:pt x="21" y="22"/>
                      </a:cubicBezTo>
                      <a:cubicBezTo>
                        <a:pt x="23" y="23"/>
                        <a:pt x="24" y="23"/>
                        <a:pt x="26" y="23"/>
                      </a:cubicBezTo>
                      <a:cubicBezTo>
                        <a:pt x="25" y="23"/>
                        <a:pt x="23" y="23"/>
                        <a:pt x="21" y="23"/>
                      </a:cubicBezTo>
                      <a:cubicBezTo>
                        <a:pt x="23" y="23"/>
                        <a:pt x="27" y="23"/>
                        <a:pt x="28" y="24"/>
                      </a:cubicBezTo>
                      <a:cubicBezTo>
                        <a:pt x="28" y="24"/>
                        <a:pt x="23" y="25"/>
                        <a:pt x="23" y="25"/>
                      </a:cubicBezTo>
                      <a:cubicBezTo>
                        <a:pt x="21" y="25"/>
                        <a:pt x="18" y="25"/>
                        <a:pt x="16" y="25"/>
                      </a:cubicBezTo>
                      <a:cubicBezTo>
                        <a:pt x="16" y="26"/>
                        <a:pt x="12" y="27"/>
                        <a:pt x="13" y="27"/>
                      </a:cubicBezTo>
                      <a:cubicBezTo>
                        <a:pt x="14" y="28"/>
                        <a:pt x="15" y="28"/>
                        <a:pt x="16" y="30"/>
                      </a:cubicBezTo>
                      <a:cubicBezTo>
                        <a:pt x="16" y="32"/>
                        <a:pt x="22" y="30"/>
                        <a:pt x="23" y="32"/>
                      </a:cubicBezTo>
                      <a:cubicBezTo>
                        <a:pt x="23" y="32"/>
                        <a:pt x="19" y="32"/>
                        <a:pt x="19" y="33"/>
                      </a:cubicBezTo>
                      <a:cubicBezTo>
                        <a:pt x="20" y="34"/>
                        <a:pt x="25" y="36"/>
                        <a:pt x="26" y="36"/>
                      </a:cubicBezTo>
                      <a:cubicBezTo>
                        <a:pt x="26" y="36"/>
                        <a:pt x="32" y="36"/>
                        <a:pt x="32" y="35"/>
                      </a:cubicBezTo>
                      <a:cubicBezTo>
                        <a:pt x="32" y="35"/>
                        <a:pt x="31" y="35"/>
                        <a:pt x="31" y="35"/>
                      </a:cubicBezTo>
                      <a:cubicBezTo>
                        <a:pt x="31" y="33"/>
                        <a:pt x="35" y="36"/>
                        <a:pt x="34" y="36"/>
                      </a:cubicBezTo>
                      <a:cubicBezTo>
                        <a:pt x="35" y="36"/>
                        <a:pt x="33" y="33"/>
                        <a:pt x="33" y="32"/>
                      </a:cubicBezTo>
                      <a:cubicBezTo>
                        <a:pt x="35" y="31"/>
                        <a:pt x="37" y="37"/>
                        <a:pt x="40" y="35"/>
                      </a:cubicBezTo>
                      <a:cubicBezTo>
                        <a:pt x="41" y="34"/>
                        <a:pt x="39" y="32"/>
                        <a:pt x="40" y="32"/>
                      </a:cubicBezTo>
                      <a:cubicBezTo>
                        <a:pt x="41" y="32"/>
                        <a:pt x="41" y="34"/>
                        <a:pt x="41" y="35"/>
                      </a:cubicBezTo>
                      <a:cubicBezTo>
                        <a:pt x="42" y="35"/>
                        <a:pt x="43" y="31"/>
                        <a:pt x="42" y="31"/>
                      </a:cubicBezTo>
                      <a:cubicBezTo>
                        <a:pt x="42" y="30"/>
                        <a:pt x="42" y="29"/>
                        <a:pt x="41" y="29"/>
                      </a:cubicBezTo>
                      <a:cubicBezTo>
                        <a:pt x="41" y="28"/>
                        <a:pt x="42" y="26"/>
                        <a:pt x="43" y="27"/>
                      </a:cubicBezTo>
                      <a:cubicBezTo>
                        <a:pt x="44" y="28"/>
                        <a:pt x="43" y="32"/>
                        <a:pt x="46" y="30"/>
                      </a:cubicBezTo>
                      <a:cubicBezTo>
                        <a:pt x="47" y="29"/>
                        <a:pt x="50" y="25"/>
                        <a:pt x="52" y="27"/>
                      </a:cubicBezTo>
                      <a:cubicBezTo>
                        <a:pt x="53" y="27"/>
                        <a:pt x="51" y="28"/>
                        <a:pt x="51" y="28"/>
                      </a:cubicBezTo>
                      <a:cubicBezTo>
                        <a:pt x="51" y="28"/>
                        <a:pt x="56" y="27"/>
                        <a:pt x="56" y="27"/>
                      </a:cubicBezTo>
                      <a:cubicBezTo>
                        <a:pt x="56" y="27"/>
                        <a:pt x="54" y="27"/>
                        <a:pt x="54" y="26"/>
                      </a:cubicBezTo>
                      <a:cubicBezTo>
                        <a:pt x="54" y="25"/>
                        <a:pt x="59" y="25"/>
                        <a:pt x="58" y="24"/>
                      </a:cubicBezTo>
                      <a:cubicBezTo>
                        <a:pt x="58" y="22"/>
                        <a:pt x="58" y="25"/>
                        <a:pt x="58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9" name="Freeform 602">
                  <a:extLst>
                    <a:ext uri="{FF2B5EF4-FFF2-40B4-BE49-F238E27FC236}">
                      <a16:creationId xmlns:a16="http://schemas.microsoft.com/office/drawing/2014/main" id="{C40619ED-87F7-8540-9DEC-769AD0E30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9926" y="3767367"/>
                  <a:ext cx="1455415" cy="758159"/>
                </a:xfrm>
                <a:custGeom>
                  <a:avLst/>
                  <a:gdLst>
                    <a:gd name="T0" fmla="*/ 15 w 156"/>
                    <a:gd name="T1" fmla="*/ 77 h 81"/>
                    <a:gd name="T2" fmla="*/ 27 w 156"/>
                    <a:gd name="T3" fmla="*/ 76 h 81"/>
                    <a:gd name="T4" fmla="*/ 37 w 156"/>
                    <a:gd name="T5" fmla="*/ 78 h 81"/>
                    <a:gd name="T6" fmla="*/ 48 w 156"/>
                    <a:gd name="T7" fmla="*/ 77 h 81"/>
                    <a:gd name="T8" fmla="*/ 65 w 156"/>
                    <a:gd name="T9" fmla="*/ 76 h 81"/>
                    <a:gd name="T10" fmla="*/ 59 w 156"/>
                    <a:gd name="T11" fmla="*/ 70 h 81"/>
                    <a:gd name="T12" fmla="*/ 50 w 156"/>
                    <a:gd name="T13" fmla="*/ 65 h 81"/>
                    <a:gd name="T14" fmla="*/ 73 w 156"/>
                    <a:gd name="T15" fmla="*/ 61 h 81"/>
                    <a:gd name="T16" fmla="*/ 76 w 156"/>
                    <a:gd name="T17" fmla="*/ 55 h 81"/>
                    <a:gd name="T18" fmla="*/ 71 w 156"/>
                    <a:gd name="T19" fmla="*/ 50 h 81"/>
                    <a:gd name="T20" fmla="*/ 72 w 156"/>
                    <a:gd name="T21" fmla="*/ 48 h 81"/>
                    <a:gd name="T22" fmla="*/ 78 w 156"/>
                    <a:gd name="T23" fmla="*/ 45 h 81"/>
                    <a:gd name="T24" fmla="*/ 90 w 156"/>
                    <a:gd name="T25" fmla="*/ 44 h 81"/>
                    <a:gd name="T26" fmla="*/ 105 w 156"/>
                    <a:gd name="T27" fmla="*/ 37 h 81"/>
                    <a:gd name="T28" fmla="*/ 105 w 156"/>
                    <a:gd name="T29" fmla="*/ 32 h 81"/>
                    <a:gd name="T30" fmla="*/ 136 w 156"/>
                    <a:gd name="T31" fmla="*/ 21 h 81"/>
                    <a:gd name="T32" fmla="*/ 115 w 156"/>
                    <a:gd name="T33" fmla="*/ 23 h 81"/>
                    <a:gd name="T34" fmla="*/ 134 w 156"/>
                    <a:gd name="T35" fmla="*/ 18 h 81"/>
                    <a:gd name="T36" fmla="*/ 146 w 156"/>
                    <a:gd name="T37" fmla="*/ 10 h 81"/>
                    <a:gd name="T38" fmla="*/ 133 w 156"/>
                    <a:gd name="T39" fmla="*/ 5 h 81"/>
                    <a:gd name="T40" fmla="*/ 121 w 156"/>
                    <a:gd name="T41" fmla="*/ 5 h 81"/>
                    <a:gd name="T42" fmla="*/ 100 w 156"/>
                    <a:gd name="T43" fmla="*/ 2 h 81"/>
                    <a:gd name="T44" fmla="*/ 91 w 156"/>
                    <a:gd name="T45" fmla="*/ 5 h 81"/>
                    <a:gd name="T46" fmla="*/ 80 w 156"/>
                    <a:gd name="T47" fmla="*/ 8 h 81"/>
                    <a:gd name="T48" fmla="*/ 58 w 156"/>
                    <a:gd name="T49" fmla="*/ 4 h 81"/>
                    <a:gd name="T50" fmla="*/ 52 w 156"/>
                    <a:gd name="T51" fmla="*/ 5 h 81"/>
                    <a:gd name="T52" fmla="*/ 46 w 156"/>
                    <a:gd name="T53" fmla="*/ 10 h 81"/>
                    <a:gd name="T54" fmla="*/ 45 w 156"/>
                    <a:gd name="T55" fmla="*/ 12 h 81"/>
                    <a:gd name="T56" fmla="*/ 31 w 156"/>
                    <a:gd name="T57" fmla="*/ 10 h 81"/>
                    <a:gd name="T58" fmla="*/ 34 w 156"/>
                    <a:gd name="T59" fmla="*/ 16 h 81"/>
                    <a:gd name="T60" fmla="*/ 23 w 156"/>
                    <a:gd name="T61" fmla="*/ 16 h 81"/>
                    <a:gd name="T62" fmla="*/ 5 w 156"/>
                    <a:gd name="T63" fmla="*/ 17 h 81"/>
                    <a:gd name="T64" fmla="*/ 11 w 156"/>
                    <a:gd name="T65" fmla="*/ 21 h 81"/>
                    <a:gd name="T66" fmla="*/ 13 w 156"/>
                    <a:gd name="T67" fmla="*/ 26 h 81"/>
                    <a:gd name="T68" fmla="*/ 23 w 156"/>
                    <a:gd name="T69" fmla="*/ 27 h 81"/>
                    <a:gd name="T70" fmla="*/ 20 w 156"/>
                    <a:gd name="T71" fmla="*/ 31 h 81"/>
                    <a:gd name="T72" fmla="*/ 26 w 156"/>
                    <a:gd name="T73" fmla="*/ 30 h 81"/>
                    <a:gd name="T74" fmla="*/ 42 w 156"/>
                    <a:gd name="T75" fmla="*/ 30 h 81"/>
                    <a:gd name="T76" fmla="*/ 52 w 156"/>
                    <a:gd name="T77" fmla="*/ 31 h 81"/>
                    <a:gd name="T78" fmla="*/ 73 w 156"/>
                    <a:gd name="T79" fmla="*/ 21 h 81"/>
                    <a:gd name="T80" fmla="*/ 60 w 156"/>
                    <a:gd name="T81" fmla="*/ 31 h 81"/>
                    <a:gd name="T82" fmla="*/ 44 w 156"/>
                    <a:gd name="T83" fmla="*/ 35 h 81"/>
                    <a:gd name="T84" fmla="*/ 58 w 156"/>
                    <a:gd name="T85" fmla="*/ 42 h 81"/>
                    <a:gd name="T86" fmla="*/ 32 w 156"/>
                    <a:gd name="T87" fmla="*/ 39 h 81"/>
                    <a:gd name="T88" fmla="*/ 42 w 156"/>
                    <a:gd name="T89" fmla="*/ 50 h 81"/>
                    <a:gd name="T90" fmla="*/ 44 w 156"/>
                    <a:gd name="T91" fmla="*/ 52 h 81"/>
                    <a:gd name="T92" fmla="*/ 30 w 156"/>
                    <a:gd name="T93" fmla="*/ 52 h 81"/>
                    <a:gd name="T94" fmla="*/ 27 w 156"/>
                    <a:gd name="T95" fmla="*/ 59 h 81"/>
                    <a:gd name="T96" fmla="*/ 36 w 156"/>
                    <a:gd name="T97" fmla="*/ 57 h 81"/>
                    <a:gd name="T98" fmla="*/ 34 w 156"/>
                    <a:gd name="T99" fmla="*/ 60 h 81"/>
                    <a:gd name="T100" fmla="*/ 37 w 156"/>
                    <a:gd name="T101" fmla="*/ 65 h 81"/>
                    <a:gd name="T102" fmla="*/ 38 w 156"/>
                    <a:gd name="T103" fmla="*/ 68 h 81"/>
                    <a:gd name="T104" fmla="*/ 19 w 156"/>
                    <a:gd name="T105" fmla="*/ 65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56" h="81">
                      <a:moveTo>
                        <a:pt x="26" y="70"/>
                      </a:moveTo>
                      <a:cubicBezTo>
                        <a:pt x="22" y="70"/>
                        <a:pt x="17" y="70"/>
                        <a:pt x="13" y="71"/>
                      </a:cubicBezTo>
                      <a:cubicBezTo>
                        <a:pt x="11" y="72"/>
                        <a:pt x="11" y="75"/>
                        <a:pt x="12" y="76"/>
                      </a:cubicBezTo>
                      <a:cubicBezTo>
                        <a:pt x="13" y="77"/>
                        <a:pt x="15" y="78"/>
                        <a:pt x="15" y="77"/>
                      </a:cubicBezTo>
                      <a:cubicBezTo>
                        <a:pt x="17" y="77"/>
                        <a:pt x="16" y="76"/>
                        <a:pt x="17" y="75"/>
                      </a:cubicBezTo>
                      <a:cubicBezTo>
                        <a:pt x="17" y="75"/>
                        <a:pt x="17" y="78"/>
                        <a:pt x="17" y="78"/>
                      </a:cubicBezTo>
                      <a:cubicBezTo>
                        <a:pt x="19" y="78"/>
                        <a:pt x="22" y="78"/>
                        <a:pt x="24" y="78"/>
                      </a:cubicBezTo>
                      <a:cubicBezTo>
                        <a:pt x="26" y="78"/>
                        <a:pt x="26" y="76"/>
                        <a:pt x="27" y="76"/>
                      </a:cubicBezTo>
                      <a:cubicBezTo>
                        <a:pt x="29" y="76"/>
                        <a:pt x="27" y="78"/>
                        <a:pt x="27" y="78"/>
                      </a:cubicBezTo>
                      <a:cubicBezTo>
                        <a:pt x="27" y="78"/>
                        <a:pt x="37" y="79"/>
                        <a:pt x="37" y="78"/>
                      </a:cubicBezTo>
                      <a:cubicBezTo>
                        <a:pt x="37" y="78"/>
                        <a:pt x="35" y="77"/>
                        <a:pt x="34" y="76"/>
                      </a:cubicBezTo>
                      <a:cubicBezTo>
                        <a:pt x="34" y="76"/>
                        <a:pt x="38" y="77"/>
                        <a:pt x="37" y="78"/>
                      </a:cubicBezTo>
                      <a:cubicBezTo>
                        <a:pt x="38" y="77"/>
                        <a:pt x="37" y="76"/>
                        <a:pt x="38" y="76"/>
                      </a:cubicBezTo>
                      <a:cubicBezTo>
                        <a:pt x="38" y="76"/>
                        <a:pt x="40" y="77"/>
                        <a:pt x="41" y="77"/>
                      </a:cubicBezTo>
                      <a:cubicBezTo>
                        <a:pt x="43" y="79"/>
                        <a:pt x="41" y="76"/>
                        <a:pt x="42" y="75"/>
                      </a:cubicBezTo>
                      <a:cubicBezTo>
                        <a:pt x="42" y="75"/>
                        <a:pt x="48" y="78"/>
                        <a:pt x="48" y="77"/>
                      </a:cubicBezTo>
                      <a:cubicBezTo>
                        <a:pt x="48" y="76"/>
                        <a:pt x="46" y="76"/>
                        <a:pt x="46" y="75"/>
                      </a:cubicBezTo>
                      <a:cubicBezTo>
                        <a:pt x="46" y="75"/>
                        <a:pt x="53" y="76"/>
                        <a:pt x="53" y="76"/>
                      </a:cubicBezTo>
                      <a:cubicBezTo>
                        <a:pt x="57" y="76"/>
                        <a:pt x="52" y="79"/>
                        <a:pt x="52" y="80"/>
                      </a:cubicBezTo>
                      <a:cubicBezTo>
                        <a:pt x="52" y="81"/>
                        <a:pt x="64" y="76"/>
                        <a:pt x="65" y="76"/>
                      </a:cubicBezTo>
                      <a:cubicBezTo>
                        <a:pt x="67" y="76"/>
                        <a:pt x="72" y="73"/>
                        <a:pt x="68" y="72"/>
                      </a:cubicBezTo>
                      <a:cubicBezTo>
                        <a:pt x="66" y="71"/>
                        <a:pt x="63" y="73"/>
                        <a:pt x="61" y="72"/>
                      </a:cubicBezTo>
                      <a:cubicBezTo>
                        <a:pt x="61" y="72"/>
                        <a:pt x="63" y="70"/>
                        <a:pt x="63" y="70"/>
                      </a:cubicBezTo>
                      <a:cubicBezTo>
                        <a:pt x="63" y="69"/>
                        <a:pt x="60" y="70"/>
                        <a:pt x="59" y="70"/>
                      </a:cubicBezTo>
                      <a:cubicBezTo>
                        <a:pt x="57" y="70"/>
                        <a:pt x="56" y="68"/>
                        <a:pt x="54" y="68"/>
                      </a:cubicBezTo>
                      <a:cubicBezTo>
                        <a:pt x="53" y="69"/>
                        <a:pt x="50" y="70"/>
                        <a:pt x="48" y="69"/>
                      </a:cubicBezTo>
                      <a:cubicBezTo>
                        <a:pt x="49" y="69"/>
                        <a:pt x="50" y="69"/>
                        <a:pt x="51" y="69"/>
                      </a:cubicBezTo>
                      <a:cubicBezTo>
                        <a:pt x="52" y="68"/>
                        <a:pt x="50" y="66"/>
                        <a:pt x="50" y="65"/>
                      </a:cubicBezTo>
                      <a:cubicBezTo>
                        <a:pt x="50" y="67"/>
                        <a:pt x="59" y="68"/>
                        <a:pt x="60" y="68"/>
                      </a:cubicBezTo>
                      <a:cubicBezTo>
                        <a:pt x="61" y="68"/>
                        <a:pt x="63" y="68"/>
                        <a:pt x="65" y="68"/>
                      </a:cubicBezTo>
                      <a:cubicBezTo>
                        <a:pt x="67" y="68"/>
                        <a:pt x="69" y="65"/>
                        <a:pt x="68" y="64"/>
                      </a:cubicBezTo>
                      <a:cubicBezTo>
                        <a:pt x="65" y="61"/>
                        <a:pt x="71" y="61"/>
                        <a:pt x="73" y="61"/>
                      </a:cubicBezTo>
                      <a:cubicBezTo>
                        <a:pt x="74" y="61"/>
                        <a:pt x="79" y="61"/>
                        <a:pt x="80" y="60"/>
                      </a:cubicBezTo>
                      <a:cubicBezTo>
                        <a:pt x="80" y="60"/>
                        <a:pt x="75" y="58"/>
                        <a:pt x="75" y="58"/>
                      </a:cubicBezTo>
                      <a:cubicBezTo>
                        <a:pt x="77" y="57"/>
                        <a:pt x="81" y="59"/>
                        <a:pt x="82" y="57"/>
                      </a:cubicBezTo>
                      <a:cubicBezTo>
                        <a:pt x="83" y="56"/>
                        <a:pt x="77" y="55"/>
                        <a:pt x="76" y="55"/>
                      </a:cubicBezTo>
                      <a:cubicBezTo>
                        <a:pt x="77" y="55"/>
                        <a:pt x="84" y="54"/>
                        <a:pt x="85" y="53"/>
                      </a:cubicBezTo>
                      <a:cubicBezTo>
                        <a:pt x="87" y="52"/>
                        <a:pt x="77" y="50"/>
                        <a:pt x="77" y="51"/>
                      </a:cubicBezTo>
                      <a:cubicBezTo>
                        <a:pt x="77" y="50"/>
                        <a:pt x="79" y="50"/>
                        <a:pt x="79" y="50"/>
                      </a:cubicBezTo>
                      <a:cubicBezTo>
                        <a:pt x="79" y="49"/>
                        <a:pt x="72" y="50"/>
                        <a:pt x="71" y="50"/>
                      </a:cubicBezTo>
                      <a:cubicBezTo>
                        <a:pt x="69" y="50"/>
                        <a:pt x="68" y="51"/>
                        <a:pt x="66" y="52"/>
                      </a:cubicBezTo>
                      <a:cubicBezTo>
                        <a:pt x="67" y="52"/>
                        <a:pt x="70" y="49"/>
                        <a:pt x="68" y="49"/>
                      </a:cubicBezTo>
                      <a:cubicBezTo>
                        <a:pt x="68" y="49"/>
                        <a:pt x="64" y="49"/>
                        <a:pt x="64" y="48"/>
                      </a:cubicBezTo>
                      <a:cubicBezTo>
                        <a:pt x="64" y="48"/>
                        <a:pt x="71" y="48"/>
                        <a:pt x="72" y="48"/>
                      </a:cubicBezTo>
                      <a:cubicBezTo>
                        <a:pt x="71" y="48"/>
                        <a:pt x="68" y="47"/>
                        <a:pt x="68" y="47"/>
                      </a:cubicBezTo>
                      <a:cubicBezTo>
                        <a:pt x="69" y="46"/>
                        <a:pt x="72" y="48"/>
                        <a:pt x="74" y="47"/>
                      </a:cubicBezTo>
                      <a:cubicBezTo>
                        <a:pt x="73" y="47"/>
                        <a:pt x="69" y="46"/>
                        <a:pt x="69" y="46"/>
                      </a:cubicBezTo>
                      <a:cubicBezTo>
                        <a:pt x="69" y="45"/>
                        <a:pt x="77" y="46"/>
                        <a:pt x="78" y="45"/>
                      </a:cubicBezTo>
                      <a:cubicBezTo>
                        <a:pt x="78" y="45"/>
                        <a:pt x="75" y="44"/>
                        <a:pt x="75" y="44"/>
                      </a:cubicBezTo>
                      <a:cubicBezTo>
                        <a:pt x="74" y="44"/>
                        <a:pt x="77" y="44"/>
                        <a:pt x="77" y="44"/>
                      </a:cubicBezTo>
                      <a:cubicBezTo>
                        <a:pt x="79" y="45"/>
                        <a:pt x="80" y="46"/>
                        <a:pt x="82" y="46"/>
                      </a:cubicBezTo>
                      <a:cubicBezTo>
                        <a:pt x="84" y="46"/>
                        <a:pt x="87" y="45"/>
                        <a:pt x="90" y="44"/>
                      </a:cubicBezTo>
                      <a:cubicBezTo>
                        <a:pt x="98" y="43"/>
                        <a:pt x="85" y="42"/>
                        <a:pt x="84" y="40"/>
                      </a:cubicBezTo>
                      <a:cubicBezTo>
                        <a:pt x="84" y="39"/>
                        <a:pt x="93" y="40"/>
                        <a:pt x="94" y="41"/>
                      </a:cubicBezTo>
                      <a:cubicBezTo>
                        <a:pt x="96" y="42"/>
                        <a:pt x="97" y="42"/>
                        <a:pt x="100" y="41"/>
                      </a:cubicBezTo>
                      <a:cubicBezTo>
                        <a:pt x="101" y="41"/>
                        <a:pt x="106" y="39"/>
                        <a:pt x="105" y="37"/>
                      </a:cubicBezTo>
                      <a:cubicBezTo>
                        <a:pt x="105" y="36"/>
                        <a:pt x="94" y="41"/>
                        <a:pt x="97" y="36"/>
                      </a:cubicBezTo>
                      <a:cubicBezTo>
                        <a:pt x="96" y="37"/>
                        <a:pt x="101" y="37"/>
                        <a:pt x="101" y="37"/>
                      </a:cubicBezTo>
                      <a:cubicBezTo>
                        <a:pt x="104" y="37"/>
                        <a:pt x="106" y="36"/>
                        <a:pt x="108" y="36"/>
                      </a:cubicBezTo>
                      <a:cubicBezTo>
                        <a:pt x="108" y="35"/>
                        <a:pt x="105" y="32"/>
                        <a:pt x="105" y="32"/>
                      </a:cubicBezTo>
                      <a:cubicBezTo>
                        <a:pt x="106" y="32"/>
                        <a:pt x="107" y="33"/>
                        <a:pt x="107" y="34"/>
                      </a:cubicBezTo>
                      <a:cubicBezTo>
                        <a:pt x="108" y="35"/>
                        <a:pt x="110" y="34"/>
                        <a:pt x="111" y="34"/>
                      </a:cubicBezTo>
                      <a:cubicBezTo>
                        <a:pt x="114" y="32"/>
                        <a:pt x="116" y="30"/>
                        <a:pt x="119" y="29"/>
                      </a:cubicBezTo>
                      <a:cubicBezTo>
                        <a:pt x="121" y="28"/>
                        <a:pt x="136" y="22"/>
                        <a:pt x="136" y="21"/>
                      </a:cubicBezTo>
                      <a:cubicBezTo>
                        <a:pt x="136" y="20"/>
                        <a:pt x="123" y="23"/>
                        <a:pt x="122" y="23"/>
                      </a:cubicBezTo>
                      <a:cubicBezTo>
                        <a:pt x="119" y="24"/>
                        <a:pt x="116" y="24"/>
                        <a:pt x="112" y="25"/>
                      </a:cubicBezTo>
                      <a:cubicBezTo>
                        <a:pt x="112" y="25"/>
                        <a:pt x="108" y="25"/>
                        <a:pt x="108" y="25"/>
                      </a:cubicBezTo>
                      <a:cubicBezTo>
                        <a:pt x="108" y="24"/>
                        <a:pt x="114" y="24"/>
                        <a:pt x="115" y="23"/>
                      </a:cubicBezTo>
                      <a:cubicBezTo>
                        <a:pt x="116" y="23"/>
                        <a:pt x="123" y="22"/>
                        <a:pt x="123" y="21"/>
                      </a:cubicBezTo>
                      <a:cubicBezTo>
                        <a:pt x="123" y="22"/>
                        <a:pt x="113" y="20"/>
                        <a:pt x="114" y="19"/>
                      </a:cubicBezTo>
                      <a:cubicBezTo>
                        <a:pt x="114" y="19"/>
                        <a:pt x="126" y="20"/>
                        <a:pt x="127" y="19"/>
                      </a:cubicBezTo>
                      <a:cubicBezTo>
                        <a:pt x="129" y="19"/>
                        <a:pt x="132" y="18"/>
                        <a:pt x="134" y="18"/>
                      </a:cubicBezTo>
                      <a:cubicBezTo>
                        <a:pt x="135" y="18"/>
                        <a:pt x="137" y="18"/>
                        <a:pt x="138" y="18"/>
                      </a:cubicBezTo>
                      <a:cubicBezTo>
                        <a:pt x="142" y="17"/>
                        <a:pt x="146" y="16"/>
                        <a:pt x="149" y="15"/>
                      </a:cubicBezTo>
                      <a:cubicBezTo>
                        <a:pt x="149" y="15"/>
                        <a:pt x="156" y="11"/>
                        <a:pt x="153" y="10"/>
                      </a:cubicBezTo>
                      <a:cubicBezTo>
                        <a:pt x="151" y="10"/>
                        <a:pt x="148" y="10"/>
                        <a:pt x="146" y="10"/>
                      </a:cubicBezTo>
                      <a:cubicBezTo>
                        <a:pt x="145" y="9"/>
                        <a:pt x="143" y="10"/>
                        <a:pt x="143" y="9"/>
                      </a:cubicBezTo>
                      <a:cubicBezTo>
                        <a:pt x="143" y="7"/>
                        <a:pt x="141" y="7"/>
                        <a:pt x="141" y="5"/>
                      </a:cubicBezTo>
                      <a:cubicBezTo>
                        <a:pt x="141" y="5"/>
                        <a:pt x="137" y="6"/>
                        <a:pt x="136" y="6"/>
                      </a:cubicBezTo>
                      <a:cubicBezTo>
                        <a:pt x="135" y="5"/>
                        <a:pt x="134" y="3"/>
                        <a:pt x="133" y="5"/>
                      </a:cubicBezTo>
                      <a:cubicBezTo>
                        <a:pt x="133" y="5"/>
                        <a:pt x="127" y="6"/>
                        <a:pt x="126" y="6"/>
                      </a:cubicBezTo>
                      <a:cubicBezTo>
                        <a:pt x="124" y="7"/>
                        <a:pt x="122" y="7"/>
                        <a:pt x="120" y="7"/>
                      </a:cubicBezTo>
                      <a:cubicBezTo>
                        <a:pt x="120" y="7"/>
                        <a:pt x="116" y="7"/>
                        <a:pt x="116" y="7"/>
                      </a:cubicBezTo>
                      <a:cubicBezTo>
                        <a:pt x="116" y="6"/>
                        <a:pt x="120" y="6"/>
                        <a:pt x="121" y="5"/>
                      </a:cubicBezTo>
                      <a:cubicBezTo>
                        <a:pt x="123" y="5"/>
                        <a:pt x="125" y="4"/>
                        <a:pt x="126" y="3"/>
                      </a:cubicBezTo>
                      <a:cubicBezTo>
                        <a:pt x="124" y="6"/>
                        <a:pt x="103" y="0"/>
                        <a:pt x="102" y="2"/>
                      </a:cubicBezTo>
                      <a:cubicBezTo>
                        <a:pt x="102" y="3"/>
                        <a:pt x="104" y="3"/>
                        <a:pt x="105" y="4"/>
                      </a:cubicBezTo>
                      <a:cubicBezTo>
                        <a:pt x="105" y="5"/>
                        <a:pt x="100" y="2"/>
                        <a:pt x="100" y="2"/>
                      </a:cubicBezTo>
                      <a:cubicBezTo>
                        <a:pt x="98" y="1"/>
                        <a:pt x="95" y="2"/>
                        <a:pt x="94" y="2"/>
                      </a:cubicBezTo>
                      <a:cubicBezTo>
                        <a:pt x="93" y="2"/>
                        <a:pt x="90" y="2"/>
                        <a:pt x="91" y="3"/>
                      </a:cubicBezTo>
                      <a:cubicBezTo>
                        <a:pt x="92" y="4"/>
                        <a:pt x="94" y="7"/>
                        <a:pt x="95" y="6"/>
                      </a:cubicBezTo>
                      <a:cubicBezTo>
                        <a:pt x="95" y="7"/>
                        <a:pt x="91" y="6"/>
                        <a:pt x="91" y="5"/>
                      </a:cubicBezTo>
                      <a:cubicBezTo>
                        <a:pt x="88" y="5"/>
                        <a:pt x="87" y="2"/>
                        <a:pt x="85" y="2"/>
                      </a:cubicBezTo>
                      <a:cubicBezTo>
                        <a:pt x="81" y="2"/>
                        <a:pt x="78" y="2"/>
                        <a:pt x="75" y="2"/>
                      </a:cubicBezTo>
                      <a:cubicBezTo>
                        <a:pt x="70" y="3"/>
                        <a:pt x="73" y="4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0" y="8"/>
                        <a:pt x="77" y="10"/>
                        <a:pt x="77" y="10"/>
                      </a:cubicBezTo>
                      <a:cubicBezTo>
                        <a:pt x="76" y="10"/>
                        <a:pt x="78" y="9"/>
                        <a:pt x="78" y="9"/>
                      </a:cubicBezTo>
                      <a:cubicBezTo>
                        <a:pt x="78" y="8"/>
                        <a:pt x="71" y="4"/>
                        <a:pt x="70" y="4"/>
                      </a:cubicBezTo>
                      <a:cubicBezTo>
                        <a:pt x="66" y="4"/>
                        <a:pt x="62" y="3"/>
                        <a:pt x="58" y="4"/>
                      </a:cubicBezTo>
                      <a:cubicBezTo>
                        <a:pt x="58" y="4"/>
                        <a:pt x="60" y="6"/>
                        <a:pt x="61" y="6"/>
                      </a:cubicBezTo>
                      <a:cubicBezTo>
                        <a:pt x="62" y="6"/>
                        <a:pt x="64" y="7"/>
                        <a:pt x="66" y="6"/>
                      </a:cubicBezTo>
                      <a:cubicBezTo>
                        <a:pt x="64" y="7"/>
                        <a:pt x="61" y="8"/>
                        <a:pt x="59" y="7"/>
                      </a:cubicBezTo>
                      <a:cubicBezTo>
                        <a:pt x="58" y="7"/>
                        <a:pt x="51" y="4"/>
                        <a:pt x="52" y="5"/>
                      </a:cubicBezTo>
                      <a:cubicBezTo>
                        <a:pt x="52" y="4"/>
                        <a:pt x="57" y="10"/>
                        <a:pt x="53" y="9"/>
                      </a:cubicBezTo>
                      <a:cubicBezTo>
                        <a:pt x="52" y="8"/>
                        <a:pt x="49" y="7"/>
                        <a:pt x="47" y="8"/>
                      </a:cubicBezTo>
                      <a:cubicBezTo>
                        <a:pt x="48" y="8"/>
                        <a:pt x="51" y="9"/>
                        <a:pt x="51" y="9"/>
                      </a:cubicBezTo>
                      <a:cubicBezTo>
                        <a:pt x="50" y="10"/>
                        <a:pt x="46" y="8"/>
                        <a:pt x="46" y="10"/>
                      </a:cubicBezTo>
                      <a:cubicBezTo>
                        <a:pt x="46" y="11"/>
                        <a:pt x="50" y="12"/>
                        <a:pt x="51" y="13"/>
                      </a:cubicBezTo>
                      <a:cubicBezTo>
                        <a:pt x="54" y="13"/>
                        <a:pt x="61" y="14"/>
                        <a:pt x="61" y="17"/>
                      </a:cubicBezTo>
                      <a:cubicBezTo>
                        <a:pt x="61" y="16"/>
                        <a:pt x="54" y="15"/>
                        <a:pt x="52" y="14"/>
                      </a:cubicBezTo>
                      <a:cubicBezTo>
                        <a:pt x="50" y="14"/>
                        <a:pt x="47" y="11"/>
                        <a:pt x="45" y="12"/>
                      </a:cubicBezTo>
                      <a:cubicBezTo>
                        <a:pt x="45" y="12"/>
                        <a:pt x="48" y="14"/>
                        <a:pt x="48" y="14"/>
                      </a:cubicBezTo>
                      <a:cubicBezTo>
                        <a:pt x="48" y="14"/>
                        <a:pt x="45" y="15"/>
                        <a:pt x="45" y="14"/>
                      </a:cubicBezTo>
                      <a:cubicBezTo>
                        <a:pt x="43" y="13"/>
                        <a:pt x="42" y="12"/>
                        <a:pt x="40" y="11"/>
                      </a:cubicBezTo>
                      <a:cubicBezTo>
                        <a:pt x="39" y="10"/>
                        <a:pt x="31" y="10"/>
                        <a:pt x="31" y="10"/>
                      </a:cubicBezTo>
                      <a:cubicBezTo>
                        <a:pt x="31" y="11"/>
                        <a:pt x="34" y="11"/>
                        <a:pt x="31" y="12"/>
                      </a:cubicBezTo>
                      <a:cubicBezTo>
                        <a:pt x="30" y="12"/>
                        <a:pt x="25" y="14"/>
                        <a:pt x="25" y="14"/>
                      </a:cubicBezTo>
                      <a:cubicBezTo>
                        <a:pt x="26" y="14"/>
                        <a:pt x="29" y="13"/>
                        <a:pt x="29" y="13"/>
                      </a:cubicBezTo>
                      <a:cubicBezTo>
                        <a:pt x="30" y="14"/>
                        <a:pt x="34" y="16"/>
                        <a:pt x="34" y="16"/>
                      </a:cubicBezTo>
                      <a:cubicBezTo>
                        <a:pt x="34" y="16"/>
                        <a:pt x="31" y="15"/>
                        <a:pt x="31" y="16"/>
                      </a:cubicBezTo>
                      <a:cubicBezTo>
                        <a:pt x="31" y="16"/>
                        <a:pt x="32" y="19"/>
                        <a:pt x="30" y="17"/>
                      </a:cubicBezTo>
                      <a:cubicBezTo>
                        <a:pt x="29" y="16"/>
                        <a:pt x="28" y="14"/>
                        <a:pt x="26" y="15"/>
                      </a:cubicBezTo>
                      <a:cubicBezTo>
                        <a:pt x="25" y="15"/>
                        <a:pt x="24" y="17"/>
                        <a:pt x="23" y="16"/>
                      </a:cubicBezTo>
                      <a:cubicBezTo>
                        <a:pt x="22" y="15"/>
                        <a:pt x="21" y="14"/>
                        <a:pt x="19" y="14"/>
                      </a:cubicBezTo>
                      <a:cubicBezTo>
                        <a:pt x="18" y="14"/>
                        <a:pt x="15" y="15"/>
                        <a:pt x="14" y="16"/>
                      </a:cubicBezTo>
                      <a:cubicBezTo>
                        <a:pt x="12" y="17"/>
                        <a:pt x="13" y="18"/>
                        <a:pt x="10" y="17"/>
                      </a:cubicBezTo>
                      <a:cubicBezTo>
                        <a:pt x="8" y="16"/>
                        <a:pt x="7" y="17"/>
                        <a:pt x="5" y="17"/>
                      </a:cubicBezTo>
                      <a:cubicBezTo>
                        <a:pt x="4" y="18"/>
                        <a:pt x="0" y="18"/>
                        <a:pt x="0" y="19"/>
                      </a:cubicBezTo>
                      <a:cubicBezTo>
                        <a:pt x="0" y="21"/>
                        <a:pt x="9" y="19"/>
                        <a:pt x="9" y="20"/>
                      </a:cubicBezTo>
                      <a:cubicBezTo>
                        <a:pt x="9" y="21"/>
                        <a:pt x="6" y="21"/>
                        <a:pt x="5" y="22"/>
                      </a:cubicBezTo>
                      <a:cubicBezTo>
                        <a:pt x="5" y="21"/>
                        <a:pt x="10" y="21"/>
                        <a:pt x="11" y="21"/>
                      </a:cubicBezTo>
                      <a:cubicBezTo>
                        <a:pt x="12" y="21"/>
                        <a:pt x="17" y="21"/>
                        <a:pt x="17" y="21"/>
                      </a:cubicBezTo>
                      <a:cubicBezTo>
                        <a:pt x="17" y="21"/>
                        <a:pt x="15" y="22"/>
                        <a:pt x="14" y="22"/>
                      </a:cubicBezTo>
                      <a:cubicBezTo>
                        <a:pt x="12" y="22"/>
                        <a:pt x="11" y="22"/>
                        <a:pt x="9" y="24"/>
                      </a:cubicBezTo>
                      <a:cubicBezTo>
                        <a:pt x="5" y="26"/>
                        <a:pt x="12" y="26"/>
                        <a:pt x="13" y="26"/>
                      </a:cubicBezTo>
                      <a:cubicBezTo>
                        <a:pt x="17" y="27"/>
                        <a:pt x="20" y="27"/>
                        <a:pt x="24" y="26"/>
                      </a:cubicBezTo>
                      <a:cubicBezTo>
                        <a:pt x="26" y="25"/>
                        <a:pt x="31" y="22"/>
                        <a:pt x="34" y="24"/>
                      </a:cubicBezTo>
                      <a:cubicBezTo>
                        <a:pt x="34" y="24"/>
                        <a:pt x="29" y="26"/>
                        <a:pt x="29" y="26"/>
                      </a:cubicBezTo>
                      <a:cubicBezTo>
                        <a:pt x="27" y="26"/>
                        <a:pt x="25" y="26"/>
                        <a:pt x="23" y="27"/>
                      </a:cubicBezTo>
                      <a:cubicBezTo>
                        <a:pt x="22" y="27"/>
                        <a:pt x="20" y="27"/>
                        <a:pt x="18" y="27"/>
                      </a:cubicBezTo>
                      <a:cubicBezTo>
                        <a:pt x="16" y="28"/>
                        <a:pt x="14" y="27"/>
                        <a:pt x="12" y="28"/>
                      </a:cubicBezTo>
                      <a:cubicBezTo>
                        <a:pt x="13" y="28"/>
                        <a:pt x="16" y="29"/>
                        <a:pt x="16" y="29"/>
                      </a:cubicBezTo>
                      <a:cubicBezTo>
                        <a:pt x="17" y="30"/>
                        <a:pt x="18" y="31"/>
                        <a:pt x="20" y="31"/>
                      </a:cubicBezTo>
                      <a:cubicBezTo>
                        <a:pt x="24" y="31"/>
                        <a:pt x="26" y="28"/>
                        <a:pt x="30" y="27"/>
                      </a:cubicBezTo>
                      <a:cubicBezTo>
                        <a:pt x="31" y="27"/>
                        <a:pt x="44" y="26"/>
                        <a:pt x="44" y="25"/>
                      </a:cubicBezTo>
                      <a:cubicBezTo>
                        <a:pt x="44" y="26"/>
                        <a:pt x="38" y="26"/>
                        <a:pt x="37" y="26"/>
                      </a:cubicBezTo>
                      <a:cubicBezTo>
                        <a:pt x="34" y="27"/>
                        <a:pt x="29" y="28"/>
                        <a:pt x="26" y="30"/>
                      </a:cubicBezTo>
                      <a:cubicBezTo>
                        <a:pt x="23" y="33"/>
                        <a:pt x="32" y="32"/>
                        <a:pt x="33" y="32"/>
                      </a:cubicBezTo>
                      <a:cubicBezTo>
                        <a:pt x="35" y="32"/>
                        <a:pt x="37" y="33"/>
                        <a:pt x="39" y="31"/>
                      </a:cubicBezTo>
                      <a:cubicBezTo>
                        <a:pt x="40" y="31"/>
                        <a:pt x="40" y="30"/>
                        <a:pt x="40" y="29"/>
                      </a:cubicBezTo>
                      <a:cubicBezTo>
                        <a:pt x="41" y="29"/>
                        <a:pt x="42" y="29"/>
                        <a:pt x="42" y="30"/>
                      </a:cubicBezTo>
                      <a:cubicBezTo>
                        <a:pt x="42" y="30"/>
                        <a:pt x="42" y="30"/>
                        <a:pt x="41" y="30"/>
                      </a:cubicBezTo>
                      <a:cubicBezTo>
                        <a:pt x="43" y="30"/>
                        <a:pt x="48" y="28"/>
                        <a:pt x="50" y="29"/>
                      </a:cubicBezTo>
                      <a:cubicBezTo>
                        <a:pt x="49" y="28"/>
                        <a:pt x="44" y="32"/>
                        <a:pt x="43" y="32"/>
                      </a:cubicBezTo>
                      <a:cubicBezTo>
                        <a:pt x="44" y="33"/>
                        <a:pt x="50" y="31"/>
                        <a:pt x="52" y="31"/>
                      </a:cubicBezTo>
                      <a:cubicBezTo>
                        <a:pt x="55" y="31"/>
                        <a:pt x="58" y="30"/>
                        <a:pt x="61" y="28"/>
                      </a:cubicBezTo>
                      <a:cubicBezTo>
                        <a:pt x="62" y="27"/>
                        <a:pt x="62" y="25"/>
                        <a:pt x="62" y="25"/>
                      </a:cubicBezTo>
                      <a:cubicBezTo>
                        <a:pt x="64" y="25"/>
                        <a:pt x="64" y="25"/>
                        <a:pt x="65" y="24"/>
                      </a:cubicBezTo>
                      <a:cubicBezTo>
                        <a:pt x="66" y="24"/>
                        <a:pt x="73" y="20"/>
                        <a:pt x="73" y="21"/>
                      </a:cubicBezTo>
                      <a:cubicBezTo>
                        <a:pt x="73" y="21"/>
                        <a:pt x="69" y="24"/>
                        <a:pt x="69" y="24"/>
                      </a:cubicBezTo>
                      <a:cubicBezTo>
                        <a:pt x="68" y="25"/>
                        <a:pt x="64" y="27"/>
                        <a:pt x="64" y="28"/>
                      </a:cubicBezTo>
                      <a:cubicBezTo>
                        <a:pt x="64" y="29"/>
                        <a:pt x="75" y="28"/>
                        <a:pt x="75" y="29"/>
                      </a:cubicBezTo>
                      <a:cubicBezTo>
                        <a:pt x="75" y="28"/>
                        <a:pt x="60" y="32"/>
                        <a:pt x="60" y="31"/>
                      </a:cubicBezTo>
                      <a:cubicBezTo>
                        <a:pt x="60" y="31"/>
                        <a:pt x="69" y="32"/>
                        <a:pt x="68" y="32"/>
                      </a:cubicBezTo>
                      <a:cubicBezTo>
                        <a:pt x="68" y="33"/>
                        <a:pt x="64" y="33"/>
                        <a:pt x="63" y="33"/>
                      </a:cubicBezTo>
                      <a:cubicBezTo>
                        <a:pt x="61" y="33"/>
                        <a:pt x="58" y="33"/>
                        <a:pt x="56" y="34"/>
                      </a:cubicBezTo>
                      <a:cubicBezTo>
                        <a:pt x="52" y="34"/>
                        <a:pt x="48" y="34"/>
                        <a:pt x="44" y="35"/>
                      </a:cubicBezTo>
                      <a:cubicBezTo>
                        <a:pt x="43" y="35"/>
                        <a:pt x="43" y="36"/>
                        <a:pt x="45" y="36"/>
                      </a:cubicBezTo>
                      <a:cubicBezTo>
                        <a:pt x="46" y="37"/>
                        <a:pt x="49" y="38"/>
                        <a:pt x="50" y="39"/>
                      </a:cubicBezTo>
                      <a:cubicBezTo>
                        <a:pt x="52" y="41"/>
                        <a:pt x="50" y="43"/>
                        <a:pt x="53" y="43"/>
                      </a:cubicBezTo>
                      <a:cubicBezTo>
                        <a:pt x="54" y="42"/>
                        <a:pt x="57" y="43"/>
                        <a:pt x="58" y="42"/>
                      </a:cubicBezTo>
                      <a:cubicBezTo>
                        <a:pt x="49" y="47"/>
                        <a:pt x="44" y="36"/>
                        <a:pt x="37" y="36"/>
                      </a:cubicBezTo>
                      <a:cubicBezTo>
                        <a:pt x="35" y="36"/>
                        <a:pt x="26" y="34"/>
                        <a:pt x="26" y="36"/>
                      </a:cubicBezTo>
                      <a:cubicBezTo>
                        <a:pt x="26" y="36"/>
                        <a:pt x="25" y="38"/>
                        <a:pt x="25" y="38"/>
                      </a:cubicBezTo>
                      <a:cubicBezTo>
                        <a:pt x="26" y="38"/>
                        <a:pt x="32" y="38"/>
                        <a:pt x="32" y="39"/>
                      </a:cubicBezTo>
                      <a:cubicBezTo>
                        <a:pt x="32" y="39"/>
                        <a:pt x="26" y="39"/>
                        <a:pt x="26" y="41"/>
                      </a:cubicBezTo>
                      <a:cubicBezTo>
                        <a:pt x="26" y="42"/>
                        <a:pt x="32" y="42"/>
                        <a:pt x="34" y="43"/>
                      </a:cubicBezTo>
                      <a:cubicBezTo>
                        <a:pt x="35" y="44"/>
                        <a:pt x="36" y="45"/>
                        <a:pt x="37" y="46"/>
                      </a:cubicBezTo>
                      <a:cubicBezTo>
                        <a:pt x="38" y="48"/>
                        <a:pt x="40" y="49"/>
                        <a:pt x="42" y="50"/>
                      </a:cubicBezTo>
                      <a:cubicBezTo>
                        <a:pt x="44" y="51"/>
                        <a:pt x="45" y="51"/>
                        <a:pt x="47" y="50"/>
                      </a:cubicBezTo>
                      <a:cubicBezTo>
                        <a:pt x="48" y="50"/>
                        <a:pt x="50" y="49"/>
                        <a:pt x="51" y="50"/>
                      </a:cubicBezTo>
                      <a:cubicBezTo>
                        <a:pt x="51" y="50"/>
                        <a:pt x="50" y="52"/>
                        <a:pt x="50" y="52"/>
                      </a:cubicBezTo>
                      <a:cubicBezTo>
                        <a:pt x="48" y="52"/>
                        <a:pt x="45" y="51"/>
                        <a:pt x="44" y="52"/>
                      </a:cubicBezTo>
                      <a:cubicBezTo>
                        <a:pt x="44" y="51"/>
                        <a:pt x="48" y="54"/>
                        <a:pt x="48" y="54"/>
                      </a:cubicBezTo>
                      <a:cubicBezTo>
                        <a:pt x="48" y="55"/>
                        <a:pt x="43" y="53"/>
                        <a:pt x="43" y="53"/>
                      </a:cubicBezTo>
                      <a:cubicBezTo>
                        <a:pt x="40" y="51"/>
                        <a:pt x="38" y="51"/>
                        <a:pt x="35" y="51"/>
                      </a:cubicBezTo>
                      <a:cubicBezTo>
                        <a:pt x="33" y="51"/>
                        <a:pt x="32" y="51"/>
                        <a:pt x="30" y="52"/>
                      </a:cubicBezTo>
                      <a:cubicBezTo>
                        <a:pt x="28" y="53"/>
                        <a:pt x="27" y="52"/>
                        <a:pt x="26" y="53"/>
                      </a:cubicBezTo>
                      <a:cubicBezTo>
                        <a:pt x="25" y="54"/>
                        <a:pt x="25" y="55"/>
                        <a:pt x="23" y="55"/>
                      </a:cubicBezTo>
                      <a:cubicBezTo>
                        <a:pt x="22" y="56"/>
                        <a:pt x="21" y="59"/>
                        <a:pt x="23" y="59"/>
                      </a:cubicBezTo>
                      <a:cubicBezTo>
                        <a:pt x="25" y="59"/>
                        <a:pt x="27" y="58"/>
                        <a:pt x="27" y="59"/>
                      </a:cubicBezTo>
                      <a:cubicBezTo>
                        <a:pt x="28" y="61"/>
                        <a:pt x="32" y="60"/>
                        <a:pt x="32" y="59"/>
                      </a:cubicBezTo>
                      <a:cubicBezTo>
                        <a:pt x="33" y="59"/>
                        <a:pt x="35" y="56"/>
                        <a:pt x="35" y="55"/>
                      </a:cubicBezTo>
                      <a:cubicBezTo>
                        <a:pt x="35" y="56"/>
                        <a:pt x="35" y="56"/>
                        <a:pt x="35" y="57"/>
                      </a:cubicBezTo>
                      <a:cubicBezTo>
                        <a:pt x="35" y="57"/>
                        <a:pt x="36" y="57"/>
                        <a:pt x="36" y="57"/>
                      </a:cubicBezTo>
                      <a:cubicBezTo>
                        <a:pt x="36" y="57"/>
                        <a:pt x="35" y="58"/>
                        <a:pt x="35" y="59"/>
                      </a:cubicBezTo>
                      <a:cubicBezTo>
                        <a:pt x="35" y="59"/>
                        <a:pt x="35" y="59"/>
                        <a:pt x="36" y="59"/>
                      </a:cubicBezTo>
                      <a:cubicBezTo>
                        <a:pt x="36" y="59"/>
                        <a:pt x="33" y="60"/>
                        <a:pt x="34" y="60"/>
                      </a:cubicBezTo>
                      <a:cubicBezTo>
                        <a:pt x="34" y="60"/>
                        <a:pt x="34" y="60"/>
                        <a:pt x="34" y="60"/>
                      </a:cubicBezTo>
                      <a:cubicBezTo>
                        <a:pt x="34" y="61"/>
                        <a:pt x="31" y="60"/>
                        <a:pt x="30" y="61"/>
                      </a:cubicBezTo>
                      <a:cubicBezTo>
                        <a:pt x="31" y="61"/>
                        <a:pt x="35" y="61"/>
                        <a:pt x="36" y="62"/>
                      </a:cubicBezTo>
                      <a:cubicBezTo>
                        <a:pt x="36" y="62"/>
                        <a:pt x="31" y="65"/>
                        <a:pt x="32" y="65"/>
                      </a:cubicBezTo>
                      <a:cubicBezTo>
                        <a:pt x="32" y="66"/>
                        <a:pt x="37" y="65"/>
                        <a:pt x="37" y="65"/>
                      </a:cubicBezTo>
                      <a:cubicBezTo>
                        <a:pt x="37" y="65"/>
                        <a:pt x="36" y="65"/>
                        <a:pt x="36" y="65"/>
                      </a:cubicBezTo>
                      <a:cubicBezTo>
                        <a:pt x="36" y="66"/>
                        <a:pt x="41" y="65"/>
                        <a:pt x="42" y="64"/>
                      </a:cubicBezTo>
                      <a:cubicBezTo>
                        <a:pt x="42" y="64"/>
                        <a:pt x="46" y="59"/>
                        <a:pt x="47" y="60"/>
                      </a:cubicBezTo>
                      <a:cubicBezTo>
                        <a:pt x="48" y="61"/>
                        <a:pt x="40" y="67"/>
                        <a:pt x="38" y="68"/>
                      </a:cubicBezTo>
                      <a:cubicBezTo>
                        <a:pt x="35" y="68"/>
                        <a:pt x="33" y="68"/>
                        <a:pt x="30" y="66"/>
                      </a:cubicBezTo>
                      <a:cubicBezTo>
                        <a:pt x="28" y="65"/>
                        <a:pt x="28" y="63"/>
                        <a:pt x="26" y="63"/>
                      </a:cubicBezTo>
                      <a:cubicBezTo>
                        <a:pt x="24" y="62"/>
                        <a:pt x="22" y="62"/>
                        <a:pt x="20" y="62"/>
                      </a:cubicBezTo>
                      <a:cubicBezTo>
                        <a:pt x="17" y="62"/>
                        <a:pt x="17" y="63"/>
                        <a:pt x="19" y="65"/>
                      </a:cubicBezTo>
                      <a:cubicBezTo>
                        <a:pt x="20" y="66"/>
                        <a:pt x="20" y="67"/>
                        <a:pt x="22" y="67"/>
                      </a:cubicBezTo>
                      <a:cubicBezTo>
                        <a:pt x="25" y="67"/>
                        <a:pt x="22" y="67"/>
                        <a:pt x="22" y="68"/>
                      </a:cubicBezTo>
                      <a:cubicBezTo>
                        <a:pt x="22" y="68"/>
                        <a:pt x="26" y="70"/>
                        <a:pt x="26" y="7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0" name="Freeform 604">
                  <a:extLst>
                    <a:ext uri="{FF2B5EF4-FFF2-40B4-BE49-F238E27FC236}">
                      <a16:creationId xmlns:a16="http://schemas.microsoft.com/office/drawing/2014/main" id="{D8B18090-1978-E14A-9085-8F9C1A698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1458" y="4187857"/>
                  <a:ext cx="130573" cy="47785"/>
                </a:xfrm>
                <a:custGeom>
                  <a:avLst/>
                  <a:gdLst>
                    <a:gd name="T0" fmla="*/ 13 w 14"/>
                    <a:gd name="T1" fmla="*/ 4 h 5"/>
                    <a:gd name="T2" fmla="*/ 11 w 14"/>
                    <a:gd name="T3" fmla="*/ 2 h 5"/>
                    <a:gd name="T4" fmla="*/ 8 w 14"/>
                    <a:gd name="T5" fmla="*/ 2 h 5"/>
                    <a:gd name="T6" fmla="*/ 1 w 14"/>
                    <a:gd name="T7" fmla="*/ 1 h 5"/>
                    <a:gd name="T8" fmla="*/ 2 w 14"/>
                    <a:gd name="T9" fmla="*/ 2 h 5"/>
                    <a:gd name="T10" fmla="*/ 0 w 14"/>
                    <a:gd name="T11" fmla="*/ 3 h 5"/>
                    <a:gd name="T12" fmla="*/ 3 w 14"/>
                    <a:gd name="T13" fmla="*/ 3 h 5"/>
                    <a:gd name="T14" fmla="*/ 8 w 14"/>
                    <a:gd name="T15" fmla="*/ 4 h 5"/>
                    <a:gd name="T16" fmla="*/ 13 w 14"/>
                    <a:gd name="T17" fmla="*/ 4 h 5"/>
                    <a:gd name="T18" fmla="*/ 13 w 14"/>
                    <a:gd name="T1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5">
                      <a:moveTo>
                        <a:pt x="13" y="4"/>
                      </a:moveTo>
                      <a:cubicBezTo>
                        <a:pt x="12" y="3"/>
                        <a:pt x="13" y="3"/>
                        <a:pt x="11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7" y="2"/>
                        <a:pt x="2" y="0"/>
                        <a:pt x="1" y="1"/>
                      </a:cubicBezTo>
                      <a:cubicBezTo>
                        <a:pt x="1" y="1"/>
                        <a:pt x="3" y="2"/>
                        <a:pt x="2" y="2"/>
                      </a:cubicBezTo>
                      <a:cubicBezTo>
                        <a:pt x="2" y="3"/>
                        <a:pt x="0" y="4"/>
                        <a:pt x="0" y="3"/>
                      </a:cubicBezTo>
                      <a:cubicBezTo>
                        <a:pt x="0" y="4"/>
                        <a:pt x="2" y="3"/>
                        <a:pt x="3" y="3"/>
                      </a:cubicBezTo>
                      <a:cubicBezTo>
                        <a:pt x="4" y="3"/>
                        <a:pt x="6" y="4"/>
                        <a:pt x="8" y="4"/>
                      </a:cubicBezTo>
                      <a:cubicBezTo>
                        <a:pt x="9" y="4"/>
                        <a:pt x="13" y="4"/>
                        <a:pt x="13" y="4"/>
                      </a:cubicBezTo>
                      <a:cubicBezTo>
                        <a:pt x="12" y="3"/>
                        <a:pt x="14" y="5"/>
                        <a:pt x="1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1" name="Freeform 605">
                  <a:extLst>
                    <a:ext uri="{FF2B5EF4-FFF2-40B4-BE49-F238E27FC236}">
                      <a16:creationId xmlns:a16="http://schemas.microsoft.com/office/drawing/2014/main" id="{A4F4297C-ED25-5A48-A13E-B06B6B7160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38400" y="4226081"/>
                  <a:ext cx="54142" cy="19114"/>
                </a:xfrm>
                <a:custGeom>
                  <a:avLst/>
                  <a:gdLst>
                    <a:gd name="T0" fmla="*/ 5 w 6"/>
                    <a:gd name="T1" fmla="*/ 1 h 2"/>
                    <a:gd name="T2" fmla="*/ 2 w 6"/>
                    <a:gd name="T3" fmla="*/ 0 h 2"/>
                    <a:gd name="T4" fmla="*/ 5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5" y="1"/>
                      </a:moveTo>
                      <a:cubicBezTo>
                        <a:pt x="4" y="2"/>
                        <a:pt x="0" y="0"/>
                        <a:pt x="2" y="0"/>
                      </a:cubicBezTo>
                      <a:cubicBezTo>
                        <a:pt x="3" y="0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2" name="Freeform 606">
                  <a:extLst>
                    <a:ext uri="{FF2B5EF4-FFF2-40B4-BE49-F238E27FC236}">
                      <a16:creationId xmlns:a16="http://schemas.microsoft.com/office/drawing/2014/main" id="{4F0BF66F-10B4-DD4C-9F7B-5147E82A3D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80438" y="4515968"/>
                  <a:ext cx="54142" cy="28672"/>
                </a:xfrm>
                <a:custGeom>
                  <a:avLst/>
                  <a:gdLst>
                    <a:gd name="T0" fmla="*/ 4 w 6"/>
                    <a:gd name="T1" fmla="*/ 1 h 3"/>
                    <a:gd name="T2" fmla="*/ 1 w 6"/>
                    <a:gd name="T3" fmla="*/ 2 h 3"/>
                    <a:gd name="T4" fmla="*/ 4 w 6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3">
                      <a:moveTo>
                        <a:pt x="4" y="1"/>
                      </a:moveTo>
                      <a:cubicBezTo>
                        <a:pt x="3" y="0"/>
                        <a:pt x="0" y="2"/>
                        <a:pt x="1" y="2"/>
                      </a:cubicBezTo>
                      <a:cubicBezTo>
                        <a:pt x="2" y="3"/>
                        <a:pt x="6" y="1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3" name="Freeform 607">
                  <a:extLst>
                    <a:ext uri="{FF2B5EF4-FFF2-40B4-BE49-F238E27FC236}">
                      <a16:creationId xmlns:a16="http://schemas.microsoft.com/office/drawing/2014/main" id="{77350506-56B3-6A4C-BD8A-D2884A3C6B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5277" y="5815671"/>
                  <a:ext cx="47770" cy="38227"/>
                </a:xfrm>
                <a:custGeom>
                  <a:avLst/>
                  <a:gdLst>
                    <a:gd name="T0" fmla="*/ 4 w 5"/>
                    <a:gd name="T1" fmla="*/ 1 h 4"/>
                    <a:gd name="T2" fmla="*/ 1 w 5"/>
                    <a:gd name="T3" fmla="*/ 4 h 4"/>
                    <a:gd name="T4" fmla="*/ 4 w 5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4">
                      <a:moveTo>
                        <a:pt x="4" y="1"/>
                      </a:moveTo>
                      <a:cubicBezTo>
                        <a:pt x="3" y="0"/>
                        <a:pt x="0" y="4"/>
                        <a:pt x="1" y="4"/>
                      </a:cubicBezTo>
                      <a:cubicBezTo>
                        <a:pt x="1" y="4"/>
                        <a:pt x="5" y="1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4" name="Freeform 608">
                  <a:extLst>
                    <a:ext uri="{FF2B5EF4-FFF2-40B4-BE49-F238E27FC236}">
                      <a16:creationId xmlns:a16="http://schemas.microsoft.com/office/drawing/2014/main" id="{E26246B5-39EC-EF45-BF16-84A0C94F04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2159" y="5806113"/>
                  <a:ext cx="9556" cy="9558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5" name="Freeform 609">
                  <a:extLst>
                    <a:ext uri="{FF2B5EF4-FFF2-40B4-BE49-F238E27FC236}">
                      <a16:creationId xmlns:a16="http://schemas.microsoft.com/office/drawing/2014/main" id="{53E593BC-027D-A148-86C5-C4A4BE015D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9927" y="5815671"/>
                  <a:ext cx="63695" cy="57338"/>
                </a:xfrm>
                <a:custGeom>
                  <a:avLst/>
                  <a:gdLst>
                    <a:gd name="T0" fmla="*/ 5 w 7"/>
                    <a:gd name="T1" fmla="*/ 2 h 6"/>
                    <a:gd name="T2" fmla="*/ 1 w 7"/>
                    <a:gd name="T3" fmla="*/ 2 h 6"/>
                    <a:gd name="T4" fmla="*/ 5 w 7"/>
                    <a:gd name="T5" fmla="*/ 2 h 6"/>
                    <a:gd name="T6" fmla="*/ 5 w 7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6">
                      <a:moveTo>
                        <a:pt x="5" y="2"/>
                      </a:moveTo>
                      <a:cubicBezTo>
                        <a:pt x="7" y="0"/>
                        <a:pt x="2" y="0"/>
                        <a:pt x="1" y="2"/>
                      </a:cubicBezTo>
                      <a:cubicBezTo>
                        <a:pt x="0" y="3"/>
                        <a:pt x="4" y="5"/>
                        <a:pt x="5" y="2"/>
                      </a:cubicBezTo>
                      <a:cubicBezTo>
                        <a:pt x="6" y="1"/>
                        <a:pt x="3" y="6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6" name="Freeform 610">
                  <a:extLst>
                    <a:ext uri="{FF2B5EF4-FFF2-40B4-BE49-F238E27FC236}">
                      <a16:creationId xmlns:a16="http://schemas.microsoft.com/office/drawing/2014/main" id="{1921610E-7013-D04F-8122-2163C400B8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61964" y="9138193"/>
                  <a:ext cx="19109" cy="9558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7" name="Freeform 611">
                  <a:extLst>
                    <a:ext uri="{FF2B5EF4-FFF2-40B4-BE49-F238E27FC236}">
                      <a16:creationId xmlns:a16="http://schemas.microsoft.com/office/drawing/2014/main" id="{C9B1E7EC-283E-7A40-957C-F5D7A2ABF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0945" y="9119079"/>
                  <a:ext cx="19109" cy="19114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0" y="2"/>
                        <a:pt x="0" y="1"/>
                      </a:cubicBezTo>
                      <a:cubicBezTo>
                        <a:pt x="0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8" name="Freeform 612">
                  <a:extLst>
                    <a:ext uri="{FF2B5EF4-FFF2-40B4-BE49-F238E27FC236}">
                      <a16:creationId xmlns:a16="http://schemas.microsoft.com/office/drawing/2014/main" id="{34432C30-77C8-E04E-AD82-D7E0DC5060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61327" y="10785120"/>
                  <a:ext cx="63695" cy="47785"/>
                </a:xfrm>
                <a:custGeom>
                  <a:avLst/>
                  <a:gdLst>
                    <a:gd name="T0" fmla="*/ 6 w 7"/>
                    <a:gd name="T1" fmla="*/ 2 h 5"/>
                    <a:gd name="T2" fmla="*/ 1 w 7"/>
                    <a:gd name="T3" fmla="*/ 2 h 5"/>
                    <a:gd name="T4" fmla="*/ 6 w 7"/>
                    <a:gd name="T5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6" y="2"/>
                      </a:moveTo>
                      <a:cubicBezTo>
                        <a:pt x="7" y="0"/>
                        <a:pt x="0" y="1"/>
                        <a:pt x="1" y="2"/>
                      </a:cubicBezTo>
                      <a:cubicBezTo>
                        <a:pt x="1" y="3"/>
                        <a:pt x="5" y="5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9" name="Rectangle 613">
                  <a:extLst>
                    <a:ext uri="{FF2B5EF4-FFF2-40B4-BE49-F238E27FC236}">
                      <a16:creationId xmlns:a16="http://schemas.microsoft.com/office/drawing/2014/main" id="{FE0FB76C-FFDE-9044-831E-621EEC5DAB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51776" y="5197675"/>
                  <a:ext cx="3187" cy="3188"/>
                </a:xfrm>
                <a:prstGeom prst="rect">
                  <a:avLst/>
                </a:pr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0" name="Freeform 614">
                  <a:extLst>
                    <a:ext uri="{FF2B5EF4-FFF2-40B4-BE49-F238E27FC236}">
                      <a16:creationId xmlns:a16="http://schemas.microsoft.com/office/drawing/2014/main" id="{D6E8B0C4-F93B-C84B-9C80-4052E397F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7506" y="10504794"/>
                  <a:ext cx="95541" cy="82827"/>
                </a:xfrm>
                <a:custGeom>
                  <a:avLst/>
                  <a:gdLst>
                    <a:gd name="T0" fmla="*/ 4 w 10"/>
                    <a:gd name="T1" fmla="*/ 4 h 9"/>
                    <a:gd name="T2" fmla="*/ 0 w 10"/>
                    <a:gd name="T3" fmla="*/ 8 h 9"/>
                    <a:gd name="T4" fmla="*/ 2 w 10"/>
                    <a:gd name="T5" fmla="*/ 8 h 9"/>
                    <a:gd name="T6" fmla="*/ 5 w 10"/>
                    <a:gd name="T7" fmla="*/ 5 h 9"/>
                    <a:gd name="T8" fmla="*/ 8 w 10"/>
                    <a:gd name="T9" fmla="*/ 0 h 9"/>
                    <a:gd name="T10" fmla="*/ 4 w 10"/>
                    <a:gd name="T11" fmla="*/ 4 h 9"/>
                    <a:gd name="T12" fmla="*/ 4 w 10"/>
                    <a:gd name="T13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9">
                      <a:moveTo>
                        <a:pt x="4" y="4"/>
                      </a:moveTo>
                      <a:cubicBezTo>
                        <a:pt x="4" y="5"/>
                        <a:pt x="1" y="7"/>
                        <a:pt x="0" y="8"/>
                      </a:cubicBezTo>
                      <a:cubicBezTo>
                        <a:pt x="0" y="9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6" y="4"/>
                        <a:pt x="10" y="0"/>
                        <a:pt x="8" y="0"/>
                      </a:cubicBezTo>
                      <a:cubicBezTo>
                        <a:pt x="7" y="0"/>
                        <a:pt x="4" y="3"/>
                        <a:pt x="4" y="4"/>
                      </a:cubicBezTo>
                      <a:cubicBezTo>
                        <a:pt x="4" y="5"/>
                        <a:pt x="4" y="3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1" name="Freeform 615">
                  <a:extLst>
                    <a:ext uri="{FF2B5EF4-FFF2-40B4-BE49-F238E27FC236}">
                      <a16:creationId xmlns:a16="http://schemas.microsoft.com/office/drawing/2014/main" id="{BE986B5E-BE63-6E41-B49D-0E0FFD4BFB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1203" y="6733109"/>
                  <a:ext cx="66879" cy="28672"/>
                </a:xfrm>
                <a:custGeom>
                  <a:avLst/>
                  <a:gdLst>
                    <a:gd name="T0" fmla="*/ 7 w 7"/>
                    <a:gd name="T1" fmla="*/ 1 h 3"/>
                    <a:gd name="T2" fmla="*/ 1 w 7"/>
                    <a:gd name="T3" fmla="*/ 0 h 3"/>
                    <a:gd name="T4" fmla="*/ 7 w 7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3">
                      <a:moveTo>
                        <a:pt x="7" y="1"/>
                      </a:moveTo>
                      <a:cubicBezTo>
                        <a:pt x="7" y="0"/>
                        <a:pt x="0" y="0"/>
                        <a:pt x="1" y="0"/>
                      </a:cubicBezTo>
                      <a:cubicBezTo>
                        <a:pt x="2" y="0"/>
                        <a:pt x="6" y="3"/>
                        <a:pt x="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2" name="Freeform 616">
                  <a:extLst>
                    <a:ext uri="{FF2B5EF4-FFF2-40B4-BE49-F238E27FC236}">
                      <a16:creationId xmlns:a16="http://schemas.microsoft.com/office/drawing/2014/main" id="{2BF5168A-DECC-5F4A-914B-4D2B05B492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83621" y="11766267"/>
                  <a:ext cx="168791" cy="149721"/>
                </a:xfrm>
                <a:custGeom>
                  <a:avLst/>
                  <a:gdLst>
                    <a:gd name="T0" fmla="*/ 17 w 18"/>
                    <a:gd name="T1" fmla="*/ 14 h 16"/>
                    <a:gd name="T2" fmla="*/ 8 w 18"/>
                    <a:gd name="T3" fmla="*/ 9 h 16"/>
                    <a:gd name="T4" fmla="*/ 4 w 18"/>
                    <a:gd name="T5" fmla="*/ 5 h 16"/>
                    <a:gd name="T6" fmla="*/ 1 w 18"/>
                    <a:gd name="T7" fmla="*/ 3 h 16"/>
                    <a:gd name="T8" fmla="*/ 2 w 18"/>
                    <a:gd name="T9" fmla="*/ 2 h 16"/>
                    <a:gd name="T10" fmla="*/ 0 w 18"/>
                    <a:gd name="T11" fmla="*/ 0 h 16"/>
                    <a:gd name="T12" fmla="*/ 0 w 18"/>
                    <a:gd name="T13" fmla="*/ 14 h 16"/>
                    <a:gd name="T14" fmla="*/ 7 w 18"/>
                    <a:gd name="T15" fmla="*/ 15 h 16"/>
                    <a:gd name="T16" fmla="*/ 10 w 18"/>
                    <a:gd name="T17" fmla="*/ 16 h 16"/>
                    <a:gd name="T18" fmla="*/ 13 w 18"/>
                    <a:gd name="T19" fmla="*/ 15 h 16"/>
                    <a:gd name="T20" fmla="*/ 18 w 18"/>
                    <a:gd name="T21" fmla="*/ 14 h 16"/>
                    <a:gd name="T22" fmla="*/ 17 w 18"/>
                    <a:gd name="T2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16">
                      <a:moveTo>
                        <a:pt x="17" y="14"/>
                      </a:moveTo>
                      <a:cubicBezTo>
                        <a:pt x="13" y="14"/>
                        <a:pt x="11" y="11"/>
                        <a:pt x="8" y="9"/>
                      </a:cubicBezTo>
                      <a:cubicBezTo>
                        <a:pt x="7" y="7"/>
                        <a:pt x="5" y="6"/>
                        <a:pt x="4" y="5"/>
                      </a:cubicBezTo>
                      <a:cubicBezTo>
                        <a:pt x="3" y="5"/>
                        <a:pt x="1" y="4"/>
                        <a:pt x="1" y="3"/>
                      </a:cubicBezTo>
                      <a:cubicBezTo>
                        <a:pt x="1" y="3"/>
                        <a:pt x="2" y="3"/>
                        <a:pt x="2" y="2"/>
                      </a:cubicBezTo>
                      <a:cubicBezTo>
                        <a:pt x="3" y="2"/>
                        <a:pt x="1" y="0"/>
                        <a:pt x="0" y="0"/>
                      </a:cubicBezTo>
                      <a:cubicBezTo>
                        <a:pt x="0" y="5"/>
                        <a:pt x="0" y="10"/>
                        <a:pt x="0" y="14"/>
                      </a:cubicBezTo>
                      <a:cubicBezTo>
                        <a:pt x="0" y="15"/>
                        <a:pt x="6" y="15"/>
                        <a:pt x="7" y="15"/>
                      </a:cubicBezTo>
                      <a:cubicBezTo>
                        <a:pt x="8" y="15"/>
                        <a:pt x="9" y="15"/>
                        <a:pt x="10" y="16"/>
                      </a:cubicBezTo>
                      <a:cubicBezTo>
                        <a:pt x="12" y="16"/>
                        <a:pt x="12" y="16"/>
                        <a:pt x="13" y="15"/>
                      </a:cubicBezTo>
                      <a:cubicBezTo>
                        <a:pt x="14" y="15"/>
                        <a:pt x="18" y="15"/>
                        <a:pt x="18" y="14"/>
                      </a:cubicBezTo>
                      <a:cubicBezTo>
                        <a:pt x="18" y="14"/>
                        <a:pt x="18" y="13"/>
                        <a:pt x="17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3" name="Freeform 617">
                  <a:extLst>
                    <a:ext uri="{FF2B5EF4-FFF2-40B4-BE49-F238E27FC236}">
                      <a16:creationId xmlns:a16="http://schemas.microsoft.com/office/drawing/2014/main" id="{483AE237-9C3F-5345-A67F-0948A4273A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05280" y="11747158"/>
                  <a:ext cx="280255" cy="216615"/>
                </a:xfrm>
                <a:custGeom>
                  <a:avLst/>
                  <a:gdLst>
                    <a:gd name="T0" fmla="*/ 19 w 30"/>
                    <a:gd name="T1" fmla="*/ 17 h 23"/>
                    <a:gd name="T2" fmla="*/ 19 w 30"/>
                    <a:gd name="T3" fmla="*/ 7 h 23"/>
                    <a:gd name="T4" fmla="*/ 19 w 30"/>
                    <a:gd name="T5" fmla="*/ 3 h 23"/>
                    <a:gd name="T6" fmla="*/ 15 w 30"/>
                    <a:gd name="T7" fmla="*/ 1 h 23"/>
                    <a:gd name="T8" fmla="*/ 12 w 30"/>
                    <a:gd name="T9" fmla="*/ 3 h 23"/>
                    <a:gd name="T10" fmla="*/ 13 w 30"/>
                    <a:gd name="T11" fmla="*/ 6 h 23"/>
                    <a:gd name="T12" fmla="*/ 15 w 30"/>
                    <a:gd name="T13" fmla="*/ 6 h 23"/>
                    <a:gd name="T14" fmla="*/ 14 w 30"/>
                    <a:gd name="T15" fmla="*/ 8 h 23"/>
                    <a:gd name="T16" fmla="*/ 13 w 30"/>
                    <a:gd name="T17" fmla="*/ 11 h 23"/>
                    <a:gd name="T18" fmla="*/ 16 w 30"/>
                    <a:gd name="T19" fmla="*/ 13 h 23"/>
                    <a:gd name="T20" fmla="*/ 12 w 30"/>
                    <a:gd name="T21" fmla="*/ 13 h 23"/>
                    <a:gd name="T22" fmla="*/ 9 w 30"/>
                    <a:gd name="T23" fmla="*/ 12 h 23"/>
                    <a:gd name="T24" fmla="*/ 10 w 30"/>
                    <a:gd name="T25" fmla="*/ 12 h 23"/>
                    <a:gd name="T26" fmla="*/ 10 w 30"/>
                    <a:gd name="T27" fmla="*/ 9 h 23"/>
                    <a:gd name="T28" fmla="*/ 8 w 30"/>
                    <a:gd name="T29" fmla="*/ 11 h 23"/>
                    <a:gd name="T30" fmla="*/ 5 w 30"/>
                    <a:gd name="T31" fmla="*/ 11 h 23"/>
                    <a:gd name="T32" fmla="*/ 0 w 30"/>
                    <a:gd name="T33" fmla="*/ 12 h 23"/>
                    <a:gd name="T34" fmla="*/ 2 w 30"/>
                    <a:gd name="T35" fmla="*/ 12 h 23"/>
                    <a:gd name="T36" fmla="*/ 3 w 30"/>
                    <a:gd name="T37" fmla="*/ 12 h 23"/>
                    <a:gd name="T38" fmla="*/ 5 w 30"/>
                    <a:gd name="T39" fmla="*/ 12 h 23"/>
                    <a:gd name="T40" fmla="*/ 6 w 30"/>
                    <a:gd name="T41" fmla="*/ 13 h 23"/>
                    <a:gd name="T42" fmla="*/ 4 w 30"/>
                    <a:gd name="T43" fmla="*/ 15 h 23"/>
                    <a:gd name="T44" fmla="*/ 6 w 30"/>
                    <a:gd name="T45" fmla="*/ 15 h 23"/>
                    <a:gd name="T46" fmla="*/ 8 w 30"/>
                    <a:gd name="T47" fmla="*/ 16 h 23"/>
                    <a:gd name="T48" fmla="*/ 7 w 30"/>
                    <a:gd name="T49" fmla="*/ 16 h 23"/>
                    <a:gd name="T50" fmla="*/ 10 w 30"/>
                    <a:gd name="T51" fmla="*/ 17 h 23"/>
                    <a:gd name="T52" fmla="*/ 12 w 30"/>
                    <a:gd name="T53" fmla="*/ 17 h 23"/>
                    <a:gd name="T54" fmla="*/ 17 w 30"/>
                    <a:gd name="T55" fmla="*/ 21 h 23"/>
                    <a:gd name="T56" fmla="*/ 16 w 30"/>
                    <a:gd name="T57" fmla="*/ 20 h 23"/>
                    <a:gd name="T58" fmla="*/ 23 w 30"/>
                    <a:gd name="T59" fmla="*/ 23 h 23"/>
                    <a:gd name="T60" fmla="*/ 19 w 30"/>
                    <a:gd name="T61" fmla="*/ 18 h 23"/>
                    <a:gd name="T62" fmla="*/ 24 w 30"/>
                    <a:gd name="T63" fmla="*/ 19 h 23"/>
                    <a:gd name="T64" fmla="*/ 30 w 30"/>
                    <a:gd name="T65" fmla="*/ 18 h 23"/>
                    <a:gd name="T66" fmla="*/ 19 w 30"/>
                    <a:gd name="T6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0" h="23">
                      <a:moveTo>
                        <a:pt x="19" y="17"/>
                      </a:moveTo>
                      <a:cubicBezTo>
                        <a:pt x="19" y="13"/>
                        <a:pt x="19" y="10"/>
                        <a:pt x="19" y="7"/>
                      </a:cubicBezTo>
                      <a:cubicBezTo>
                        <a:pt x="19" y="6"/>
                        <a:pt x="19" y="4"/>
                        <a:pt x="19" y="3"/>
                      </a:cubicBezTo>
                      <a:cubicBezTo>
                        <a:pt x="19" y="2"/>
                        <a:pt x="16" y="0"/>
                        <a:pt x="15" y="1"/>
                      </a:cubicBezTo>
                      <a:cubicBezTo>
                        <a:pt x="14" y="2"/>
                        <a:pt x="12" y="1"/>
                        <a:pt x="12" y="3"/>
                      </a:cubicBezTo>
                      <a:cubicBezTo>
                        <a:pt x="11" y="5"/>
                        <a:pt x="9" y="7"/>
                        <a:pt x="13" y="6"/>
                      </a:cubicBezTo>
                      <a:cubicBezTo>
                        <a:pt x="13" y="6"/>
                        <a:pt x="15" y="6"/>
                        <a:pt x="15" y="6"/>
                      </a:cubicBezTo>
                      <a:cubicBezTo>
                        <a:pt x="16" y="6"/>
                        <a:pt x="14" y="8"/>
                        <a:pt x="14" y="8"/>
                      </a:cubicBezTo>
                      <a:cubicBezTo>
                        <a:pt x="13" y="8"/>
                        <a:pt x="11" y="10"/>
                        <a:pt x="13" y="11"/>
                      </a:cubicBezTo>
                      <a:cubicBezTo>
                        <a:pt x="13" y="12"/>
                        <a:pt x="16" y="12"/>
                        <a:pt x="16" y="13"/>
                      </a:cubicBezTo>
                      <a:cubicBezTo>
                        <a:pt x="16" y="13"/>
                        <a:pt x="12" y="13"/>
                        <a:pt x="12" y="13"/>
                      </a:cubicBezTo>
                      <a:cubicBezTo>
                        <a:pt x="11" y="13"/>
                        <a:pt x="9" y="12"/>
                        <a:pt x="9" y="12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ubicBezTo>
                        <a:pt x="10" y="11"/>
                        <a:pt x="11" y="10"/>
                        <a:pt x="10" y="9"/>
                      </a:cubicBezTo>
                      <a:cubicBezTo>
                        <a:pt x="10" y="9"/>
                        <a:pt x="8" y="11"/>
                        <a:pt x="8" y="11"/>
                      </a:cubicBezTo>
                      <a:cubicBezTo>
                        <a:pt x="7" y="12"/>
                        <a:pt x="6" y="11"/>
                        <a:pt x="5" y="11"/>
                      </a:cubicBezTo>
                      <a:cubicBezTo>
                        <a:pt x="4" y="11"/>
                        <a:pt x="0" y="10"/>
                        <a:pt x="0" y="12"/>
                      </a:cubicBezTo>
                      <a:cubicBezTo>
                        <a:pt x="0" y="13"/>
                        <a:pt x="2" y="12"/>
                        <a:pt x="2" y="12"/>
                      </a:cubicBezTo>
                      <a:cubicBezTo>
                        <a:pt x="3" y="11"/>
                        <a:pt x="2" y="12"/>
                        <a:pt x="3" y="12"/>
                      </a:cubicBezTo>
                      <a:cubicBezTo>
                        <a:pt x="4" y="13"/>
                        <a:pt x="4" y="11"/>
                        <a:pt x="5" y="12"/>
                      </a:cubicBezTo>
                      <a:cubicBezTo>
                        <a:pt x="5" y="12"/>
                        <a:pt x="6" y="13"/>
                        <a:pt x="6" y="13"/>
                      </a:cubicBezTo>
                      <a:cubicBezTo>
                        <a:pt x="6" y="13"/>
                        <a:pt x="2" y="14"/>
                        <a:pt x="4" y="15"/>
                      </a:cubicBezTo>
                      <a:cubicBezTo>
                        <a:pt x="5" y="16"/>
                        <a:pt x="6" y="14"/>
                        <a:pt x="6" y="15"/>
                      </a:cubicBezTo>
                      <a:cubicBezTo>
                        <a:pt x="7" y="15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7" y="16"/>
                      </a:cubicBezTo>
                      <a:cubicBezTo>
                        <a:pt x="7" y="17"/>
                        <a:pt x="9" y="17"/>
                        <a:pt x="10" y="17"/>
                      </a:cubicBezTo>
                      <a:cubicBezTo>
                        <a:pt x="11" y="17"/>
                        <a:pt x="11" y="15"/>
                        <a:pt x="12" y="17"/>
                      </a:cubicBezTo>
                      <a:cubicBezTo>
                        <a:pt x="12" y="17"/>
                        <a:pt x="16" y="22"/>
                        <a:pt x="17" y="21"/>
                      </a:cubicBezTo>
                      <a:cubicBezTo>
                        <a:pt x="17" y="21"/>
                        <a:pt x="16" y="20"/>
                        <a:pt x="16" y="20"/>
                      </a:cubicBezTo>
                      <a:cubicBezTo>
                        <a:pt x="16" y="19"/>
                        <a:pt x="22" y="23"/>
                        <a:pt x="23" y="23"/>
                      </a:cubicBezTo>
                      <a:cubicBezTo>
                        <a:pt x="23" y="22"/>
                        <a:pt x="19" y="19"/>
                        <a:pt x="19" y="18"/>
                      </a:cubicBezTo>
                      <a:cubicBezTo>
                        <a:pt x="20" y="18"/>
                        <a:pt x="24" y="19"/>
                        <a:pt x="24" y="19"/>
                      </a:cubicBezTo>
                      <a:cubicBezTo>
                        <a:pt x="26" y="19"/>
                        <a:pt x="28" y="19"/>
                        <a:pt x="30" y="18"/>
                      </a:cubicBezTo>
                      <a:cubicBezTo>
                        <a:pt x="27" y="16"/>
                        <a:pt x="23" y="17"/>
                        <a:pt x="19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4" name="Freeform 618">
                  <a:extLst>
                    <a:ext uri="{FF2B5EF4-FFF2-40B4-BE49-F238E27FC236}">
                      <a16:creationId xmlns:a16="http://schemas.microsoft.com/office/drawing/2014/main" id="{ED361C70-24F4-7D48-BDFF-8415603ED6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0691" y="8501084"/>
                  <a:ext cx="710194" cy="516057"/>
                </a:xfrm>
                <a:custGeom>
                  <a:avLst/>
                  <a:gdLst>
                    <a:gd name="T0" fmla="*/ 63 w 76"/>
                    <a:gd name="T1" fmla="*/ 28 h 55"/>
                    <a:gd name="T2" fmla="*/ 66 w 76"/>
                    <a:gd name="T3" fmla="*/ 24 h 55"/>
                    <a:gd name="T4" fmla="*/ 67 w 76"/>
                    <a:gd name="T5" fmla="*/ 22 h 55"/>
                    <a:gd name="T6" fmla="*/ 67 w 76"/>
                    <a:gd name="T7" fmla="*/ 18 h 55"/>
                    <a:gd name="T8" fmla="*/ 61 w 76"/>
                    <a:gd name="T9" fmla="*/ 15 h 55"/>
                    <a:gd name="T10" fmla="*/ 63 w 76"/>
                    <a:gd name="T11" fmla="*/ 14 h 55"/>
                    <a:gd name="T12" fmla="*/ 64 w 76"/>
                    <a:gd name="T13" fmla="*/ 11 h 55"/>
                    <a:gd name="T14" fmla="*/ 60 w 76"/>
                    <a:gd name="T15" fmla="*/ 9 h 55"/>
                    <a:gd name="T16" fmla="*/ 59 w 76"/>
                    <a:gd name="T17" fmla="*/ 8 h 55"/>
                    <a:gd name="T18" fmla="*/ 57 w 76"/>
                    <a:gd name="T19" fmla="*/ 9 h 55"/>
                    <a:gd name="T20" fmla="*/ 57 w 76"/>
                    <a:gd name="T21" fmla="*/ 7 h 55"/>
                    <a:gd name="T22" fmla="*/ 54 w 76"/>
                    <a:gd name="T23" fmla="*/ 8 h 55"/>
                    <a:gd name="T24" fmla="*/ 54 w 76"/>
                    <a:gd name="T25" fmla="*/ 6 h 55"/>
                    <a:gd name="T26" fmla="*/ 58 w 76"/>
                    <a:gd name="T27" fmla="*/ 5 h 55"/>
                    <a:gd name="T28" fmla="*/ 55 w 76"/>
                    <a:gd name="T29" fmla="*/ 4 h 55"/>
                    <a:gd name="T30" fmla="*/ 49 w 76"/>
                    <a:gd name="T31" fmla="*/ 4 h 55"/>
                    <a:gd name="T32" fmla="*/ 44 w 76"/>
                    <a:gd name="T33" fmla="*/ 7 h 55"/>
                    <a:gd name="T34" fmla="*/ 38 w 76"/>
                    <a:gd name="T35" fmla="*/ 5 h 55"/>
                    <a:gd name="T36" fmla="*/ 29 w 76"/>
                    <a:gd name="T37" fmla="*/ 5 h 55"/>
                    <a:gd name="T38" fmla="*/ 26 w 76"/>
                    <a:gd name="T39" fmla="*/ 2 h 55"/>
                    <a:gd name="T40" fmla="*/ 20 w 76"/>
                    <a:gd name="T41" fmla="*/ 0 h 55"/>
                    <a:gd name="T42" fmla="*/ 11 w 76"/>
                    <a:gd name="T43" fmla="*/ 4 h 55"/>
                    <a:gd name="T44" fmla="*/ 13 w 76"/>
                    <a:gd name="T45" fmla="*/ 12 h 55"/>
                    <a:gd name="T46" fmla="*/ 8 w 76"/>
                    <a:gd name="T47" fmla="*/ 8 h 55"/>
                    <a:gd name="T48" fmla="*/ 10 w 76"/>
                    <a:gd name="T49" fmla="*/ 5 h 55"/>
                    <a:gd name="T50" fmla="*/ 8 w 76"/>
                    <a:gd name="T51" fmla="*/ 1 h 55"/>
                    <a:gd name="T52" fmla="*/ 4 w 76"/>
                    <a:gd name="T53" fmla="*/ 7 h 55"/>
                    <a:gd name="T54" fmla="*/ 3 w 76"/>
                    <a:gd name="T55" fmla="*/ 12 h 55"/>
                    <a:gd name="T56" fmla="*/ 5 w 76"/>
                    <a:gd name="T57" fmla="*/ 13 h 55"/>
                    <a:gd name="T58" fmla="*/ 7 w 76"/>
                    <a:gd name="T59" fmla="*/ 16 h 55"/>
                    <a:gd name="T60" fmla="*/ 10 w 76"/>
                    <a:gd name="T61" fmla="*/ 23 h 55"/>
                    <a:gd name="T62" fmla="*/ 13 w 76"/>
                    <a:gd name="T63" fmla="*/ 23 h 55"/>
                    <a:gd name="T64" fmla="*/ 15 w 76"/>
                    <a:gd name="T65" fmla="*/ 22 h 55"/>
                    <a:gd name="T66" fmla="*/ 21 w 76"/>
                    <a:gd name="T67" fmla="*/ 27 h 55"/>
                    <a:gd name="T68" fmla="*/ 23 w 76"/>
                    <a:gd name="T69" fmla="*/ 27 h 55"/>
                    <a:gd name="T70" fmla="*/ 26 w 76"/>
                    <a:gd name="T71" fmla="*/ 27 h 55"/>
                    <a:gd name="T72" fmla="*/ 31 w 76"/>
                    <a:gd name="T73" fmla="*/ 29 h 55"/>
                    <a:gd name="T74" fmla="*/ 31 w 76"/>
                    <a:gd name="T75" fmla="*/ 38 h 55"/>
                    <a:gd name="T76" fmla="*/ 32 w 76"/>
                    <a:gd name="T77" fmla="*/ 41 h 55"/>
                    <a:gd name="T78" fmla="*/ 30 w 76"/>
                    <a:gd name="T79" fmla="*/ 44 h 55"/>
                    <a:gd name="T80" fmla="*/ 40 w 76"/>
                    <a:gd name="T81" fmla="*/ 53 h 55"/>
                    <a:gd name="T82" fmla="*/ 42 w 76"/>
                    <a:gd name="T83" fmla="*/ 54 h 55"/>
                    <a:gd name="T84" fmla="*/ 45 w 76"/>
                    <a:gd name="T85" fmla="*/ 52 h 55"/>
                    <a:gd name="T86" fmla="*/ 51 w 76"/>
                    <a:gd name="T87" fmla="*/ 47 h 55"/>
                    <a:gd name="T88" fmla="*/ 49 w 76"/>
                    <a:gd name="T89" fmla="*/ 44 h 55"/>
                    <a:gd name="T90" fmla="*/ 48 w 76"/>
                    <a:gd name="T91" fmla="*/ 41 h 55"/>
                    <a:gd name="T92" fmla="*/ 45 w 76"/>
                    <a:gd name="T93" fmla="*/ 38 h 55"/>
                    <a:gd name="T94" fmla="*/ 52 w 76"/>
                    <a:gd name="T95" fmla="*/ 38 h 55"/>
                    <a:gd name="T96" fmla="*/ 54 w 76"/>
                    <a:gd name="T97" fmla="*/ 40 h 55"/>
                    <a:gd name="T98" fmla="*/ 56 w 76"/>
                    <a:gd name="T99" fmla="*/ 38 h 55"/>
                    <a:gd name="T100" fmla="*/ 62 w 76"/>
                    <a:gd name="T101" fmla="*/ 36 h 55"/>
                    <a:gd name="T102" fmla="*/ 67 w 76"/>
                    <a:gd name="T103" fmla="*/ 33 h 55"/>
                    <a:gd name="T104" fmla="*/ 63 w 76"/>
                    <a:gd name="T105" fmla="*/ 2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6" h="55">
                      <a:moveTo>
                        <a:pt x="63" y="28"/>
                      </a:moveTo>
                      <a:cubicBezTo>
                        <a:pt x="63" y="26"/>
                        <a:pt x="63" y="25"/>
                        <a:pt x="66" y="24"/>
                      </a:cubicBezTo>
                      <a:cubicBezTo>
                        <a:pt x="66" y="23"/>
                        <a:pt x="68" y="23"/>
                        <a:pt x="67" y="22"/>
                      </a:cubicBezTo>
                      <a:cubicBezTo>
                        <a:pt x="66" y="21"/>
                        <a:pt x="65" y="19"/>
                        <a:pt x="67" y="18"/>
                      </a:cubicBezTo>
                      <a:cubicBezTo>
                        <a:pt x="76" y="14"/>
                        <a:pt x="61" y="15"/>
                        <a:pt x="61" y="15"/>
                      </a:cubicBezTo>
                      <a:cubicBezTo>
                        <a:pt x="61" y="14"/>
                        <a:pt x="62" y="14"/>
                        <a:pt x="63" y="14"/>
                      </a:cubicBezTo>
                      <a:cubicBezTo>
                        <a:pt x="64" y="14"/>
                        <a:pt x="64" y="12"/>
                        <a:pt x="64" y="11"/>
                      </a:cubicBezTo>
                      <a:cubicBezTo>
                        <a:pt x="64" y="10"/>
                        <a:pt x="60" y="8"/>
                        <a:pt x="60" y="9"/>
                      </a:cubicBezTo>
                      <a:cubicBezTo>
                        <a:pt x="60" y="10"/>
                        <a:pt x="59" y="8"/>
                        <a:pt x="59" y="8"/>
                      </a:cubicBezTo>
                      <a:cubicBezTo>
                        <a:pt x="58" y="8"/>
                        <a:pt x="58" y="10"/>
                        <a:pt x="57" y="9"/>
                      </a:cubicBezTo>
                      <a:cubicBezTo>
                        <a:pt x="57" y="9"/>
                        <a:pt x="57" y="8"/>
                        <a:pt x="57" y="7"/>
                      </a:cubicBezTo>
                      <a:cubicBezTo>
                        <a:pt x="56" y="6"/>
                        <a:pt x="55" y="8"/>
                        <a:pt x="54" y="8"/>
                      </a:cubicBezTo>
                      <a:cubicBezTo>
                        <a:pt x="54" y="8"/>
                        <a:pt x="54" y="6"/>
                        <a:pt x="54" y="6"/>
                      </a:cubicBezTo>
                      <a:cubicBezTo>
                        <a:pt x="54" y="4"/>
                        <a:pt x="57" y="5"/>
                        <a:pt x="58" y="5"/>
                      </a:cubicBezTo>
                      <a:cubicBezTo>
                        <a:pt x="59" y="4"/>
                        <a:pt x="55" y="4"/>
                        <a:pt x="55" y="4"/>
                      </a:cubicBezTo>
                      <a:cubicBezTo>
                        <a:pt x="53" y="4"/>
                        <a:pt x="51" y="3"/>
                        <a:pt x="49" y="4"/>
                      </a:cubicBezTo>
                      <a:cubicBezTo>
                        <a:pt x="47" y="5"/>
                        <a:pt x="46" y="8"/>
                        <a:pt x="44" y="7"/>
                      </a:cubicBezTo>
                      <a:cubicBezTo>
                        <a:pt x="41" y="7"/>
                        <a:pt x="40" y="7"/>
                        <a:pt x="38" y="5"/>
                      </a:cubicBezTo>
                      <a:cubicBezTo>
                        <a:pt x="36" y="3"/>
                        <a:pt x="32" y="5"/>
                        <a:pt x="29" y="5"/>
                      </a:cubicBezTo>
                      <a:cubicBezTo>
                        <a:pt x="27" y="5"/>
                        <a:pt x="27" y="4"/>
                        <a:pt x="26" y="2"/>
                      </a:cubicBezTo>
                      <a:cubicBezTo>
                        <a:pt x="25" y="0"/>
                        <a:pt x="23" y="0"/>
                        <a:pt x="20" y="0"/>
                      </a:cubicBezTo>
                      <a:cubicBezTo>
                        <a:pt x="19" y="0"/>
                        <a:pt x="11" y="1"/>
                        <a:pt x="11" y="4"/>
                      </a:cubicBezTo>
                      <a:cubicBezTo>
                        <a:pt x="11" y="7"/>
                        <a:pt x="15" y="8"/>
                        <a:pt x="13" y="12"/>
                      </a:cubicBezTo>
                      <a:cubicBezTo>
                        <a:pt x="11" y="14"/>
                        <a:pt x="7" y="10"/>
                        <a:pt x="8" y="8"/>
                      </a:cubicBezTo>
                      <a:cubicBezTo>
                        <a:pt x="8" y="7"/>
                        <a:pt x="10" y="6"/>
                        <a:pt x="10" y="5"/>
                      </a:cubicBezTo>
                      <a:cubicBezTo>
                        <a:pt x="11" y="3"/>
                        <a:pt x="8" y="2"/>
                        <a:pt x="8" y="1"/>
                      </a:cubicBezTo>
                      <a:cubicBezTo>
                        <a:pt x="5" y="3"/>
                        <a:pt x="4" y="4"/>
                        <a:pt x="4" y="7"/>
                      </a:cubicBezTo>
                      <a:cubicBezTo>
                        <a:pt x="3" y="8"/>
                        <a:pt x="0" y="12"/>
                        <a:pt x="3" y="12"/>
                      </a:cubicBezTo>
                      <a:cubicBezTo>
                        <a:pt x="3" y="12"/>
                        <a:pt x="4" y="12"/>
                        <a:pt x="5" y="13"/>
                      </a:cubicBezTo>
                      <a:cubicBezTo>
                        <a:pt x="5" y="14"/>
                        <a:pt x="6" y="15"/>
                        <a:pt x="7" y="16"/>
                      </a:cubicBezTo>
                      <a:cubicBezTo>
                        <a:pt x="9" y="18"/>
                        <a:pt x="5" y="22"/>
                        <a:pt x="10" y="23"/>
                      </a:cubicBezTo>
                      <a:cubicBezTo>
                        <a:pt x="10" y="23"/>
                        <a:pt x="12" y="23"/>
                        <a:pt x="13" y="23"/>
                      </a:cubicBezTo>
                      <a:cubicBezTo>
                        <a:pt x="14" y="23"/>
                        <a:pt x="14" y="22"/>
                        <a:pt x="15" y="22"/>
                      </a:cubicBezTo>
                      <a:cubicBezTo>
                        <a:pt x="18" y="22"/>
                        <a:pt x="19" y="25"/>
                        <a:pt x="21" y="27"/>
                      </a:cubicBezTo>
                      <a:cubicBezTo>
                        <a:pt x="21" y="27"/>
                        <a:pt x="22" y="28"/>
                        <a:pt x="23" y="27"/>
                      </a:cubicBezTo>
                      <a:cubicBezTo>
                        <a:pt x="23" y="26"/>
                        <a:pt x="24" y="27"/>
                        <a:pt x="26" y="27"/>
                      </a:cubicBezTo>
                      <a:cubicBezTo>
                        <a:pt x="28" y="28"/>
                        <a:pt x="33" y="25"/>
                        <a:pt x="31" y="29"/>
                      </a:cubicBezTo>
                      <a:cubicBezTo>
                        <a:pt x="29" y="32"/>
                        <a:pt x="29" y="35"/>
                        <a:pt x="31" y="38"/>
                      </a:cubicBezTo>
                      <a:cubicBezTo>
                        <a:pt x="31" y="39"/>
                        <a:pt x="32" y="40"/>
                        <a:pt x="32" y="41"/>
                      </a:cubicBezTo>
                      <a:cubicBezTo>
                        <a:pt x="32" y="42"/>
                        <a:pt x="29" y="43"/>
                        <a:pt x="30" y="44"/>
                      </a:cubicBezTo>
                      <a:cubicBezTo>
                        <a:pt x="33" y="47"/>
                        <a:pt x="34" y="55"/>
                        <a:pt x="40" y="53"/>
                      </a:cubicBezTo>
                      <a:cubicBezTo>
                        <a:pt x="41" y="53"/>
                        <a:pt x="41" y="54"/>
                        <a:pt x="42" y="54"/>
                      </a:cubicBezTo>
                      <a:cubicBezTo>
                        <a:pt x="43" y="54"/>
                        <a:pt x="44" y="53"/>
                        <a:pt x="45" y="52"/>
                      </a:cubicBezTo>
                      <a:cubicBezTo>
                        <a:pt x="47" y="51"/>
                        <a:pt x="48" y="49"/>
                        <a:pt x="51" y="47"/>
                      </a:cubicBezTo>
                      <a:cubicBezTo>
                        <a:pt x="53" y="46"/>
                        <a:pt x="49" y="46"/>
                        <a:pt x="49" y="44"/>
                      </a:cubicBezTo>
                      <a:cubicBezTo>
                        <a:pt x="49" y="43"/>
                        <a:pt x="48" y="42"/>
                        <a:pt x="48" y="41"/>
                      </a:cubicBezTo>
                      <a:cubicBezTo>
                        <a:pt x="48" y="40"/>
                        <a:pt x="45" y="39"/>
                        <a:pt x="45" y="38"/>
                      </a:cubicBezTo>
                      <a:cubicBezTo>
                        <a:pt x="45" y="37"/>
                        <a:pt x="51" y="38"/>
                        <a:pt x="52" y="38"/>
                      </a:cubicBezTo>
                      <a:cubicBezTo>
                        <a:pt x="54" y="38"/>
                        <a:pt x="53" y="39"/>
                        <a:pt x="54" y="40"/>
                      </a:cubicBezTo>
                      <a:cubicBezTo>
                        <a:pt x="55" y="40"/>
                        <a:pt x="55" y="38"/>
                        <a:pt x="56" y="38"/>
                      </a:cubicBezTo>
                      <a:cubicBezTo>
                        <a:pt x="57" y="37"/>
                        <a:pt x="60" y="37"/>
                        <a:pt x="62" y="36"/>
                      </a:cubicBezTo>
                      <a:cubicBezTo>
                        <a:pt x="63" y="35"/>
                        <a:pt x="65" y="34"/>
                        <a:pt x="67" y="33"/>
                      </a:cubicBezTo>
                      <a:cubicBezTo>
                        <a:pt x="66" y="31"/>
                        <a:pt x="63" y="30"/>
                        <a:pt x="6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5" name="Freeform 619">
                  <a:extLst>
                    <a:ext uri="{FF2B5EF4-FFF2-40B4-BE49-F238E27FC236}">
                      <a16:creationId xmlns:a16="http://schemas.microsoft.com/office/drawing/2014/main" id="{43507AE2-6480-D748-A11F-D5D222AA33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0755" y="8641249"/>
                  <a:ext cx="242036" cy="356781"/>
                </a:xfrm>
                <a:custGeom>
                  <a:avLst/>
                  <a:gdLst>
                    <a:gd name="T0" fmla="*/ 22 w 26"/>
                    <a:gd name="T1" fmla="*/ 29 h 38"/>
                    <a:gd name="T2" fmla="*/ 18 w 26"/>
                    <a:gd name="T3" fmla="*/ 21 h 38"/>
                    <a:gd name="T4" fmla="*/ 20 w 26"/>
                    <a:gd name="T5" fmla="*/ 18 h 38"/>
                    <a:gd name="T6" fmla="*/ 22 w 26"/>
                    <a:gd name="T7" fmla="*/ 15 h 38"/>
                    <a:gd name="T8" fmla="*/ 22 w 26"/>
                    <a:gd name="T9" fmla="*/ 13 h 38"/>
                    <a:gd name="T10" fmla="*/ 20 w 26"/>
                    <a:gd name="T11" fmla="*/ 11 h 38"/>
                    <a:gd name="T12" fmla="*/ 16 w 26"/>
                    <a:gd name="T13" fmla="*/ 7 h 38"/>
                    <a:gd name="T14" fmla="*/ 9 w 26"/>
                    <a:gd name="T15" fmla="*/ 0 h 38"/>
                    <a:gd name="T16" fmla="*/ 5 w 26"/>
                    <a:gd name="T17" fmla="*/ 5 h 38"/>
                    <a:gd name="T18" fmla="*/ 6 w 26"/>
                    <a:gd name="T19" fmla="*/ 8 h 38"/>
                    <a:gd name="T20" fmla="*/ 3 w 26"/>
                    <a:gd name="T21" fmla="*/ 10 h 38"/>
                    <a:gd name="T22" fmla="*/ 4 w 26"/>
                    <a:gd name="T23" fmla="*/ 16 h 38"/>
                    <a:gd name="T24" fmla="*/ 7 w 26"/>
                    <a:gd name="T25" fmla="*/ 18 h 38"/>
                    <a:gd name="T26" fmla="*/ 8 w 26"/>
                    <a:gd name="T27" fmla="*/ 20 h 38"/>
                    <a:gd name="T28" fmla="*/ 8 w 26"/>
                    <a:gd name="T29" fmla="*/ 27 h 38"/>
                    <a:gd name="T30" fmla="*/ 11 w 26"/>
                    <a:gd name="T31" fmla="*/ 35 h 38"/>
                    <a:gd name="T32" fmla="*/ 17 w 26"/>
                    <a:gd name="T33" fmla="*/ 35 h 38"/>
                    <a:gd name="T34" fmla="*/ 21 w 26"/>
                    <a:gd name="T35" fmla="*/ 34 h 38"/>
                    <a:gd name="T36" fmla="*/ 26 w 26"/>
                    <a:gd name="T37" fmla="*/ 34 h 38"/>
                    <a:gd name="T38" fmla="*/ 22 w 26"/>
                    <a:gd name="T39" fmla="*/ 29 h 38"/>
                    <a:gd name="T40" fmla="*/ 22 w 26"/>
                    <a:gd name="T41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6" h="38">
                      <a:moveTo>
                        <a:pt x="22" y="29"/>
                      </a:moveTo>
                      <a:cubicBezTo>
                        <a:pt x="22" y="28"/>
                        <a:pt x="17" y="22"/>
                        <a:pt x="18" y="21"/>
                      </a:cubicBezTo>
                      <a:cubicBezTo>
                        <a:pt x="19" y="20"/>
                        <a:pt x="18" y="19"/>
                        <a:pt x="20" y="18"/>
                      </a:cubicBezTo>
                      <a:cubicBezTo>
                        <a:pt x="23" y="18"/>
                        <a:pt x="22" y="16"/>
                        <a:pt x="22" y="15"/>
                      </a:cubicBezTo>
                      <a:cubicBezTo>
                        <a:pt x="22" y="14"/>
                        <a:pt x="22" y="13"/>
                        <a:pt x="22" y="13"/>
                      </a:cubicBezTo>
                      <a:cubicBezTo>
                        <a:pt x="22" y="12"/>
                        <a:pt x="21" y="12"/>
                        <a:pt x="20" y="11"/>
                      </a:cubicBezTo>
                      <a:cubicBezTo>
                        <a:pt x="19" y="9"/>
                        <a:pt x="16" y="9"/>
                        <a:pt x="16" y="7"/>
                      </a:cubicBezTo>
                      <a:cubicBezTo>
                        <a:pt x="15" y="4"/>
                        <a:pt x="11" y="1"/>
                        <a:pt x="9" y="0"/>
                      </a:cubicBezTo>
                      <a:cubicBezTo>
                        <a:pt x="9" y="3"/>
                        <a:pt x="4" y="3"/>
                        <a:pt x="5" y="5"/>
                      </a:cubicBezTo>
                      <a:cubicBezTo>
                        <a:pt x="5" y="6"/>
                        <a:pt x="7" y="7"/>
                        <a:pt x="6" y="8"/>
                      </a:cubicBezTo>
                      <a:cubicBezTo>
                        <a:pt x="5" y="8"/>
                        <a:pt x="3" y="9"/>
                        <a:pt x="3" y="10"/>
                      </a:cubicBezTo>
                      <a:cubicBezTo>
                        <a:pt x="0" y="11"/>
                        <a:pt x="2" y="14"/>
                        <a:pt x="4" y="16"/>
                      </a:cubicBezTo>
                      <a:cubicBezTo>
                        <a:pt x="5" y="17"/>
                        <a:pt x="5" y="18"/>
                        <a:pt x="7" y="18"/>
                      </a:cubicBezTo>
                      <a:cubicBezTo>
                        <a:pt x="8" y="18"/>
                        <a:pt x="7" y="19"/>
                        <a:pt x="8" y="20"/>
                      </a:cubicBezTo>
                      <a:cubicBezTo>
                        <a:pt x="10" y="23"/>
                        <a:pt x="9" y="24"/>
                        <a:pt x="8" y="27"/>
                      </a:cubicBezTo>
                      <a:cubicBezTo>
                        <a:pt x="8" y="30"/>
                        <a:pt x="10" y="33"/>
                        <a:pt x="11" y="35"/>
                      </a:cubicBezTo>
                      <a:cubicBezTo>
                        <a:pt x="14" y="38"/>
                        <a:pt x="15" y="35"/>
                        <a:pt x="17" y="35"/>
                      </a:cubicBezTo>
                      <a:cubicBezTo>
                        <a:pt x="19" y="35"/>
                        <a:pt x="20" y="34"/>
                        <a:pt x="21" y="34"/>
                      </a:cubicBezTo>
                      <a:cubicBezTo>
                        <a:pt x="23" y="33"/>
                        <a:pt x="24" y="33"/>
                        <a:pt x="26" y="34"/>
                      </a:cubicBezTo>
                      <a:cubicBezTo>
                        <a:pt x="25" y="32"/>
                        <a:pt x="24" y="30"/>
                        <a:pt x="22" y="29"/>
                      </a:cubicBezTo>
                      <a:cubicBezTo>
                        <a:pt x="21" y="27"/>
                        <a:pt x="23" y="29"/>
                        <a:pt x="22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6" name="Freeform 620">
                  <a:extLst>
                    <a:ext uri="{FF2B5EF4-FFF2-40B4-BE49-F238E27FC236}">
                      <a16:creationId xmlns:a16="http://schemas.microsoft.com/office/drawing/2014/main" id="{D83600A2-DED7-6246-BCE0-2F63B65573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86806" y="8752743"/>
                  <a:ext cx="207005" cy="216615"/>
                </a:xfrm>
                <a:custGeom>
                  <a:avLst/>
                  <a:gdLst>
                    <a:gd name="T0" fmla="*/ 19 w 22"/>
                    <a:gd name="T1" fmla="*/ 7 h 23"/>
                    <a:gd name="T2" fmla="*/ 22 w 22"/>
                    <a:gd name="T3" fmla="*/ 2 h 23"/>
                    <a:gd name="T4" fmla="*/ 12 w 22"/>
                    <a:gd name="T5" fmla="*/ 2 h 23"/>
                    <a:gd name="T6" fmla="*/ 9 w 22"/>
                    <a:gd name="T7" fmla="*/ 0 h 23"/>
                    <a:gd name="T8" fmla="*/ 5 w 22"/>
                    <a:gd name="T9" fmla="*/ 1 h 23"/>
                    <a:gd name="T10" fmla="*/ 4 w 22"/>
                    <a:gd name="T11" fmla="*/ 6 h 23"/>
                    <a:gd name="T12" fmla="*/ 1 w 22"/>
                    <a:gd name="T13" fmla="*/ 10 h 23"/>
                    <a:gd name="T14" fmla="*/ 4 w 22"/>
                    <a:gd name="T15" fmla="*/ 15 h 23"/>
                    <a:gd name="T16" fmla="*/ 9 w 22"/>
                    <a:gd name="T17" fmla="*/ 22 h 23"/>
                    <a:gd name="T18" fmla="*/ 12 w 22"/>
                    <a:gd name="T19" fmla="*/ 19 h 23"/>
                    <a:gd name="T20" fmla="*/ 16 w 22"/>
                    <a:gd name="T21" fmla="*/ 18 h 23"/>
                    <a:gd name="T22" fmla="*/ 19 w 22"/>
                    <a:gd name="T23" fmla="*/ 19 h 23"/>
                    <a:gd name="T24" fmla="*/ 20 w 22"/>
                    <a:gd name="T25" fmla="*/ 14 h 23"/>
                    <a:gd name="T26" fmla="*/ 19 w 22"/>
                    <a:gd name="T27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3">
                      <a:moveTo>
                        <a:pt x="19" y="7"/>
                      </a:moveTo>
                      <a:cubicBezTo>
                        <a:pt x="19" y="5"/>
                        <a:pt x="21" y="3"/>
                        <a:pt x="22" y="2"/>
                      </a:cubicBezTo>
                      <a:cubicBezTo>
                        <a:pt x="19" y="1"/>
                        <a:pt x="14" y="0"/>
                        <a:pt x="12" y="2"/>
                      </a:cubicBezTo>
                      <a:cubicBezTo>
                        <a:pt x="10" y="3"/>
                        <a:pt x="9" y="1"/>
                        <a:pt x="9" y="0"/>
                      </a:cubicBezTo>
                      <a:cubicBezTo>
                        <a:pt x="8" y="0"/>
                        <a:pt x="7" y="2"/>
                        <a:pt x="5" y="1"/>
                      </a:cubicBezTo>
                      <a:cubicBezTo>
                        <a:pt x="5" y="2"/>
                        <a:pt x="7" y="6"/>
                        <a:pt x="4" y="6"/>
                      </a:cubicBezTo>
                      <a:cubicBezTo>
                        <a:pt x="2" y="7"/>
                        <a:pt x="0" y="8"/>
                        <a:pt x="1" y="10"/>
                      </a:cubicBezTo>
                      <a:cubicBezTo>
                        <a:pt x="2" y="12"/>
                        <a:pt x="3" y="13"/>
                        <a:pt x="4" y="15"/>
                      </a:cubicBezTo>
                      <a:cubicBezTo>
                        <a:pt x="5" y="17"/>
                        <a:pt x="7" y="19"/>
                        <a:pt x="9" y="22"/>
                      </a:cubicBezTo>
                      <a:cubicBezTo>
                        <a:pt x="12" y="23"/>
                        <a:pt x="10" y="19"/>
                        <a:pt x="12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7" y="18"/>
                        <a:pt x="17" y="20"/>
                        <a:pt x="19" y="19"/>
                      </a:cubicBezTo>
                      <a:cubicBezTo>
                        <a:pt x="20" y="17"/>
                        <a:pt x="21" y="16"/>
                        <a:pt x="20" y="14"/>
                      </a:cubicBezTo>
                      <a:cubicBezTo>
                        <a:pt x="20" y="12"/>
                        <a:pt x="19" y="9"/>
                        <a:pt x="1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7" name="Freeform 621">
                  <a:extLst>
                    <a:ext uri="{FF2B5EF4-FFF2-40B4-BE49-F238E27FC236}">
                      <a16:creationId xmlns:a16="http://schemas.microsoft.com/office/drawing/2014/main" id="{70CFA9D8-F598-4D4F-9007-C3B72B8E12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55597" y="8771859"/>
                  <a:ext cx="149682" cy="168837"/>
                </a:xfrm>
                <a:custGeom>
                  <a:avLst/>
                  <a:gdLst>
                    <a:gd name="T0" fmla="*/ 12 w 16"/>
                    <a:gd name="T1" fmla="*/ 5 h 18"/>
                    <a:gd name="T2" fmla="*/ 5 w 16"/>
                    <a:gd name="T3" fmla="*/ 1 h 18"/>
                    <a:gd name="T4" fmla="*/ 1 w 16"/>
                    <a:gd name="T5" fmla="*/ 6 h 18"/>
                    <a:gd name="T6" fmla="*/ 2 w 16"/>
                    <a:gd name="T7" fmla="*/ 12 h 18"/>
                    <a:gd name="T8" fmla="*/ 0 w 16"/>
                    <a:gd name="T9" fmla="*/ 17 h 18"/>
                    <a:gd name="T10" fmla="*/ 4 w 16"/>
                    <a:gd name="T11" fmla="*/ 17 h 18"/>
                    <a:gd name="T12" fmla="*/ 9 w 16"/>
                    <a:gd name="T13" fmla="*/ 17 h 18"/>
                    <a:gd name="T14" fmla="*/ 16 w 16"/>
                    <a:gd name="T15" fmla="*/ 8 h 18"/>
                    <a:gd name="T16" fmla="*/ 12 w 16"/>
                    <a:gd name="T17" fmla="*/ 5 h 18"/>
                    <a:gd name="T18" fmla="*/ 12 w 16"/>
                    <a:gd name="T19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8">
                      <a:moveTo>
                        <a:pt x="12" y="5"/>
                      </a:moveTo>
                      <a:cubicBezTo>
                        <a:pt x="10" y="3"/>
                        <a:pt x="8" y="1"/>
                        <a:pt x="5" y="1"/>
                      </a:cubicBezTo>
                      <a:cubicBezTo>
                        <a:pt x="3" y="0"/>
                        <a:pt x="0" y="4"/>
                        <a:pt x="1" y="6"/>
                      </a:cubicBezTo>
                      <a:cubicBezTo>
                        <a:pt x="1" y="8"/>
                        <a:pt x="2" y="10"/>
                        <a:pt x="2" y="12"/>
                      </a:cubicBezTo>
                      <a:cubicBezTo>
                        <a:pt x="3" y="14"/>
                        <a:pt x="1" y="16"/>
                        <a:pt x="0" y="17"/>
                      </a:cubicBezTo>
                      <a:cubicBezTo>
                        <a:pt x="1" y="18"/>
                        <a:pt x="3" y="17"/>
                        <a:pt x="4" y="17"/>
                      </a:cubicBezTo>
                      <a:cubicBezTo>
                        <a:pt x="6" y="17"/>
                        <a:pt x="7" y="18"/>
                        <a:pt x="9" y="17"/>
                      </a:cubicBezTo>
                      <a:cubicBezTo>
                        <a:pt x="12" y="16"/>
                        <a:pt x="13" y="10"/>
                        <a:pt x="16" y="8"/>
                      </a:cubicBezTo>
                      <a:cubicBezTo>
                        <a:pt x="14" y="7"/>
                        <a:pt x="13" y="6"/>
                        <a:pt x="12" y="5"/>
                      </a:cubicBezTo>
                      <a:cubicBezTo>
                        <a:pt x="10" y="4"/>
                        <a:pt x="13" y="6"/>
                        <a:pt x="12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8" name="Freeform 622">
                  <a:extLst>
                    <a:ext uri="{FF2B5EF4-FFF2-40B4-BE49-F238E27FC236}">
                      <a16:creationId xmlns:a16="http://schemas.microsoft.com/office/drawing/2014/main" id="{C977F99E-E585-9E4B-BB41-C0E71F4507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1203" y="8453302"/>
                  <a:ext cx="754779" cy="786831"/>
                </a:xfrm>
                <a:custGeom>
                  <a:avLst/>
                  <a:gdLst>
                    <a:gd name="T0" fmla="*/ 76 w 81"/>
                    <a:gd name="T1" fmla="*/ 39 h 84"/>
                    <a:gd name="T2" fmla="*/ 74 w 81"/>
                    <a:gd name="T3" fmla="*/ 32 h 84"/>
                    <a:gd name="T4" fmla="*/ 69 w 81"/>
                    <a:gd name="T5" fmla="*/ 33 h 84"/>
                    <a:gd name="T6" fmla="*/ 58 w 81"/>
                    <a:gd name="T7" fmla="*/ 28 h 84"/>
                    <a:gd name="T8" fmla="*/ 53 w 81"/>
                    <a:gd name="T9" fmla="*/ 20 h 84"/>
                    <a:gd name="T10" fmla="*/ 50 w 81"/>
                    <a:gd name="T11" fmla="*/ 15 h 84"/>
                    <a:gd name="T12" fmla="*/ 56 w 81"/>
                    <a:gd name="T13" fmla="*/ 5 h 84"/>
                    <a:gd name="T14" fmla="*/ 56 w 81"/>
                    <a:gd name="T15" fmla="*/ 1 h 84"/>
                    <a:gd name="T16" fmla="*/ 44 w 81"/>
                    <a:gd name="T17" fmla="*/ 8 h 84"/>
                    <a:gd name="T18" fmla="*/ 36 w 81"/>
                    <a:gd name="T19" fmla="*/ 16 h 84"/>
                    <a:gd name="T20" fmla="*/ 31 w 81"/>
                    <a:gd name="T21" fmla="*/ 23 h 84"/>
                    <a:gd name="T22" fmla="*/ 25 w 81"/>
                    <a:gd name="T23" fmla="*/ 17 h 84"/>
                    <a:gd name="T24" fmla="*/ 7 w 81"/>
                    <a:gd name="T25" fmla="*/ 18 h 84"/>
                    <a:gd name="T26" fmla="*/ 1 w 81"/>
                    <a:gd name="T27" fmla="*/ 16 h 84"/>
                    <a:gd name="T28" fmla="*/ 1 w 81"/>
                    <a:gd name="T29" fmla="*/ 21 h 84"/>
                    <a:gd name="T30" fmla="*/ 8 w 81"/>
                    <a:gd name="T31" fmla="*/ 24 h 84"/>
                    <a:gd name="T32" fmla="*/ 11 w 81"/>
                    <a:gd name="T33" fmla="*/ 26 h 84"/>
                    <a:gd name="T34" fmla="*/ 13 w 81"/>
                    <a:gd name="T35" fmla="*/ 23 h 84"/>
                    <a:gd name="T36" fmla="*/ 20 w 81"/>
                    <a:gd name="T37" fmla="*/ 18 h 84"/>
                    <a:gd name="T38" fmla="*/ 24 w 81"/>
                    <a:gd name="T39" fmla="*/ 20 h 84"/>
                    <a:gd name="T40" fmla="*/ 25 w 81"/>
                    <a:gd name="T41" fmla="*/ 26 h 84"/>
                    <a:gd name="T42" fmla="*/ 28 w 81"/>
                    <a:gd name="T43" fmla="*/ 42 h 84"/>
                    <a:gd name="T44" fmla="*/ 28 w 81"/>
                    <a:gd name="T45" fmla="*/ 47 h 84"/>
                    <a:gd name="T46" fmla="*/ 22 w 81"/>
                    <a:gd name="T47" fmla="*/ 53 h 84"/>
                    <a:gd name="T48" fmla="*/ 26 w 81"/>
                    <a:gd name="T49" fmla="*/ 58 h 84"/>
                    <a:gd name="T50" fmla="*/ 34 w 81"/>
                    <a:gd name="T51" fmla="*/ 61 h 84"/>
                    <a:gd name="T52" fmla="*/ 41 w 81"/>
                    <a:gd name="T53" fmla="*/ 64 h 84"/>
                    <a:gd name="T54" fmla="*/ 54 w 81"/>
                    <a:gd name="T55" fmla="*/ 76 h 84"/>
                    <a:gd name="T56" fmla="*/ 60 w 81"/>
                    <a:gd name="T57" fmla="*/ 75 h 84"/>
                    <a:gd name="T58" fmla="*/ 64 w 81"/>
                    <a:gd name="T59" fmla="*/ 80 h 84"/>
                    <a:gd name="T60" fmla="*/ 65 w 81"/>
                    <a:gd name="T61" fmla="*/ 84 h 84"/>
                    <a:gd name="T62" fmla="*/ 65 w 81"/>
                    <a:gd name="T63" fmla="*/ 63 h 84"/>
                    <a:gd name="T64" fmla="*/ 70 w 81"/>
                    <a:gd name="T65" fmla="*/ 58 h 84"/>
                    <a:gd name="T66" fmla="*/ 66 w 81"/>
                    <a:gd name="T67" fmla="*/ 55 h 84"/>
                    <a:gd name="T68" fmla="*/ 79 w 81"/>
                    <a:gd name="T69" fmla="*/ 53 h 84"/>
                    <a:gd name="T70" fmla="*/ 77 w 81"/>
                    <a:gd name="T71" fmla="*/ 4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1" h="84">
                      <a:moveTo>
                        <a:pt x="77" y="48"/>
                      </a:moveTo>
                      <a:cubicBezTo>
                        <a:pt x="81" y="45"/>
                        <a:pt x="76" y="42"/>
                        <a:pt x="76" y="39"/>
                      </a:cubicBezTo>
                      <a:cubicBezTo>
                        <a:pt x="76" y="37"/>
                        <a:pt x="78" y="35"/>
                        <a:pt x="78" y="33"/>
                      </a:cubicBezTo>
                      <a:cubicBezTo>
                        <a:pt x="79" y="30"/>
                        <a:pt x="75" y="32"/>
                        <a:pt x="74" y="32"/>
                      </a:cubicBezTo>
                      <a:cubicBezTo>
                        <a:pt x="73" y="32"/>
                        <a:pt x="72" y="32"/>
                        <a:pt x="71" y="32"/>
                      </a:cubicBezTo>
                      <a:cubicBezTo>
                        <a:pt x="70" y="32"/>
                        <a:pt x="70" y="33"/>
                        <a:pt x="69" y="33"/>
                      </a:cubicBezTo>
                      <a:cubicBezTo>
                        <a:pt x="68" y="33"/>
                        <a:pt x="67" y="30"/>
                        <a:pt x="66" y="30"/>
                      </a:cubicBezTo>
                      <a:cubicBezTo>
                        <a:pt x="64" y="26"/>
                        <a:pt x="62" y="28"/>
                        <a:pt x="58" y="28"/>
                      </a:cubicBezTo>
                      <a:cubicBezTo>
                        <a:pt x="56" y="28"/>
                        <a:pt x="55" y="28"/>
                        <a:pt x="54" y="26"/>
                      </a:cubicBezTo>
                      <a:cubicBezTo>
                        <a:pt x="53" y="24"/>
                        <a:pt x="56" y="22"/>
                        <a:pt x="53" y="20"/>
                      </a:cubicBezTo>
                      <a:cubicBezTo>
                        <a:pt x="52" y="19"/>
                        <a:pt x="52" y="17"/>
                        <a:pt x="50" y="17"/>
                      </a:cubicBezTo>
                      <a:cubicBezTo>
                        <a:pt x="48" y="17"/>
                        <a:pt x="49" y="17"/>
                        <a:pt x="50" y="15"/>
                      </a:cubicBezTo>
                      <a:cubicBezTo>
                        <a:pt x="51" y="13"/>
                        <a:pt x="50" y="11"/>
                        <a:pt x="51" y="9"/>
                      </a:cubicBezTo>
                      <a:cubicBezTo>
                        <a:pt x="52" y="7"/>
                        <a:pt x="54" y="6"/>
                        <a:pt x="56" y="5"/>
                      </a:cubicBezTo>
                      <a:cubicBezTo>
                        <a:pt x="57" y="4"/>
                        <a:pt x="59" y="4"/>
                        <a:pt x="60" y="2"/>
                      </a:cubicBezTo>
                      <a:cubicBezTo>
                        <a:pt x="60" y="0"/>
                        <a:pt x="56" y="0"/>
                        <a:pt x="56" y="1"/>
                      </a:cubicBezTo>
                      <a:cubicBezTo>
                        <a:pt x="54" y="3"/>
                        <a:pt x="51" y="6"/>
                        <a:pt x="48" y="6"/>
                      </a:cubicBezTo>
                      <a:cubicBezTo>
                        <a:pt x="45" y="6"/>
                        <a:pt x="45" y="6"/>
                        <a:pt x="44" y="8"/>
                      </a:cubicBezTo>
                      <a:cubicBezTo>
                        <a:pt x="43" y="10"/>
                        <a:pt x="43" y="7"/>
                        <a:pt x="41" y="7"/>
                      </a:cubicBezTo>
                      <a:cubicBezTo>
                        <a:pt x="37" y="8"/>
                        <a:pt x="39" y="14"/>
                        <a:pt x="36" y="16"/>
                      </a:cubicBezTo>
                      <a:cubicBezTo>
                        <a:pt x="35" y="17"/>
                        <a:pt x="33" y="18"/>
                        <a:pt x="32" y="20"/>
                      </a:cubicBezTo>
                      <a:cubicBezTo>
                        <a:pt x="32" y="20"/>
                        <a:pt x="32" y="23"/>
                        <a:pt x="31" y="23"/>
                      </a:cubicBezTo>
                      <a:cubicBezTo>
                        <a:pt x="30" y="21"/>
                        <a:pt x="29" y="20"/>
                        <a:pt x="28" y="19"/>
                      </a:cubicBezTo>
                      <a:cubicBezTo>
                        <a:pt x="27" y="17"/>
                        <a:pt x="26" y="17"/>
                        <a:pt x="25" y="17"/>
                      </a:cubicBezTo>
                      <a:cubicBezTo>
                        <a:pt x="21" y="16"/>
                        <a:pt x="19" y="13"/>
                        <a:pt x="15" y="16"/>
                      </a:cubicBezTo>
                      <a:cubicBezTo>
                        <a:pt x="13" y="17"/>
                        <a:pt x="9" y="20"/>
                        <a:pt x="7" y="18"/>
                      </a:cubicBezTo>
                      <a:cubicBezTo>
                        <a:pt x="6" y="17"/>
                        <a:pt x="5" y="17"/>
                        <a:pt x="4" y="16"/>
                      </a:cubicBezTo>
                      <a:cubicBezTo>
                        <a:pt x="2" y="16"/>
                        <a:pt x="3" y="14"/>
                        <a:pt x="1" y="16"/>
                      </a:cubicBezTo>
                      <a:cubicBezTo>
                        <a:pt x="0" y="17"/>
                        <a:pt x="1" y="17"/>
                        <a:pt x="2" y="18"/>
                      </a:cubicBezTo>
                      <a:cubicBezTo>
                        <a:pt x="2" y="19"/>
                        <a:pt x="1" y="20"/>
                        <a:pt x="1" y="21"/>
                      </a:cubicBezTo>
                      <a:cubicBezTo>
                        <a:pt x="3" y="21"/>
                        <a:pt x="5" y="22"/>
                        <a:pt x="6" y="22"/>
                      </a:cubicBezTo>
                      <a:cubicBezTo>
                        <a:pt x="7" y="23"/>
                        <a:pt x="8" y="23"/>
                        <a:pt x="8" y="24"/>
                      </a:cubicBezTo>
                      <a:cubicBezTo>
                        <a:pt x="9" y="25"/>
                        <a:pt x="9" y="24"/>
                        <a:pt x="10" y="24"/>
                      </a:cubicBezTo>
                      <a:cubicBezTo>
                        <a:pt x="10" y="23"/>
                        <a:pt x="10" y="26"/>
                        <a:pt x="11" y="26"/>
                      </a:cubicBezTo>
                      <a:cubicBezTo>
                        <a:pt x="12" y="27"/>
                        <a:pt x="13" y="26"/>
                        <a:pt x="15" y="25"/>
                      </a:cubicBezTo>
                      <a:cubicBezTo>
                        <a:pt x="16" y="25"/>
                        <a:pt x="13" y="23"/>
                        <a:pt x="13" y="23"/>
                      </a:cubicBezTo>
                      <a:cubicBezTo>
                        <a:pt x="13" y="22"/>
                        <a:pt x="16" y="20"/>
                        <a:pt x="16" y="19"/>
                      </a:cubicBezTo>
                      <a:cubicBezTo>
                        <a:pt x="17" y="18"/>
                        <a:pt x="19" y="17"/>
                        <a:pt x="20" y="18"/>
                      </a:cubicBezTo>
                      <a:cubicBezTo>
                        <a:pt x="21" y="18"/>
                        <a:pt x="23" y="19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4" y="21"/>
                        <a:pt x="23" y="22"/>
                        <a:pt x="23" y="22"/>
                      </a:cubicBezTo>
                      <a:cubicBezTo>
                        <a:pt x="23" y="23"/>
                        <a:pt x="25" y="25"/>
                        <a:pt x="25" y="26"/>
                      </a:cubicBezTo>
                      <a:cubicBezTo>
                        <a:pt x="27" y="29"/>
                        <a:pt x="29" y="29"/>
                        <a:pt x="29" y="33"/>
                      </a:cubicBezTo>
                      <a:cubicBezTo>
                        <a:pt x="29" y="36"/>
                        <a:pt x="29" y="39"/>
                        <a:pt x="28" y="42"/>
                      </a:cubicBezTo>
                      <a:cubicBezTo>
                        <a:pt x="28" y="43"/>
                        <a:pt x="30" y="43"/>
                        <a:pt x="30" y="44"/>
                      </a:cubicBezTo>
                      <a:cubicBezTo>
                        <a:pt x="29" y="45"/>
                        <a:pt x="28" y="46"/>
                        <a:pt x="28" y="47"/>
                      </a:cubicBezTo>
                      <a:cubicBezTo>
                        <a:pt x="27" y="48"/>
                        <a:pt x="27" y="50"/>
                        <a:pt x="26" y="50"/>
                      </a:cubicBezTo>
                      <a:cubicBezTo>
                        <a:pt x="24" y="51"/>
                        <a:pt x="22" y="50"/>
                        <a:pt x="22" y="53"/>
                      </a:cubicBezTo>
                      <a:cubicBezTo>
                        <a:pt x="22" y="55"/>
                        <a:pt x="19" y="55"/>
                        <a:pt x="22" y="56"/>
                      </a:cubicBezTo>
                      <a:cubicBezTo>
                        <a:pt x="23" y="57"/>
                        <a:pt x="24" y="57"/>
                        <a:pt x="26" y="58"/>
                      </a:cubicBezTo>
                      <a:cubicBezTo>
                        <a:pt x="27" y="59"/>
                        <a:pt x="28" y="60"/>
                        <a:pt x="29" y="61"/>
                      </a:cubicBezTo>
                      <a:cubicBezTo>
                        <a:pt x="31" y="62"/>
                        <a:pt x="32" y="61"/>
                        <a:pt x="34" y="61"/>
                      </a:cubicBezTo>
                      <a:cubicBezTo>
                        <a:pt x="35" y="61"/>
                        <a:pt x="36" y="62"/>
                        <a:pt x="38" y="63"/>
                      </a:cubicBezTo>
                      <a:cubicBezTo>
                        <a:pt x="39" y="63"/>
                        <a:pt x="40" y="63"/>
                        <a:pt x="41" y="64"/>
                      </a:cubicBezTo>
                      <a:cubicBezTo>
                        <a:pt x="44" y="66"/>
                        <a:pt x="46" y="68"/>
                        <a:pt x="48" y="71"/>
                      </a:cubicBezTo>
                      <a:cubicBezTo>
                        <a:pt x="49" y="74"/>
                        <a:pt x="50" y="75"/>
                        <a:pt x="54" y="76"/>
                      </a:cubicBezTo>
                      <a:cubicBezTo>
                        <a:pt x="55" y="76"/>
                        <a:pt x="56" y="75"/>
                        <a:pt x="57" y="74"/>
                      </a:cubicBezTo>
                      <a:cubicBezTo>
                        <a:pt x="58" y="74"/>
                        <a:pt x="59" y="76"/>
                        <a:pt x="60" y="75"/>
                      </a:cubicBezTo>
                      <a:cubicBezTo>
                        <a:pt x="62" y="74"/>
                        <a:pt x="64" y="75"/>
                        <a:pt x="65" y="76"/>
                      </a:cubicBezTo>
                      <a:cubicBezTo>
                        <a:pt x="65" y="77"/>
                        <a:pt x="64" y="79"/>
                        <a:pt x="64" y="80"/>
                      </a:cubicBezTo>
                      <a:cubicBezTo>
                        <a:pt x="63" y="81"/>
                        <a:pt x="62" y="81"/>
                        <a:pt x="64" y="82"/>
                      </a:cubicBezTo>
                      <a:cubicBezTo>
                        <a:pt x="64" y="82"/>
                        <a:pt x="66" y="84"/>
                        <a:pt x="65" y="84"/>
                      </a:cubicBezTo>
                      <a:cubicBezTo>
                        <a:pt x="67" y="84"/>
                        <a:pt x="68" y="73"/>
                        <a:pt x="69" y="71"/>
                      </a:cubicBezTo>
                      <a:cubicBezTo>
                        <a:pt x="69" y="67"/>
                        <a:pt x="66" y="66"/>
                        <a:pt x="65" y="63"/>
                      </a:cubicBezTo>
                      <a:cubicBezTo>
                        <a:pt x="65" y="61"/>
                        <a:pt x="65" y="60"/>
                        <a:pt x="66" y="60"/>
                      </a:cubicBezTo>
                      <a:cubicBezTo>
                        <a:pt x="67" y="60"/>
                        <a:pt x="70" y="59"/>
                        <a:pt x="70" y="58"/>
                      </a:cubicBezTo>
                      <a:cubicBezTo>
                        <a:pt x="69" y="58"/>
                        <a:pt x="67" y="58"/>
                        <a:pt x="67" y="57"/>
                      </a:cubicBezTo>
                      <a:cubicBezTo>
                        <a:pt x="66" y="57"/>
                        <a:pt x="66" y="55"/>
                        <a:pt x="66" y="55"/>
                      </a:cubicBezTo>
                      <a:cubicBezTo>
                        <a:pt x="68" y="55"/>
                        <a:pt x="70" y="55"/>
                        <a:pt x="72" y="55"/>
                      </a:cubicBezTo>
                      <a:cubicBezTo>
                        <a:pt x="73" y="55"/>
                        <a:pt x="79" y="52"/>
                        <a:pt x="79" y="53"/>
                      </a:cubicBezTo>
                      <a:cubicBezTo>
                        <a:pt x="79" y="51"/>
                        <a:pt x="76" y="48"/>
                        <a:pt x="77" y="48"/>
                      </a:cubicBezTo>
                      <a:cubicBezTo>
                        <a:pt x="78" y="47"/>
                        <a:pt x="76" y="48"/>
                        <a:pt x="77" y="4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9" name="Freeform 623">
                  <a:extLst>
                    <a:ext uri="{FF2B5EF4-FFF2-40B4-BE49-F238E27FC236}">
                      <a16:creationId xmlns:a16="http://schemas.microsoft.com/office/drawing/2014/main" id="{73FE9091-39DE-F648-A253-9ACDB069E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23112" y="8978916"/>
                  <a:ext cx="261145" cy="309000"/>
                </a:xfrm>
                <a:custGeom>
                  <a:avLst/>
                  <a:gdLst>
                    <a:gd name="T0" fmla="*/ 20 w 28"/>
                    <a:gd name="T1" fmla="*/ 6 h 33"/>
                    <a:gd name="T2" fmla="*/ 15 w 28"/>
                    <a:gd name="T3" fmla="*/ 3 h 33"/>
                    <a:gd name="T4" fmla="*/ 10 w 28"/>
                    <a:gd name="T5" fmla="*/ 0 h 33"/>
                    <a:gd name="T6" fmla="*/ 4 w 28"/>
                    <a:gd name="T7" fmla="*/ 4 h 33"/>
                    <a:gd name="T8" fmla="*/ 3 w 28"/>
                    <a:gd name="T9" fmla="*/ 7 h 33"/>
                    <a:gd name="T10" fmla="*/ 2 w 28"/>
                    <a:gd name="T11" fmla="*/ 10 h 33"/>
                    <a:gd name="T12" fmla="*/ 0 w 28"/>
                    <a:gd name="T13" fmla="*/ 13 h 33"/>
                    <a:gd name="T14" fmla="*/ 0 w 28"/>
                    <a:gd name="T15" fmla="*/ 15 h 33"/>
                    <a:gd name="T16" fmla="*/ 0 w 28"/>
                    <a:gd name="T17" fmla="*/ 18 h 33"/>
                    <a:gd name="T18" fmla="*/ 2 w 28"/>
                    <a:gd name="T19" fmla="*/ 20 h 33"/>
                    <a:gd name="T20" fmla="*/ 5 w 28"/>
                    <a:gd name="T21" fmla="*/ 18 h 33"/>
                    <a:gd name="T22" fmla="*/ 5 w 28"/>
                    <a:gd name="T23" fmla="*/ 20 h 33"/>
                    <a:gd name="T24" fmla="*/ 3 w 28"/>
                    <a:gd name="T25" fmla="*/ 24 h 33"/>
                    <a:gd name="T26" fmla="*/ 3 w 28"/>
                    <a:gd name="T27" fmla="*/ 26 h 33"/>
                    <a:gd name="T28" fmla="*/ 3 w 28"/>
                    <a:gd name="T29" fmla="*/ 28 h 33"/>
                    <a:gd name="T30" fmla="*/ 8 w 28"/>
                    <a:gd name="T31" fmla="*/ 32 h 33"/>
                    <a:gd name="T32" fmla="*/ 11 w 28"/>
                    <a:gd name="T33" fmla="*/ 29 h 33"/>
                    <a:gd name="T34" fmla="*/ 16 w 28"/>
                    <a:gd name="T35" fmla="*/ 22 h 33"/>
                    <a:gd name="T36" fmla="*/ 22 w 28"/>
                    <a:gd name="T37" fmla="*/ 19 h 33"/>
                    <a:gd name="T38" fmla="*/ 27 w 28"/>
                    <a:gd name="T39" fmla="*/ 13 h 33"/>
                    <a:gd name="T40" fmla="*/ 27 w 28"/>
                    <a:gd name="T41" fmla="*/ 8 h 33"/>
                    <a:gd name="T42" fmla="*/ 24 w 28"/>
                    <a:gd name="T43" fmla="*/ 5 h 33"/>
                    <a:gd name="T44" fmla="*/ 20 w 28"/>
                    <a:gd name="T45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" h="33">
                      <a:moveTo>
                        <a:pt x="20" y="6"/>
                      </a:moveTo>
                      <a:cubicBezTo>
                        <a:pt x="18" y="6"/>
                        <a:pt x="17" y="4"/>
                        <a:pt x="15" y="3"/>
                      </a:cubicBezTo>
                      <a:cubicBezTo>
                        <a:pt x="14" y="2"/>
                        <a:pt x="12" y="0"/>
                        <a:pt x="10" y="0"/>
                      </a:cubicBezTo>
                      <a:cubicBezTo>
                        <a:pt x="10" y="3"/>
                        <a:pt x="4" y="1"/>
                        <a:pt x="4" y="4"/>
                      </a:cubicBezTo>
                      <a:cubicBezTo>
                        <a:pt x="4" y="6"/>
                        <a:pt x="4" y="6"/>
                        <a:pt x="3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2" y="11"/>
                        <a:pt x="1" y="12"/>
                        <a:pt x="0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1" y="16"/>
                        <a:pt x="0" y="17"/>
                        <a:pt x="0" y="18"/>
                      </a:cubicBezTo>
                      <a:cubicBezTo>
                        <a:pt x="0" y="18"/>
                        <a:pt x="1" y="21"/>
                        <a:pt x="2" y="20"/>
                      </a:cubicBezTo>
                      <a:cubicBezTo>
                        <a:pt x="4" y="20"/>
                        <a:pt x="4" y="18"/>
                        <a:pt x="5" y="18"/>
                      </a:cubicBezTo>
                      <a:cubicBezTo>
                        <a:pt x="4" y="18"/>
                        <a:pt x="6" y="20"/>
                        <a:pt x="5" y="20"/>
                      </a:cubicBezTo>
                      <a:cubicBezTo>
                        <a:pt x="5" y="22"/>
                        <a:pt x="5" y="23"/>
                        <a:pt x="3" y="24"/>
                      </a:cubicBezTo>
                      <a:cubicBezTo>
                        <a:pt x="3" y="24"/>
                        <a:pt x="4" y="26"/>
                        <a:pt x="3" y="26"/>
                      </a:cubicBezTo>
                      <a:cubicBezTo>
                        <a:pt x="3" y="27"/>
                        <a:pt x="2" y="27"/>
                        <a:pt x="3" y="28"/>
                      </a:cubicBezTo>
                      <a:cubicBezTo>
                        <a:pt x="5" y="29"/>
                        <a:pt x="6" y="29"/>
                        <a:pt x="8" y="32"/>
                      </a:cubicBezTo>
                      <a:cubicBezTo>
                        <a:pt x="9" y="33"/>
                        <a:pt x="10" y="29"/>
                        <a:pt x="11" y="29"/>
                      </a:cubicBezTo>
                      <a:cubicBezTo>
                        <a:pt x="12" y="26"/>
                        <a:pt x="13" y="23"/>
                        <a:pt x="16" y="22"/>
                      </a:cubicBezTo>
                      <a:cubicBezTo>
                        <a:pt x="18" y="21"/>
                        <a:pt x="20" y="21"/>
                        <a:pt x="22" y="19"/>
                      </a:cubicBezTo>
                      <a:cubicBezTo>
                        <a:pt x="24" y="18"/>
                        <a:pt x="26" y="16"/>
                        <a:pt x="27" y="13"/>
                      </a:cubicBezTo>
                      <a:cubicBezTo>
                        <a:pt x="27" y="11"/>
                        <a:pt x="28" y="10"/>
                        <a:pt x="27" y="8"/>
                      </a:cubicBezTo>
                      <a:cubicBezTo>
                        <a:pt x="26" y="7"/>
                        <a:pt x="25" y="6"/>
                        <a:pt x="24" y="5"/>
                      </a:cubicBezTo>
                      <a:cubicBezTo>
                        <a:pt x="23" y="5"/>
                        <a:pt x="21" y="6"/>
                        <a:pt x="2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0" name="Freeform 624">
                  <a:extLst>
                    <a:ext uri="{FF2B5EF4-FFF2-40B4-BE49-F238E27FC236}">
                      <a16:creationId xmlns:a16="http://schemas.microsoft.com/office/drawing/2014/main" id="{75875674-86EA-BB49-B2F4-0C767B2A99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4450" y="9036257"/>
                  <a:ext cx="598727" cy="888769"/>
                </a:xfrm>
                <a:custGeom>
                  <a:avLst/>
                  <a:gdLst>
                    <a:gd name="T0" fmla="*/ 57 w 64"/>
                    <a:gd name="T1" fmla="*/ 21 h 95"/>
                    <a:gd name="T2" fmla="*/ 56 w 64"/>
                    <a:gd name="T3" fmla="*/ 14 h 95"/>
                    <a:gd name="T4" fmla="*/ 50 w 64"/>
                    <a:gd name="T5" fmla="*/ 13 h 95"/>
                    <a:gd name="T6" fmla="*/ 46 w 64"/>
                    <a:gd name="T7" fmla="*/ 14 h 95"/>
                    <a:gd name="T8" fmla="*/ 41 w 64"/>
                    <a:gd name="T9" fmla="*/ 11 h 95"/>
                    <a:gd name="T10" fmla="*/ 38 w 64"/>
                    <a:gd name="T11" fmla="*/ 6 h 95"/>
                    <a:gd name="T12" fmla="*/ 33 w 64"/>
                    <a:gd name="T13" fmla="*/ 2 h 95"/>
                    <a:gd name="T14" fmla="*/ 28 w 64"/>
                    <a:gd name="T15" fmla="*/ 0 h 95"/>
                    <a:gd name="T16" fmla="*/ 31 w 64"/>
                    <a:gd name="T17" fmla="*/ 5 h 95"/>
                    <a:gd name="T18" fmla="*/ 28 w 64"/>
                    <a:gd name="T19" fmla="*/ 10 h 95"/>
                    <a:gd name="T20" fmla="*/ 23 w 64"/>
                    <a:gd name="T21" fmla="*/ 14 h 95"/>
                    <a:gd name="T22" fmla="*/ 17 w 64"/>
                    <a:gd name="T23" fmla="*/ 17 h 95"/>
                    <a:gd name="T24" fmla="*/ 11 w 64"/>
                    <a:gd name="T25" fmla="*/ 26 h 95"/>
                    <a:gd name="T26" fmla="*/ 6 w 64"/>
                    <a:gd name="T27" fmla="*/ 22 h 95"/>
                    <a:gd name="T28" fmla="*/ 6 w 64"/>
                    <a:gd name="T29" fmla="*/ 21 h 95"/>
                    <a:gd name="T30" fmla="*/ 6 w 64"/>
                    <a:gd name="T31" fmla="*/ 18 h 95"/>
                    <a:gd name="T32" fmla="*/ 2 w 64"/>
                    <a:gd name="T33" fmla="*/ 26 h 95"/>
                    <a:gd name="T34" fmla="*/ 3 w 64"/>
                    <a:gd name="T35" fmla="*/ 30 h 95"/>
                    <a:gd name="T36" fmla="*/ 3 w 64"/>
                    <a:gd name="T37" fmla="*/ 32 h 95"/>
                    <a:gd name="T38" fmla="*/ 14 w 64"/>
                    <a:gd name="T39" fmla="*/ 47 h 95"/>
                    <a:gd name="T40" fmla="*/ 23 w 64"/>
                    <a:gd name="T41" fmla="*/ 63 h 95"/>
                    <a:gd name="T42" fmla="*/ 26 w 64"/>
                    <a:gd name="T43" fmla="*/ 70 h 95"/>
                    <a:gd name="T44" fmla="*/ 25 w 64"/>
                    <a:gd name="T45" fmla="*/ 71 h 95"/>
                    <a:gd name="T46" fmla="*/ 28 w 64"/>
                    <a:gd name="T47" fmla="*/ 74 h 95"/>
                    <a:gd name="T48" fmla="*/ 32 w 64"/>
                    <a:gd name="T49" fmla="*/ 79 h 95"/>
                    <a:gd name="T50" fmla="*/ 41 w 64"/>
                    <a:gd name="T51" fmla="*/ 83 h 95"/>
                    <a:gd name="T52" fmla="*/ 48 w 64"/>
                    <a:gd name="T53" fmla="*/ 87 h 95"/>
                    <a:gd name="T54" fmla="*/ 54 w 64"/>
                    <a:gd name="T55" fmla="*/ 93 h 95"/>
                    <a:gd name="T56" fmla="*/ 59 w 64"/>
                    <a:gd name="T57" fmla="*/ 90 h 95"/>
                    <a:gd name="T58" fmla="*/ 61 w 64"/>
                    <a:gd name="T59" fmla="*/ 86 h 95"/>
                    <a:gd name="T60" fmla="*/ 63 w 64"/>
                    <a:gd name="T61" fmla="*/ 82 h 95"/>
                    <a:gd name="T62" fmla="*/ 61 w 64"/>
                    <a:gd name="T63" fmla="*/ 78 h 95"/>
                    <a:gd name="T64" fmla="*/ 61 w 64"/>
                    <a:gd name="T65" fmla="*/ 76 h 95"/>
                    <a:gd name="T66" fmla="*/ 63 w 64"/>
                    <a:gd name="T67" fmla="*/ 74 h 95"/>
                    <a:gd name="T68" fmla="*/ 64 w 64"/>
                    <a:gd name="T69" fmla="*/ 64 h 95"/>
                    <a:gd name="T70" fmla="*/ 62 w 64"/>
                    <a:gd name="T71" fmla="*/ 59 h 95"/>
                    <a:gd name="T72" fmla="*/ 57 w 64"/>
                    <a:gd name="T73" fmla="*/ 57 h 95"/>
                    <a:gd name="T74" fmla="*/ 55 w 64"/>
                    <a:gd name="T75" fmla="*/ 48 h 95"/>
                    <a:gd name="T76" fmla="*/ 50 w 64"/>
                    <a:gd name="T77" fmla="*/ 51 h 95"/>
                    <a:gd name="T78" fmla="*/ 46 w 64"/>
                    <a:gd name="T79" fmla="*/ 51 h 95"/>
                    <a:gd name="T80" fmla="*/ 44 w 64"/>
                    <a:gd name="T81" fmla="*/ 48 h 95"/>
                    <a:gd name="T82" fmla="*/ 40 w 64"/>
                    <a:gd name="T83" fmla="*/ 42 h 95"/>
                    <a:gd name="T84" fmla="*/ 39 w 64"/>
                    <a:gd name="T85" fmla="*/ 35 h 95"/>
                    <a:gd name="T86" fmla="*/ 42 w 64"/>
                    <a:gd name="T87" fmla="*/ 33 h 95"/>
                    <a:gd name="T88" fmla="*/ 42 w 64"/>
                    <a:gd name="T89" fmla="*/ 30 h 95"/>
                    <a:gd name="T90" fmla="*/ 45 w 64"/>
                    <a:gd name="T91" fmla="*/ 25 h 95"/>
                    <a:gd name="T92" fmla="*/ 50 w 64"/>
                    <a:gd name="T93" fmla="*/ 24 h 95"/>
                    <a:gd name="T94" fmla="*/ 53 w 64"/>
                    <a:gd name="T95" fmla="*/ 22 h 95"/>
                    <a:gd name="T96" fmla="*/ 57 w 64"/>
                    <a:gd name="T97" fmla="*/ 2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4" h="95">
                      <a:moveTo>
                        <a:pt x="57" y="21"/>
                      </a:moveTo>
                      <a:cubicBezTo>
                        <a:pt x="53" y="19"/>
                        <a:pt x="59" y="15"/>
                        <a:pt x="56" y="14"/>
                      </a:cubicBezTo>
                      <a:cubicBezTo>
                        <a:pt x="54" y="12"/>
                        <a:pt x="52" y="13"/>
                        <a:pt x="50" y="13"/>
                      </a:cubicBezTo>
                      <a:cubicBezTo>
                        <a:pt x="48" y="12"/>
                        <a:pt x="48" y="14"/>
                        <a:pt x="46" y="14"/>
                      </a:cubicBezTo>
                      <a:cubicBezTo>
                        <a:pt x="44" y="13"/>
                        <a:pt x="42" y="13"/>
                        <a:pt x="41" y="11"/>
                      </a:cubicBezTo>
                      <a:cubicBezTo>
                        <a:pt x="40" y="10"/>
                        <a:pt x="39" y="7"/>
                        <a:pt x="38" y="6"/>
                      </a:cubicBezTo>
                      <a:cubicBezTo>
                        <a:pt x="36" y="5"/>
                        <a:pt x="35" y="3"/>
                        <a:pt x="33" y="2"/>
                      </a:cubicBezTo>
                      <a:cubicBezTo>
                        <a:pt x="32" y="0"/>
                        <a:pt x="30" y="1"/>
                        <a:pt x="28" y="0"/>
                      </a:cubicBezTo>
                      <a:cubicBezTo>
                        <a:pt x="30" y="2"/>
                        <a:pt x="31" y="3"/>
                        <a:pt x="31" y="5"/>
                      </a:cubicBezTo>
                      <a:cubicBezTo>
                        <a:pt x="30" y="7"/>
                        <a:pt x="30" y="9"/>
                        <a:pt x="28" y="10"/>
                      </a:cubicBezTo>
                      <a:cubicBezTo>
                        <a:pt x="26" y="12"/>
                        <a:pt x="25" y="14"/>
                        <a:pt x="23" y="14"/>
                      </a:cubicBezTo>
                      <a:cubicBezTo>
                        <a:pt x="21" y="15"/>
                        <a:pt x="19" y="15"/>
                        <a:pt x="17" y="17"/>
                      </a:cubicBezTo>
                      <a:cubicBezTo>
                        <a:pt x="16" y="18"/>
                        <a:pt x="12" y="27"/>
                        <a:pt x="11" y="26"/>
                      </a:cubicBezTo>
                      <a:cubicBezTo>
                        <a:pt x="9" y="23"/>
                        <a:pt x="8" y="23"/>
                        <a:pt x="6" y="22"/>
                      </a:cubicBezTo>
                      <a:cubicBezTo>
                        <a:pt x="5" y="22"/>
                        <a:pt x="5" y="22"/>
                        <a:pt x="6" y="21"/>
                      </a:cubicBezTo>
                      <a:cubicBezTo>
                        <a:pt x="7" y="20"/>
                        <a:pt x="7" y="19"/>
                        <a:pt x="6" y="18"/>
                      </a:cubicBezTo>
                      <a:cubicBezTo>
                        <a:pt x="4" y="19"/>
                        <a:pt x="0" y="23"/>
                        <a:pt x="2" y="26"/>
                      </a:cubicBezTo>
                      <a:cubicBezTo>
                        <a:pt x="2" y="26"/>
                        <a:pt x="4" y="29"/>
                        <a:pt x="3" y="30"/>
                      </a:cubicBezTo>
                      <a:cubicBezTo>
                        <a:pt x="2" y="30"/>
                        <a:pt x="1" y="31"/>
                        <a:pt x="3" y="32"/>
                      </a:cubicBezTo>
                      <a:cubicBezTo>
                        <a:pt x="8" y="35"/>
                        <a:pt x="12" y="41"/>
                        <a:pt x="14" y="47"/>
                      </a:cubicBezTo>
                      <a:cubicBezTo>
                        <a:pt x="17" y="52"/>
                        <a:pt x="19" y="58"/>
                        <a:pt x="23" y="63"/>
                      </a:cubicBezTo>
                      <a:cubicBezTo>
                        <a:pt x="24" y="65"/>
                        <a:pt x="26" y="67"/>
                        <a:pt x="26" y="70"/>
                      </a:cubicBezTo>
                      <a:cubicBezTo>
                        <a:pt x="26" y="71"/>
                        <a:pt x="25" y="70"/>
                        <a:pt x="25" y="71"/>
                      </a:cubicBezTo>
                      <a:cubicBezTo>
                        <a:pt x="26" y="72"/>
                        <a:pt x="27" y="73"/>
                        <a:pt x="28" y="74"/>
                      </a:cubicBezTo>
                      <a:cubicBezTo>
                        <a:pt x="29" y="76"/>
                        <a:pt x="30" y="78"/>
                        <a:pt x="32" y="79"/>
                      </a:cubicBezTo>
                      <a:cubicBezTo>
                        <a:pt x="35" y="80"/>
                        <a:pt x="38" y="82"/>
                        <a:pt x="41" y="83"/>
                      </a:cubicBezTo>
                      <a:cubicBezTo>
                        <a:pt x="43" y="84"/>
                        <a:pt x="45" y="86"/>
                        <a:pt x="48" y="87"/>
                      </a:cubicBezTo>
                      <a:cubicBezTo>
                        <a:pt x="50" y="89"/>
                        <a:pt x="52" y="91"/>
                        <a:pt x="54" y="93"/>
                      </a:cubicBezTo>
                      <a:cubicBezTo>
                        <a:pt x="58" y="95"/>
                        <a:pt x="57" y="91"/>
                        <a:pt x="59" y="90"/>
                      </a:cubicBezTo>
                      <a:cubicBezTo>
                        <a:pt x="60" y="89"/>
                        <a:pt x="60" y="87"/>
                        <a:pt x="61" y="86"/>
                      </a:cubicBezTo>
                      <a:cubicBezTo>
                        <a:pt x="61" y="85"/>
                        <a:pt x="64" y="83"/>
                        <a:pt x="63" y="82"/>
                      </a:cubicBezTo>
                      <a:cubicBezTo>
                        <a:pt x="61" y="81"/>
                        <a:pt x="60" y="81"/>
                        <a:pt x="61" y="78"/>
                      </a:cubicBezTo>
                      <a:cubicBezTo>
                        <a:pt x="61" y="77"/>
                        <a:pt x="61" y="76"/>
                        <a:pt x="61" y="76"/>
                      </a:cubicBezTo>
                      <a:cubicBezTo>
                        <a:pt x="62" y="75"/>
                        <a:pt x="63" y="74"/>
                        <a:pt x="63" y="74"/>
                      </a:cubicBezTo>
                      <a:cubicBezTo>
                        <a:pt x="64" y="71"/>
                        <a:pt x="62" y="66"/>
                        <a:pt x="64" y="64"/>
                      </a:cubicBezTo>
                      <a:cubicBezTo>
                        <a:pt x="64" y="63"/>
                        <a:pt x="63" y="61"/>
                        <a:pt x="62" y="59"/>
                      </a:cubicBezTo>
                      <a:cubicBezTo>
                        <a:pt x="61" y="56"/>
                        <a:pt x="60" y="56"/>
                        <a:pt x="57" y="57"/>
                      </a:cubicBezTo>
                      <a:cubicBezTo>
                        <a:pt x="53" y="57"/>
                        <a:pt x="55" y="50"/>
                        <a:pt x="55" y="48"/>
                      </a:cubicBezTo>
                      <a:cubicBezTo>
                        <a:pt x="53" y="49"/>
                        <a:pt x="52" y="51"/>
                        <a:pt x="50" y="51"/>
                      </a:cubicBezTo>
                      <a:cubicBezTo>
                        <a:pt x="49" y="51"/>
                        <a:pt x="47" y="51"/>
                        <a:pt x="46" y="51"/>
                      </a:cubicBezTo>
                      <a:cubicBezTo>
                        <a:pt x="45" y="50"/>
                        <a:pt x="45" y="48"/>
                        <a:pt x="44" y="48"/>
                      </a:cubicBezTo>
                      <a:cubicBezTo>
                        <a:pt x="41" y="48"/>
                        <a:pt x="41" y="44"/>
                        <a:pt x="40" y="42"/>
                      </a:cubicBezTo>
                      <a:cubicBezTo>
                        <a:pt x="38" y="40"/>
                        <a:pt x="37" y="37"/>
                        <a:pt x="39" y="35"/>
                      </a:cubicBezTo>
                      <a:cubicBezTo>
                        <a:pt x="40" y="34"/>
                        <a:pt x="42" y="34"/>
                        <a:pt x="42" y="33"/>
                      </a:cubicBezTo>
                      <a:cubicBezTo>
                        <a:pt x="42" y="32"/>
                        <a:pt x="42" y="31"/>
                        <a:pt x="42" y="30"/>
                      </a:cubicBezTo>
                      <a:cubicBezTo>
                        <a:pt x="42" y="27"/>
                        <a:pt x="42" y="26"/>
                        <a:pt x="45" y="25"/>
                      </a:cubicBezTo>
                      <a:cubicBezTo>
                        <a:pt x="47" y="24"/>
                        <a:pt x="48" y="24"/>
                        <a:pt x="50" y="24"/>
                      </a:cubicBezTo>
                      <a:cubicBezTo>
                        <a:pt x="51" y="24"/>
                        <a:pt x="52" y="23"/>
                        <a:pt x="53" y="22"/>
                      </a:cubicBezTo>
                      <a:cubicBezTo>
                        <a:pt x="54" y="22"/>
                        <a:pt x="59" y="23"/>
                        <a:pt x="57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1" name="Freeform 625">
                  <a:extLst>
                    <a:ext uri="{FF2B5EF4-FFF2-40B4-BE49-F238E27FC236}">
                      <a16:creationId xmlns:a16="http://schemas.microsoft.com/office/drawing/2014/main" id="{616B70B5-B4F2-3A4D-9E42-0134E3AAA4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8782" y="9867685"/>
                  <a:ext cx="407642" cy="1984597"/>
                </a:xfrm>
                <a:custGeom>
                  <a:avLst/>
                  <a:gdLst>
                    <a:gd name="T0" fmla="*/ 38 w 44"/>
                    <a:gd name="T1" fmla="*/ 20 h 212"/>
                    <a:gd name="T2" fmla="*/ 36 w 44"/>
                    <a:gd name="T3" fmla="*/ 12 h 212"/>
                    <a:gd name="T4" fmla="*/ 34 w 44"/>
                    <a:gd name="T5" fmla="*/ 5 h 212"/>
                    <a:gd name="T6" fmla="*/ 30 w 44"/>
                    <a:gd name="T7" fmla="*/ 3 h 212"/>
                    <a:gd name="T8" fmla="*/ 28 w 44"/>
                    <a:gd name="T9" fmla="*/ 15 h 212"/>
                    <a:gd name="T10" fmla="*/ 26 w 44"/>
                    <a:gd name="T11" fmla="*/ 31 h 212"/>
                    <a:gd name="T12" fmla="*/ 23 w 44"/>
                    <a:gd name="T13" fmla="*/ 56 h 212"/>
                    <a:gd name="T14" fmla="*/ 21 w 44"/>
                    <a:gd name="T15" fmla="*/ 68 h 212"/>
                    <a:gd name="T16" fmla="*/ 21 w 44"/>
                    <a:gd name="T17" fmla="*/ 80 h 212"/>
                    <a:gd name="T18" fmla="*/ 20 w 44"/>
                    <a:gd name="T19" fmla="*/ 88 h 212"/>
                    <a:gd name="T20" fmla="*/ 11 w 44"/>
                    <a:gd name="T21" fmla="*/ 110 h 212"/>
                    <a:gd name="T22" fmla="*/ 10 w 44"/>
                    <a:gd name="T23" fmla="*/ 132 h 212"/>
                    <a:gd name="T24" fmla="*/ 17 w 44"/>
                    <a:gd name="T25" fmla="*/ 133 h 212"/>
                    <a:gd name="T26" fmla="*/ 16 w 44"/>
                    <a:gd name="T27" fmla="*/ 136 h 212"/>
                    <a:gd name="T28" fmla="*/ 14 w 44"/>
                    <a:gd name="T29" fmla="*/ 145 h 212"/>
                    <a:gd name="T30" fmla="*/ 15 w 44"/>
                    <a:gd name="T31" fmla="*/ 150 h 212"/>
                    <a:gd name="T32" fmla="*/ 13 w 44"/>
                    <a:gd name="T33" fmla="*/ 152 h 212"/>
                    <a:gd name="T34" fmla="*/ 11 w 44"/>
                    <a:gd name="T35" fmla="*/ 158 h 212"/>
                    <a:gd name="T36" fmla="*/ 8 w 44"/>
                    <a:gd name="T37" fmla="*/ 159 h 212"/>
                    <a:gd name="T38" fmla="*/ 4 w 44"/>
                    <a:gd name="T39" fmla="*/ 159 h 212"/>
                    <a:gd name="T40" fmla="*/ 0 w 44"/>
                    <a:gd name="T41" fmla="*/ 164 h 212"/>
                    <a:gd name="T42" fmla="*/ 2 w 44"/>
                    <a:gd name="T43" fmla="*/ 163 h 212"/>
                    <a:gd name="T44" fmla="*/ 7 w 44"/>
                    <a:gd name="T45" fmla="*/ 171 h 212"/>
                    <a:gd name="T46" fmla="*/ 11 w 44"/>
                    <a:gd name="T47" fmla="*/ 173 h 212"/>
                    <a:gd name="T48" fmla="*/ 7 w 44"/>
                    <a:gd name="T49" fmla="*/ 174 h 212"/>
                    <a:gd name="T50" fmla="*/ 7 w 44"/>
                    <a:gd name="T51" fmla="*/ 179 h 212"/>
                    <a:gd name="T52" fmla="*/ 9 w 44"/>
                    <a:gd name="T53" fmla="*/ 182 h 212"/>
                    <a:gd name="T54" fmla="*/ 9 w 44"/>
                    <a:gd name="T55" fmla="*/ 185 h 212"/>
                    <a:gd name="T56" fmla="*/ 7 w 44"/>
                    <a:gd name="T57" fmla="*/ 187 h 212"/>
                    <a:gd name="T58" fmla="*/ 10 w 44"/>
                    <a:gd name="T59" fmla="*/ 190 h 212"/>
                    <a:gd name="T60" fmla="*/ 8 w 44"/>
                    <a:gd name="T61" fmla="*/ 193 h 212"/>
                    <a:gd name="T62" fmla="*/ 11 w 44"/>
                    <a:gd name="T63" fmla="*/ 194 h 212"/>
                    <a:gd name="T64" fmla="*/ 11 w 44"/>
                    <a:gd name="T65" fmla="*/ 198 h 212"/>
                    <a:gd name="T66" fmla="*/ 15 w 44"/>
                    <a:gd name="T67" fmla="*/ 197 h 212"/>
                    <a:gd name="T68" fmla="*/ 15 w 44"/>
                    <a:gd name="T69" fmla="*/ 197 h 212"/>
                    <a:gd name="T70" fmla="*/ 16 w 44"/>
                    <a:gd name="T71" fmla="*/ 198 h 212"/>
                    <a:gd name="T72" fmla="*/ 18 w 44"/>
                    <a:gd name="T73" fmla="*/ 202 h 212"/>
                    <a:gd name="T74" fmla="*/ 16 w 44"/>
                    <a:gd name="T75" fmla="*/ 207 h 212"/>
                    <a:gd name="T76" fmla="*/ 18 w 44"/>
                    <a:gd name="T77" fmla="*/ 209 h 212"/>
                    <a:gd name="T78" fmla="*/ 25 w 44"/>
                    <a:gd name="T79" fmla="*/ 204 h 212"/>
                    <a:gd name="T80" fmla="*/ 26 w 44"/>
                    <a:gd name="T81" fmla="*/ 199 h 212"/>
                    <a:gd name="T82" fmla="*/ 17 w 44"/>
                    <a:gd name="T83" fmla="*/ 192 h 212"/>
                    <a:gd name="T84" fmla="*/ 12 w 44"/>
                    <a:gd name="T85" fmla="*/ 185 h 212"/>
                    <a:gd name="T86" fmla="*/ 15 w 44"/>
                    <a:gd name="T87" fmla="*/ 177 h 212"/>
                    <a:gd name="T88" fmla="*/ 17 w 44"/>
                    <a:gd name="T89" fmla="*/ 169 h 212"/>
                    <a:gd name="T90" fmla="*/ 21 w 44"/>
                    <a:gd name="T91" fmla="*/ 158 h 212"/>
                    <a:gd name="T92" fmla="*/ 21 w 44"/>
                    <a:gd name="T93" fmla="*/ 152 h 212"/>
                    <a:gd name="T94" fmla="*/ 19 w 44"/>
                    <a:gd name="T95" fmla="*/ 140 h 212"/>
                    <a:gd name="T96" fmla="*/ 23 w 44"/>
                    <a:gd name="T97" fmla="*/ 117 h 212"/>
                    <a:gd name="T98" fmla="*/ 26 w 44"/>
                    <a:gd name="T99" fmla="*/ 102 h 212"/>
                    <a:gd name="T100" fmla="*/ 29 w 44"/>
                    <a:gd name="T101" fmla="*/ 85 h 212"/>
                    <a:gd name="T102" fmla="*/ 27 w 44"/>
                    <a:gd name="T103" fmla="*/ 73 h 212"/>
                    <a:gd name="T104" fmla="*/ 30 w 44"/>
                    <a:gd name="T105" fmla="*/ 62 h 212"/>
                    <a:gd name="T106" fmla="*/ 34 w 44"/>
                    <a:gd name="T107" fmla="*/ 54 h 212"/>
                    <a:gd name="T108" fmla="*/ 36 w 44"/>
                    <a:gd name="T109" fmla="*/ 44 h 212"/>
                    <a:gd name="T110" fmla="*/ 40 w 44"/>
                    <a:gd name="T111" fmla="*/ 35 h 212"/>
                    <a:gd name="T112" fmla="*/ 40 w 44"/>
                    <a:gd name="T113" fmla="*/ 2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4" h="212">
                      <a:moveTo>
                        <a:pt x="40" y="28"/>
                      </a:moveTo>
                      <a:cubicBezTo>
                        <a:pt x="38" y="27"/>
                        <a:pt x="40" y="22"/>
                        <a:pt x="38" y="20"/>
                      </a:cubicBezTo>
                      <a:cubicBezTo>
                        <a:pt x="37" y="19"/>
                        <a:pt x="35" y="16"/>
                        <a:pt x="36" y="14"/>
                      </a:cubicBezTo>
                      <a:cubicBezTo>
                        <a:pt x="38" y="13"/>
                        <a:pt x="35" y="13"/>
                        <a:pt x="36" y="12"/>
                      </a:cubicBezTo>
                      <a:cubicBezTo>
                        <a:pt x="37" y="11"/>
                        <a:pt x="36" y="10"/>
                        <a:pt x="35" y="9"/>
                      </a:cubicBezTo>
                      <a:cubicBezTo>
                        <a:pt x="34" y="8"/>
                        <a:pt x="34" y="7"/>
                        <a:pt x="34" y="5"/>
                      </a:cubicBezTo>
                      <a:cubicBezTo>
                        <a:pt x="34" y="3"/>
                        <a:pt x="33" y="2"/>
                        <a:pt x="32" y="0"/>
                      </a:cubicBezTo>
                      <a:cubicBezTo>
                        <a:pt x="31" y="1"/>
                        <a:pt x="30" y="2"/>
                        <a:pt x="30" y="3"/>
                      </a:cubicBezTo>
                      <a:cubicBezTo>
                        <a:pt x="29" y="5"/>
                        <a:pt x="27" y="4"/>
                        <a:pt x="28" y="6"/>
                      </a:cubicBezTo>
                      <a:cubicBezTo>
                        <a:pt x="28" y="9"/>
                        <a:pt x="28" y="12"/>
                        <a:pt x="28" y="15"/>
                      </a:cubicBezTo>
                      <a:cubicBezTo>
                        <a:pt x="28" y="19"/>
                        <a:pt x="29" y="24"/>
                        <a:pt x="28" y="28"/>
                      </a:cubicBezTo>
                      <a:cubicBezTo>
                        <a:pt x="27" y="29"/>
                        <a:pt x="26" y="30"/>
                        <a:pt x="26" y="31"/>
                      </a:cubicBezTo>
                      <a:cubicBezTo>
                        <a:pt x="26" y="33"/>
                        <a:pt x="27" y="35"/>
                        <a:pt x="27" y="37"/>
                      </a:cubicBezTo>
                      <a:cubicBezTo>
                        <a:pt x="27" y="43"/>
                        <a:pt x="25" y="50"/>
                        <a:pt x="23" y="56"/>
                      </a:cubicBezTo>
                      <a:cubicBezTo>
                        <a:pt x="22" y="59"/>
                        <a:pt x="22" y="61"/>
                        <a:pt x="23" y="64"/>
                      </a:cubicBezTo>
                      <a:cubicBezTo>
                        <a:pt x="23" y="66"/>
                        <a:pt x="23" y="67"/>
                        <a:pt x="21" y="68"/>
                      </a:cubicBezTo>
                      <a:cubicBezTo>
                        <a:pt x="20" y="69"/>
                        <a:pt x="21" y="70"/>
                        <a:pt x="21" y="71"/>
                      </a:cubicBezTo>
                      <a:cubicBezTo>
                        <a:pt x="21" y="74"/>
                        <a:pt x="21" y="77"/>
                        <a:pt x="21" y="80"/>
                      </a:cubicBezTo>
                      <a:cubicBezTo>
                        <a:pt x="21" y="81"/>
                        <a:pt x="21" y="83"/>
                        <a:pt x="21" y="84"/>
                      </a:cubicBezTo>
                      <a:cubicBezTo>
                        <a:pt x="20" y="85"/>
                        <a:pt x="21" y="87"/>
                        <a:pt x="20" y="88"/>
                      </a:cubicBezTo>
                      <a:cubicBezTo>
                        <a:pt x="18" y="93"/>
                        <a:pt x="16" y="98"/>
                        <a:pt x="14" y="103"/>
                      </a:cubicBezTo>
                      <a:cubicBezTo>
                        <a:pt x="13" y="106"/>
                        <a:pt x="10" y="107"/>
                        <a:pt x="11" y="110"/>
                      </a:cubicBezTo>
                      <a:cubicBezTo>
                        <a:pt x="12" y="113"/>
                        <a:pt x="14" y="118"/>
                        <a:pt x="12" y="122"/>
                      </a:cubicBezTo>
                      <a:cubicBezTo>
                        <a:pt x="10" y="124"/>
                        <a:pt x="8" y="129"/>
                        <a:pt x="10" y="132"/>
                      </a:cubicBezTo>
                      <a:cubicBezTo>
                        <a:pt x="11" y="134"/>
                        <a:pt x="12" y="134"/>
                        <a:pt x="13" y="133"/>
                      </a:cubicBezTo>
                      <a:cubicBezTo>
                        <a:pt x="14" y="132"/>
                        <a:pt x="18" y="132"/>
                        <a:pt x="17" y="133"/>
                      </a:cubicBezTo>
                      <a:cubicBezTo>
                        <a:pt x="17" y="133"/>
                        <a:pt x="16" y="133"/>
                        <a:pt x="15" y="134"/>
                      </a:cubicBezTo>
                      <a:cubicBezTo>
                        <a:pt x="15" y="135"/>
                        <a:pt x="15" y="135"/>
                        <a:pt x="16" y="136"/>
                      </a:cubicBezTo>
                      <a:cubicBezTo>
                        <a:pt x="16" y="136"/>
                        <a:pt x="15" y="137"/>
                        <a:pt x="15" y="137"/>
                      </a:cubicBezTo>
                      <a:cubicBezTo>
                        <a:pt x="14" y="139"/>
                        <a:pt x="13" y="143"/>
                        <a:pt x="14" y="145"/>
                      </a:cubicBezTo>
                      <a:cubicBezTo>
                        <a:pt x="14" y="146"/>
                        <a:pt x="14" y="146"/>
                        <a:pt x="13" y="148"/>
                      </a:cubicBezTo>
                      <a:cubicBezTo>
                        <a:pt x="12" y="149"/>
                        <a:pt x="14" y="149"/>
                        <a:pt x="15" y="150"/>
                      </a:cubicBezTo>
                      <a:cubicBezTo>
                        <a:pt x="15" y="150"/>
                        <a:pt x="15" y="150"/>
                        <a:pt x="14" y="151"/>
                      </a:cubicBezTo>
                      <a:cubicBezTo>
                        <a:pt x="13" y="151"/>
                        <a:pt x="11" y="152"/>
                        <a:pt x="13" y="152"/>
                      </a:cubicBezTo>
                      <a:cubicBezTo>
                        <a:pt x="12" y="153"/>
                        <a:pt x="13" y="156"/>
                        <a:pt x="14" y="156"/>
                      </a:cubicBezTo>
                      <a:cubicBezTo>
                        <a:pt x="13" y="156"/>
                        <a:pt x="10" y="155"/>
                        <a:pt x="11" y="158"/>
                      </a:cubicBezTo>
                      <a:cubicBezTo>
                        <a:pt x="11" y="158"/>
                        <a:pt x="12" y="163"/>
                        <a:pt x="10" y="162"/>
                      </a:cubicBezTo>
                      <a:cubicBezTo>
                        <a:pt x="10" y="162"/>
                        <a:pt x="8" y="160"/>
                        <a:pt x="8" y="159"/>
                      </a:cubicBezTo>
                      <a:cubicBezTo>
                        <a:pt x="6" y="158"/>
                        <a:pt x="7" y="157"/>
                        <a:pt x="5" y="158"/>
                      </a:cubicBezTo>
                      <a:cubicBezTo>
                        <a:pt x="5" y="158"/>
                        <a:pt x="4" y="159"/>
                        <a:pt x="4" y="159"/>
                      </a:cubicBezTo>
                      <a:cubicBezTo>
                        <a:pt x="4" y="160"/>
                        <a:pt x="5" y="160"/>
                        <a:pt x="4" y="161"/>
                      </a:cubicBezTo>
                      <a:cubicBezTo>
                        <a:pt x="4" y="162"/>
                        <a:pt x="0" y="162"/>
                        <a:pt x="0" y="164"/>
                      </a:cubicBezTo>
                      <a:cubicBezTo>
                        <a:pt x="0" y="164"/>
                        <a:pt x="1" y="165"/>
                        <a:pt x="2" y="165"/>
                      </a:cubicBezTo>
                      <a:cubicBezTo>
                        <a:pt x="2" y="165"/>
                        <a:pt x="1" y="164"/>
                        <a:pt x="2" y="163"/>
                      </a:cubicBezTo>
                      <a:cubicBezTo>
                        <a:pt x="2" y="163"/>
                        <a:pt x="5" y="165"/>
                        <a:pt x="7" y="164"/>
                      </a:cubicBezTo>
                      <a:cubicBezTo>
                        <a:pt x="11" y="163"/>
                        <a:pt x="5" y="170"/>
                        <a:pt x="7" y="171"/>
                      </a:cubicBezTo>
                      <a:cubicBezTo>
                        <a:pt x="8" y="171"/>
                        <a:pt x="10" y="170"/>
                        <a:pt x="11" y="171"/>
                      </a:cubicBezTo>
                      <a:cubicBezTo>
                        <a:pt x="12" y="171"/>
                        <a:pt x="12" y="174"/>
                        <a:pt x="11" y="173"/>
                      </a:cubicBezTo>
                      <a:cubicBezTo>
                        <a:pt x="11" y="173"/>
                        <a:pt x="8" y="171"/>
                        <a:pt x="8" y="172"/>
                      </a:cubicBezTo>
                      <a:cubicBezTo>
                        <a:pt x="7" y="173"/>
                        <a:pt x="6" y="173"/>
                        <a:pt x="7" y="174"/>
                      </a:cubicBezTo>
                      <a:cubicBezTo>
                        <a:pt x="7" y="174"/>
                        <a:pt x="9" y="176"/>
                        <a:pt x="8" y="176"/>
                      </a:cubicBezTo>
                      <a:cubicBezTo>
                        <a:pt x="7" y="176"/>
                        <a:pt x="7" y="179"/>
                        <a:pt x="7" y="179"/>
                      </a:cubicBezTo>
                      <a:cubicBezTo>
                        <a:pt x="6" y="182"/>
                        <a:pt x="9" y="178"/>
                        <a:pt x="9" y="178"/>
                      </a:cubicBezTo>
                      <a:cubicBezTo>
                        <a:pt x="9" y="178"/>
                        <a:pt x="8" y="183"/>
                        <a:pt x="9" y="182"/>
                      </a:cubicBezTo>
                      <a:cubicBezTo>
                        <a:pt x="9" y="182"/>
                        <a:pt x="8" y="182"/>
                        <a:pt x="8" y="183"/>
                      </a:cubicBezTo>
                      <a:cubicBezTo>
                        <a:pt x="7" y="184"/>
                        <a:pt x="8" y="184"/>
                        <a:pt x="9" y="185"/>
                      </a:cubicBezTo>
                      <a:cubicBezTo>
                        <a:pt x="9" y="185"/>
                        <a:pt x="7" y="186"/>
                        <a:pt x="7" y="186"/>
                      </a:cubicBezTo>
                      <a:cubicBezTo>
                        <a:pt x="6" y="186"/>
                        <a:pt x="7" y="186"/>
                        <a:pt x="7" y="187"/>
                      </a:cubicBezTo>
                      <a:cubicBezTo>
                        <a:pt x="6" y="189"/>
                        <a:pt x="10" y="189"/>
                        <a:pt x="10" y="188"/>
                      </a:cubicBezTo>
                      <a:cubicBezTo>
                        <a:pt x="10" y="189"/>
                        <a:pt x="9" y="189"/>
                        <a:pt x="10" y="190"/>
                      </a:cubicBezTo>
                      <a:cubicBezTo>
                        <a:pt x="10" y="190"/>
                        <a:pt x="10" y="190"/>
                        <a:pt x="10" y="190"/>
                      </a:cubicBezTo>
                      <a:cubicBezTo>
                        <a:pt x="10" y="191"/>
                        <a:pt x="8" y="192"/>
                        <a:pt x="8" y="193"/>
                      </a:cubicBezTo>
                      <a:cubicBezTo>
                        <a:pt x="7" y="195"/>
                        <a:pt x="10" y="192"/>
                        <a:pt x="11" y="192"/>
                      </a:cubicBezTo>
                      <a:cubicBezTo>
                        <a:pt x="10" y="193"/>
                        <a:pt x="11" y="194"/>
                        <a:pt x="11" y="194"/>
                      </a:cubicBezTo>
                      <a:cubicBezTo>
                        <a:pt x="11" y="195"/>
                        <a:pt x="8" y="196"/>
                        <a:pt x="8" y="196"/>
                      </a:cubicBezTo>
                      <a:cubicBezTo>
                        <a:pt x="10" y="197"/>
                        <a:pt x="10" y="196"/>
                        <a:pt x="11" y="198"/>
                      </a:cubicBezTo>
                      <a:cubicBezTo>
                        <a:pt x="12" y="200"/>
                        <a:pt x="14" y="195"/>
                        <a:pt x="13" y="195"/>
                      </a:cubicBezTo>
                      <a:cubicBezTo>
                        <a:pt x="14" y="195"/>
                        <a:pt x="14" y="196"/>
                        <a:pt x="15" y="197"/>
                      </a:cubicBezTo>
                      <a:cubicBezTo>
                        <a:pt x="15" y="197"/>
                        <a:pt x="15" y="195"/>
                        <a:pt x="15" y="195"/>
                      </a:cubicBezTo>
                      <a:cubicBezTo>
                        <a:pt x="15" y="195"/>
                        <a:pt x="15" y="197"/>
                        <a:pt x="15" y="197"/>
                      </a:cubicBezTo>
                      <a:cubicBezTo>
                        <a:pt x="16" y="196"/>
                        <a:pt x="16" y="195"/>
                        <a:pt x="16" y="196"/>
                      </a:cubicBezTo>
                      <a:cubicBezTo>
                        <a:pt x="17" y="196"/>
                        <a:pt x="16" y="198"/>
                        <a:pt x="16" y="198"/>
                      </a:cubicBezTo>
                      <a:cubicBezTo>
                        <a:pt x="15" y="199"/>
                        <a:pt x="17" y="199"/>
                        <a:pt x="16" y="200"/>
                      </a:cubicBezTo>
                      <a:cubicBezTo>
                        <a:pt x="15" y="202"/>
                        <a:pt x="17" y="201"/>
                        <a:pt x="18" y="202"/>
                      </a:cubicBezTo>
                      <a:cubicBezTo>
                        <a:pt x="21" y="202"/>
                        <a:pt x="24" y="204"/>
                        <a:pt x="21" y="206"/>
                      </a:cubicBezTo>
                      <a:cubicBezTo>
                        <a:pt x="20" y="207"/>
                        <a:pt x="17" y="206"/>
                        <a:pt x="16" y="207"/>
                      </a:cubicBezTo>
                      <a:cubicBezTo>
                        <a:pt x="15" y="209"/>
                        <a:pt x="18" y="208"/>
                        <a:pt x="19" y="209"/>
                      </a:cubicBezTo>
                      <a:cubicBezTo>
                        <a:pt x="18" y="209"/>
                        <a:pt x="18" y="209"/>
                        <a:pt x="18" y="209"/>
                      </a:cubicBezTo>
                      <a:cubicBezTo>
                        <a:pt x="18" y="209"/>
                        <a:pt x="22" y="212"/>
                        <a:pt x="24" y="210"/>
                      </a:cubicBezTo>
                      <a:cubicBezTo>
                        <a:pt x="25" y="208"/>
                        <a:pt x="23" y="206"/>
                        <a:pt x="25" y="204"/>
                      </a:cubicBezTo>
                      <a:cubicBezTo>
                        <a:pt x="26" y="202"/>
                        <a:pt x="29" y="202"/>
                        <a:pt x="30" y="202"/>
                      </a:cubicBezTo>
                      <a:cubicBezTo>
                        <a:pt x="35" y="199"/>
                        <a:pt x="28" y="199"/>
                        <a:pt x="26" y="199"/>
                      </a:cubicBezTo>
                      <a:cubicBezTo>
                        <a:pt x="24" y="199"/>
                        <a:pt x="21" y="199"/>
                        <a:pt x="19" y="198"/>
                      </a:cubicBezTo>
                      <a:cubicBezTo>
                        <a:pt x="17" y="196"/>
                        <a:pt x="17" y="196"/>
                        <a:pt x="17" y="192"/>
                      </a:cubicBezTo>
                      <a:cubicBezTo>
                        <a:pt x="17" y="188"/>
                        <a:pt x="16" y="191"/>
                        <a:pt x="13" y="189"/>
                      </a:cubicBezTo>
                      <a:cubicBezTo>
                        <a:pt x="12" y="189"/>
                        <a:pt x="12" y="186"/>
                        <a:pt x="12" y="185"/>
                      </a:cubicBezTo>
                      <a:cubicBezTo>
                        <a:pt x="11" y="183"/>
                        <a:pt x="11" y="180"/>
                        <a:pt x="13" y="179"/>
                      </a:cubicBezTo>
                      <a:cubicBezTo>
                        <a:pt x="14" y="178"/>
                        <a:pt x="14" y="178"/>
                        <a:pt x="15" y="177"/>
                      </a:cubicBezTo>
                      <a:cubicBezTo>
                        <a:pt x="15" y="176"/>
                        <a:pt x="16" y="175"/>
                        <a:pt x="17" y="175"/>
                      </a:cubicBezTo>
                      <a:cubicBezTo>
                        <a:pt x="18" y="174"/>
                        <a:pt x="16" y="171"/>
                        <a:pt x="17" y="169"/>
                      </a:cubicBezTo>
                      <a:cubicBezTo>
                        <a:pt x="17" y="168"/>
                        <a:pt x="19" y="167"/>
                        <a:pt x="20" y="165"/>
                      </a:cubicBezTo>
                      <a:cubicBezTo>
                        <a:pt x="20" y="163"/>
                        <a:pt x="20" y="160"/>
                        <a:pt x="21" y="158"/>
                      </a:cubicBezTo>
                      <a:cubicBezTo>
                        <a:pt x="21" y="156"/>
                        <a:pt x="23" y="156"/>
                        <a:pt x="21" y="154"/>
                      </a:cubicBezTo>
                      <a:cubicBezTo>
                        <a:pt x="20" y="153"/>
                        <a:pt x="17" y="153"/>
                        <a:pt x="21" y="152"/>
                      </a:cubicBezTo>
                      <a:cubicBezTo>
                        <a:pt x="26" y="151"/>
                        <a:pt x="20" y="151"/>
                        <a:pt x="19" y="149"/>
                      </a:cubicBezTo>
                      <a:cubicBezTo>
                        <a:pt x="19" y="146"/>
                        <a:pt x="19" y="142"/>
                        <a:pt x="19" y="140"/>
                      </a:cubicBezTo>
                      <a:cubicBezTo>
                        <a:pt x="19" y="136"/>
                        <a:pt x="19" y="131"/>
                        <a:pt x="19" y="127"/>
                      </a:cubicBezTo>
                      <a:cubicBezTo>
                        <a:pt x="20" y="124"/>
                        <a:pt x="21" y="119"/>
                        <a:pt x="23" y="117"/>
                      </a:cubicBezTo>
                      <a:cubicBezTo>
                        <a:pt x="26" y="114"/>
                        <a:pt x="23" y="109"/>
                        <a:pt x="23" y="106"/>
                      </a:cubicBezTo>
                      <a:cubicBezTo>
                        <a:pt x="23" y="104"/>
                        <a:pt x="24" y="103"/>
                        <a:pt x="26" y="102"/>
                      </a:cubicBezTo>
                      <a:cubicBezTo>
                        <a:pt x="28" y="100"/>
                        <a:pt x="27" y="99"/>
                        <a:pt x="27" y="96"/>
                      </a:cubicBezTo>
                      <a:cubicBezTo>
                        <a:pt x="27" y="92"/>
                        <a:pt x="30" y="89"/>
                        <a:pt x="29" y="85"/>
                      </a:cubicBezTo>
                      <a:cubicBezTo>
                        <a:pt x="29" y="82"/>
                        <a:pt x="28" y="79"/>
                        <a:pt x="27" y="76"/>
                      </a:cubicBezTo>
                      <a:cubicBezTo>
                        <a:pt x="27" y="75"/>
                        <a:pt x="26" y="74"/>
                        <a:pt x="27" y="73"/>
                      </a:cubicBezTo>
                      <a:cubicBezTo>
                        <a:pt x="28" y="72"/>
                        <a:pt x="29" y="68"/>
                        <a:pt x="29" y="67"/>
                      </a:cubicBezTo>
                      <a:cubicBezTo>
                        <a:pt x="29" y="66"/>
                        <a:pt x="28" y="64"/>
                        <a:pt x="30" y="62"/>
                      </a:cubicBezTo>
                      <a:cubicBezTo>
                        <a:pt x="31" y="61"/>
                        <a:pt x="30" y="59"/>
                        <a:pt x="31" y="58"/>
                      </a:cubicBezTo>
                      <a:cubicBezTo>
                        <a:pt x="31" y="56"/>
                        <a:pt x="33" y="55"/>
                        <a:pt x="34" y="54"/>
                      </a:cubicBezTo>
                      <a:cubicBezTo>
                        <a:pt x="34" y="53"/>
                        <a:pt x="37" y="50"/>
                        <a:pt x="37" y="49"/>
                      </a:cubicBezTo>
                      <a:cubicBezTo>
                        <a:pt x="37" y="48"/>
                        <a:pt x="36" y="46"/>
                        <a:pt x="36" y="44"/>
                      </a:cubicBezTo>
                      <a:cubicBezTo>
                        <a:pt x="36" y="42"/>
                        <a:pt x="36" y="41"/>
                        <a:pt x="36" y="39"/>
                      </a:cubicBezTo>
                      <a:cubicBezTo>
                        <a:pt x="36" y="36"/>
                        <a:pt x="37" y="36"/>
                        <a:pt x="40" y="35"/>
                      </a:cubicBezTo>
                      <a:cubicBezTo>
                        <a:pt x="44" y="34"/>
                        <a:pt x="44" y="32"/>
                        <a:pt x="44" y="28"/>
                      </a:cubicBezTo>
                      <a:cubicBezTo>
                        <a:pt x="43" y="29"/>
                        <a:pt x="41" y="29"/>
                        <a:pt x="40" y="28"/>
                      </a:cubicBezTo>
                      <a:cubicBezTo>
                        <a:pt x="40" y="28"/>
                        <a:pt x="40" y="29"/>
                        <a:pt x="40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2" name="Freeform 626">
                  <a:extLst>
                    <a:ext uri="{FF2B5EF4-FFF2-40B4-BE49-F238E27FC236}">
                      <a16:creationId xmlns:a16="http://schemas.microsoft.com/office/drawing/2014/main" id="{E9F7AA77-3B67-CA4B-A7CF-A4F1BBC30C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35851" y="9485418"/>
                  <a:ext cx="598727" cy="653038"/>
                </a:xfrm>
                <a:custGeom>
                  <a:avLst/>
                  <a:gdLst>
                    <a:gd name="T0" fmla="*/ 61 w 64"/>
                    <a:gd name="T1" fmla="*/ 42 h 70"/>
                    <a:gd name="T2" fmla="*/ 58 w 64"/>
                    <a:gd name="T3" fmla="*/ 35 h 70"/>
                    <a:gd name="T4" fmla="*/ 50 w 64"/>
                    <a:gd name="T5" fmla="*/ 35 h 70"/>
                    <a:gd name="T6" fmla="*/ 49 w 64"/>
                    <a:gd name="T7" fmla="*/ 33 h 70"/>
                    <a:gd name="T8" fmla="*/ 47 w 64"/>
                    <a:gd name="T9" fmla="*/ 30 h 70"/>
                    <a:gd name="T10" fmla="*/ 48 w 64"/>
                    <a:gd name="T11" fmla="*/ 28 h 70"/>
                    <a:gd name="T12" fmla="*/ 47 w 64"/>
                    <a:gd name="T13" fmla="*/ 26 h 70"/>
                    <a:gd name="T14" fmla="*/ 47 w 64"/>
                    <a:gd name="T15" fmla="*/ 23 h 70"/>
                    <a:gd name="T16" fmla="*/ 41 w 64"/>
                    <a:gd name="T17" fmla="*/ 21 h 70"/>
                    <a:gd name="T18" fmla="*/ 37 w 64"/>
                    <a:gd name="T19" fmla="*/ 18 h 70"/>
                    <a:gd name="T20" fmla="*/ 33 w 64"/>
                    <a:gd name="T21" fmla="*/ 16 h 70"/>
                    <a:gd name="T22" fmla="*/ 29 w 64"/>
                    <a:gd name="T23" fmla="*/ 16 h 70"/>
                    <a:gd name="T24" fmla="*/ 23 w 64"/>
                    <a:gd name="T25" fmla="*/ 9 h 70"/>
                    <a:gd name="T26" fmla="*/ 23 w 64"/>
                    <a:gd name="T27" fmla="*/ 6 h 70"/>
                    <a:gd name="T28" fmla="*/ 23 w 64"/>
                    <a:gd name="T29" fmla="*/ 4 h 70"/>
                    <a:gd name="T30" fmla="*/ 18 w 64"/>
                    <a:gd name="T31" fmla="*/ 3 h 70"/>
                    <a:gd name="T32" fmla="*/ 10 w 64"/>
                    <a:gd name="T33" fmla="*/ 6 h 70"/>
                    <a:gd name="T34" fmla="*/ 7 w 64"/>
                    <a:gd name="T35" fmla="*/ 9 h 70"/>
                    <a:gd name="T36" fmla="*/ 2 w 64"/>
                    <a:gd name="T37" fmla="*/ 8 h 70"/>
                    <a:gd name="T38" fmla="*/ 6 w 64"/>
                    <a:gd name="T39" fmla="*/ 16 h 70"/>
                    <a:gd name="T40" fmla="*/ 5 w 64"/>
                    <a:gd name="T41" fmla="*/ 23 h 70"/>
                    <a:gd name="T42" fmla="*/ 4 w 64"/>
                    <a:gd name="T43" fmla="*/ 27 h 70"/>
                    <a:gd name="T44" fmla="*/ 3 w 64"/>
                    <a:gd name="T45" fmla="*/ 31 h 70"/>
                    <a:gd name="T46" fmla="*/ 5 w 64"/>
                    <a:gd name="T47" fmla="*/ 35 h 70"/>
                    <a:gd name="T48" fmla="*/ 3 w 64"/>
                    <a:gd name="T49" fmla="*/ 38 h 70"/>
                    <a:gd name="T50" fmla="*/ 4 w 64"/>
                    <a:gd name="T51" fmla="*/ 46 h 70"/>
                    <a:gd name="T52" fmla="*/ 4 w 64"/>
                    <a:gd name="T53" fmla="*/ 49 h 70"/>
                    <a:gd name="T54" fmla="*/ 7 w 64"/>
                    <a:gd name="T55" fmla="*/ 52 h 70"/>
                    <a:gd name="T56" fmla="*/ 7 w 64"/>
                    <a:gd name="T57" fmla="*/ 54 h 70"/>
                    <a:gd name="T58" fmla="*/ 6 w 64"/>
                    <a:gd name="T59" fmla="*/ 56 h 70"/>
                    <a:gd name="T60" fmla="*/ 9 w 64"/>
                    <a:gd name="T61" fmla="*/ 63 h 70"/>
                    <a:gd name="T62" fmla="*/ 13 w 64"/>
                    <a:gd name="T63" fmla="*/ 69 h 70"/>
                    <a:gd name="T64" fmla="*/ 14 w 64"/>
                    <a:gd name="T65" fmla="*/ 67 h 70"/>
                    <a:gd name="T66" fmla="*/ 17 w 64"/>
                    <a:gd name="T67" fmla="*/ 65 h 70"/>
                    <a:gd name="T68" fmla="*/ 20 w 64"/>
                    <a:gd name="T69" fmla="*/ 65 h 70"/>
                    <a:gd name="T70" fmla="*/ 25 w 64"/>
                    <a:gd name="T71" fmla="*/ 65 h 70"/>
                    <a:gd name="T72" fmla="*/ 28 w 64"/>
                    <a:gd name="T73" fmla="*/ 68 h 70"/>
                    <a:gd name="T74" fmla="*/ 31 w 64"/>
                    <a:gd name="T75" fmla="*/ 65 h 70"/>
                    <a:gd name="T76" fmla="*/ 37 w 64"/>
                    <a:gd name="T77" fmla="*/ 64 h 70"/>
                    <a:gd name="T78" fmla="*/ 44 w 64"/>
                    <a:gd name="T79" fmla="*/ 52 h 70"/>
                    <a:gd name="T80" fmla="*/ 52 w 64"/>
                    <a:gd name="T81" fmla="*/ 51 h 70"/>
                    <a:gd name="T82" fmla="*/ 59 w 64"/>
                    <a:gd name="T83" fmla="*/ 54 h 70"/>
                    <a:gd name="T84" fmla="*/ 61 w 64"/>
                    <a:gd name="T85" fmla="*/ 42 h 70"/>
                    <a:gd name="T86" fmla="*/ 61 w 64"/>
                    <a:gd name="T87" fmla="*/ 4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" h="70">
                      <a:moveTo>
                        <a:pt x="61" y="42"/>
                      </a:moveTo>
                      <a:cubicBezTo>
                        <a:pt x="57" y="40"/>
                        <a:pt x="58" y="39"/>
                        <a:pt x="58" y="35"/>
                      </a:cubicBezTo>
                      <a:cubicBezTo>
                        <a:pt x="55" y="35"/>
                        <a:pt x="52" y="35"/>
                        <a:pt x="50" y="35"/>
                      </a:cubicBezTo>
                      <a:cubicBezTo>
                        <a:pt x="48" y="35"/>
                        <a:pt x="49" y="34"/>
                        <a:pt x="49" y="33"/>
                      </a:cubicBezTo>
                      <a:cubicBezTo>
                        <a:pt x="49" y="32"/>
                        <a:pt x="48" y="30"/>
                        <a:pt x="47" y="30"/>
                      </a:cubicBezTo>
                      <a:cubicBezTo>
                        <a:pt x="47" y="29"/>
                        <a:pt x="48" y="29"/>
                        <a:pt x="48" y="28"/>
                      </a:cubicBezTo>
                      <a:cubicBezTo>
                        <a:pt x="49" y="27"/>
                        <a:pt x="48" y="26"/>
                        <a:pt x="47" y="26"/>
                      </a:cubicBezTo>
                      <a:cubicBezTo>
                        <a:pt x="47" y="25"/>
                        <a:pt x="48" y="24"/>
                        <a:pt x="47" y="23"/>
                      </a:cubicBezTo>
                      <a:cubicBezTo>
                        <a:pt x="45" y="21"/>
                        <a:pt x="43" y="21"/>
                        <a:pt x="41" y="21"/>
                      </a:cubicBezTo>
                      <a:cubicBezTo>
                        <a:pt x="40" y="21"/>
                        <a:pt x="38" y="19"/>
                        <a:pt x="37" y="18"/>
                      </a:cubicBezTo>
                      <a:cubicBezTo>
                        <a:pt x="35" y="18"/>
                        <a:pt x="34" y="16"/>
                        <a:pt x="33" y="16"/>
                      </a:cubicBezTo>
                      <a:cubicBezTo>
                        <a:pt x="31" y="16"/>
                        <a:pt x="30" y="16"/>
                        <a:pt x="29" y="16"/>
                      </a:cubicBezTo>
                      <a:cubicBezTo>
                        <a:pt x="27" y="16"/>
                        <a:pt x="23" y="11"/>
                        <a:pt x="23" y="9"/>
                      </a:cubicBezTo>
                      <a:cubicBezTo>
                        <a:pt x="23" y="8"/>
                        <a:pt x="23" y="7"/>
                        <a:pt x="23" y="6"/>
                      </a:cubicBezTo>
                      <a:cubicBezTo>
                        <a:pt x="23" y="5"/>
                        <a:pt x="23" y="5"/>
                        <a:pt x="23" y="4"/>
                      </a:cubicBezTo>
                      <a:cubicBezTo>
                        <a:pt x="23" y="0"/>
                        <a:pt x="21" y="2"/>
                        <a:pt x="18" y="3"/>
                      </a:cubicBezTo>
                      <a:cubicBezTo>
                        <a:pt x="15" y="3"/>
                        <a:pt x="13" y="6"/>
                        <a:pt x="10" y="6"/>
                      </a:cubicBezTo>
                      <a:cubicBezTo>
                        <a:pt x="8" y="6"/>
                        <a:pt x="8" y="8"/>
                        <a:pt x="7" y="9"/>
                      </a:cubicBezTo>
                      <a:cubicBezTo>
                        <a:pt x="6" y="9"/>
                        <a:pt x="3" y="8"/>
                        <a:pt x="2" y="8"/>
                      </a:cubicBezTo>
                      <a:cubicBezTo>
                        <a:pt x="4" y="9"/>
                        <a:pt x="5" y="14"/>
                        <a:pt x="6" y="16"/>
                      </a:cubicBezTo>
                      <a:cubicBezTo>
                        <a:pt x="4" y="17"/>
                        <a:pt x="5" y="21"/>
                        <a:pt x="5" y="23"/>
                      </a:cubicBezTo>
                      <a:cubicBezTo>
                        <a:pt x="5" y="25"/>
                        <a:pt x="5" y="26"/>
                        <a:pt x="4" y="27"/>
                      </a:cubicBezTo>
                      <a:cubicBezTo>
                        <a:pt x="3" y="28"/>
                        <a:pt x="3" y="30"/>
                        <a:pt x="3" y="31"/>
                      </a:cubicBezTo>
                      <a:cubicBezTo>
                        <a:pt x="2" y="33"/>
                        <a:pt x="5" y="33"/>
                        <a:pt x="5" y="35"/>
                      </a:cubicBezTo>
                      <a:cubicBezTo>
                        <a:pt x="5" y="36"/>
                        <a:pt x="3" y="37"/>
                        <a:pt x="3" y="38"/>
                      </a:cubicBezTo>
                      <a:cubicBezTo>
                        <a:pt x="0" y="41"/>
                        <a:pt x="4" y="42"/>
                        <a:pt x="4" y="46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50"/>
                        <a:pt x="6" y="51"/>
                        <a:pt x="7" y="52"/>
                      </a:cubicBezTo>
                      <a:cubicBezTo>
                        <a:pt x="7" y="53"/>
                        <a:pt x="5" y="53"/>
                        <a:pt x="7" y="54"/>
                      </a:cubicBezTo>
                      <a:cubicBezTo>
                        <a:pt x="7" y="54"/>
                        <a:pt x="6" y="56"/>
                        <a:pt x="6" y="56"/>
                      </a:cubicBezTo>
                      <a:cubicBezTo>
                        <a:pt x="6" y="59"/>
                        <a:pt x="9" y="61"/>
                        <a:pt x="9" y="63"/>
                      </a:cubicBezTo>
                      <a:cubicBezTo>
                        <a:pt x="10" y="66"/>
                        <a:pt x="8" y="69"/>
                        <a:pt x="13" y="69"/>
                      </a:cubicBezTo>
                      <a:cubicBezTo>
                        <a:pt x="14" y="70"/>
                        <a:pt x="14" y="68"/>
                        <a:pt x="14" y="67"/>
                      </a:cubicBezTo>
                      <a:cubicBezTo>
                        <a:pt x="14" y="66"/>
                        <a:pt x="16" y="65"/>
                        <a:pt x="17" y="65"/>
                      </a:cubicBezTo>
                      <a:cubicBezTo>
                        <a:pt x="18" y="64"/>
                        <a:pt x="19" y="63"/>
                        <a:pt x="20" y="65"/>
                      </a:cubicBezTo>
                      <a:cubicBezTo>
                        <a:pt x="22" y="66"/>
                        <a:pt x="24" y="65"/>
                        <a:pt x="25" y="65"/>
                      </a:cubicBezTo>
                      <a:cubicBezTo>
                        <a:pt x="27" y="65"/>
                        <a:pt x="27" y="68"/>
                        <a:pt x="28" y="68"/>
                      </a:cubicBezTo>
                      <a:cubicBezTo>
                        <a:pt x="29" y="68"/>
                        <a:pt x="30" y="66"/>
                        <a:pt x="31" y="65"/>
                      </a:cubicBezTo>
                      <a:cubicBezTo>
                        <a:pt x="32" y="63"/>
                        <a:pt x="36" y="66"/>
                        <a:pt x="37" y="64"/>
                      </a:cubicBezTo>
                      <a:cubicBezTo>
                        <a:pt x="39" y="59"/>
                        <a:pt x="38" y="54"/>
                        <a:pt x="44" y="52"/>
                      </a:cubicBezTo>
                      <a:cubicBezTo>
                        <a:pt x="46" y="51"/>
                        <a:pt x="49" y="51"/>
                        <a:pt x="52" y="51"/>
                      </a:cubicBezTo>
                      <a:cubicBezTo>
                        <a:pt x="55" y="51"/>
                        <a:pt x="57" y="52"/>
                        <a:pt x="59" y="54"/>
                      </a:cubicBezTo>
                      <a:cubicBezTo>
                        <a:pt x="60" y="51"/>
                        <a:pt x="64" y="43"/>
                        <a:pt x="61" y="42"/>
                      </a:cubicBezTo>
                      <a:cubicBezTo>
                        <a:pt x="60" y="41"/>
                        <a:pt x="62" y="42"/>
                        <a:pt x="61" y="4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3" name="Freeform 627">
                  <a:extLst>
                    <a:ext uri="{FF2B5EF4-FFF2-40B4-BE49-F238E27FC236}">
                      <a16:creationId xmlns:a16="http://schemas.microsoft.com/office/drawing/2014/main" id="{7051789E-03FE-8247-B307-550A0ACE16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73432" y="9950508"/>
                  <a:ext cx="420382" cy="414121"/>
                </a:xfrm>
                <a:custGeom>
                  <a:avLst/>
                  <a:gdLst>
                    <a:gd name="T0" fmla="*/ 40 w 45"/>
                    <a:gd name="T1" fmla="*/ 24 h 44"/>
                    <a:gd name="T2" fmla="*/ 36 w 45"/>
                    <a:gd name="T3" fmla="*/ 24 h 44"/>
                    <a:gd name="T4" fmla="*/ 36 w 45"/>
                    <a:gd name="T5" fmla="*/ 20 h 44"/>
                    <a:gd name="T6" fmla="*/ 34 w 45"/>
                    <a:gd name="T7" fmla="*/ 17 h 44"/>
                    <a:gd name="T8" fmla="*/ 29 w 45"/>
                    <a:gd name="T9" fmla="*/ 16 h 44"/>
                    <a:gd name="T10" fmla="*/ 25 w 45"/>
                    <a:gd name="T11" fmla="*/ 15 h 44"/>
                    <a:gd name="T12" fmla="*/ 25 w 45"/>
                    <a:gd name="T13" fmla="*/ 12 h 44"/>
                    <a:gd name="T14" fmla="*/ 24 w 45"/>
                    <a:gd name="T15" fmla="*/ 7 h 44"/>
                    <a:gd name="T16" fmla="*/ 21 w 45"/>
                    <a:gd name="T17" fmla="*/ 3 h 44"/>
                    <a:gd name="T18" fmla="*/ 14 w 45"/>
                    <a:gd name="T19" fmla="*/ 1 h 44"/>
                    <a:gd name="T20" fmla="*/ 5 w 45"/>
                    <a:gd name="T21" fmla="*/ 3 h 44"/>
                    <a:gd name="T22" fmla="*/ 2 w 45"/>
                    <a:gd name="T23" fmla="*/ 11 h 44"/>
                    <a:gd name="T24" fmla="*/ 1 w 45"/>
                    <a:gd name="T25" fmla="*/ 14 h 44"/>
                    <a:gd name="T26" fmla="*/ 2 w 45"/>
                    <a:gd name="T27" fmla="*/ 17 h 44"/>
                    <a:gd name="T28" fmla="*/ 9 w 45"/>
                    <a:gd name="T29" fmla="*/ 24 h 44"/>
                    <a:gd name="T30" fmla="*/ 13 w 45"/>
                    <a:gd name="T31" fmla="*/ 25 h 44"/>
                    <a:gd name="T32" fmla="*/ 17 w 45"/>
                    <a:gd name="T33" fmla="*/ 27 h 44"/>
                    <a:gd name="T34" fmla="*/ 25 w 45"/>
                    <a:gd name="T35" fmla="*/ 35 h 44"/>
                    <a:gd name="T36" fmla="*/ 22 w 45"/>
                    <a:gd name="T37" fmla="*/ 39 h 44"/>
                    <a:gd name="T38" fmla="*/ 20 w 45"/>
                    <a:gd name="T39" fmla="*/ 42 h 44"/>
                    <a:gd name="T40" fmla="*/ 28 w 45"/>
                    <a:gd name="T41" fmla="*/ 44 h 44"/>
                    <a:gd name="T42" fmla="*/ 32 w 45"/>
                    <a:gd name="T43" fmla="*/ 43 h 44"/>
                    <a:gd name="T44" fmla="*/ 37 w 45"/>
                    <a:gd name="T45" fmla="*/ 42 h 44"/>
                    <a:gd name="T46" fmla="*/ 40 w 45"/>
                    <a:gd name="T47" fmla="*/ 39 h 44"/>
                    <a:gd name="T48" fmla="*/ 41 w 45"/>
                    <a:gd name="T49" fmla="*/ 34 h 44"/>
                    <a:gd name="T50" fmla="*/ 40 w 45"/>
                    <a:gd name="T51" fmla="*/ 24 h 44"/>
                    <a:gd name="T52" fmla="*/ 40 w 45"/>
                    <a:gd name="T53" fmla="*/ 2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5" h="44">
                      <a:moveTo>
                        <a:pt x="40" y="24"/>
                      </a:moveTo>
                      <a:cubicBezTo>
                        <a:pt x="39" y="25"/>
                        <a:pt x="37" y="26"/>
                        <a:pt x="36" y="24"/>
                      </a:cubicBezTo>
                      <a:cubicBezTo>
                        <a:pt x="35" y="23"/>
                        <a:pt x="37" y="22"/>
                        <a:pt x="36" y="20"/>
                      </a:cubicBezTo>
                      <a:cubicBezTo>
                        <a:pt x="35" y="19"/>
                        <a:pt x="35" y="18"/>
                        <a:pt x="34" y="17"/>
                      </a:cubicBezTo>
                      <a:cubicBezTo>
                        <a:pt x="31" y="15"/>
                        <a:pt x="31" y="17"/>
                        <a:pt x="29" y="16"/>
                      </a:cubicBezTo>
                      <a:cubicBezTo>
                        <a:pt x="28" y="16"/>
                        <a:pt x="27" y="16"/>
                        <a:pt x="25" y="15"/>
                      </a:cubicBezTo>
                      <a:cubicBezTo>
                        <a:pt x="23" y="15"/>
                        <a:pt x="24" y="13"/>
                        <a:pt x="25" y="12"/>
                      </a:cubicBezTo>
                      <a:cubicBezTo>
                        <a:pt x="25" y="10"/>
                        <a:pt x="24" y="8"/>
                        <a:pt x="24" y="7"/>
                      </a:cubicBezTo>
                      <a:cubicBezTo>
                        <a:pt x="23" y="4"/>
                        <a:pt x="24" y="4"/>
                        <a:pt x="21" y="3"/>
                      </a:cubicBezTo>
                      <a:cubicBezTo>
                        <a:pt x="19" y="1"/>
                        <a:pt x="18" y="0"/>
                        <a:pt x="14" y="1"/>
                      </a:cubicBezTo>
                      <a:cubicBezTo>
                        <a:pt x="11" y="1"/>
                        <a:pt x="7" y="2"/>
                        <a:pt x="5" y="3"/>
                      </a:cubicBezTo>
                      <a:cubicBezTo>
                        <a:pt x="2" y="6"/>
                        <a:pt x="3" y="8"/>
                        <a:pt x="2" y="11"/>
                      </a:cubicBezTo>
                      <a:cubicBezTo>
                        <a:pt x="2" y="12"/>
                        <a:pt x="1" y="13"/>
                        <a:pt x="1" y="14"/>
                      </a:cubicBezTo>
                      <a:cubicBezTo>
                        <a:pt x="0" y="15"/>
                        <a:pt x="1" y="15"/>
                        <a:pt x="2" y="17"/>
                      </a:cubicBezTo>
                      <a:cubicBezTo>
                        <a:pt x="4" y="20"/>
                        <a:pt x="6" y="21"/>
                        <a:pt x="9" y="24"/>
                      </a:cubicBezTo>
                      <a:cubicBezTo>
                        <a:pt x="10" y="25"/>
                        <a:pt x="12" y="25"/>
                        <a:pt x="13" y="25"/>
                      </a:cubicBezTo>
                      <a:cubicBezTo>
                        <a:pt x="15" y="25"/>
                        <a:pt x="16" y="26"/>
                        <a:pt x="17" y="27"/>
                      </a:cubicBezTo>
                      <a:cubicBezTo>
                        <a:pt x="19" y="28"/>
                        <a:pt x="27" y="31"/>
                        <a:pt x="25" y="35"/>
                      </a:cubicBezTo>
                      <a:cubicBezTo>
                        <a:pt x="24" y="36"/>
                        <a:pt x="22" y="37"/>
                        <a:pt x="22" y="39"/>
                      </a:cubicBezTo>
                      <a:cubicBezTo>
                        <a:pt x="22" y="41"/>
                        <a:pt x="22" y="41"/>
                        <a:pt x="20" y="42"/>
                      </a:cubicBezTo>
                      <a:cubicBezTo>
                        <a:pt x="19" y="44"/>
                        <a:pt x="27" y="43"/>
                        <a:pt x="28" y="44"/>
                      </a:cubicBezTo>
                      <a:cubicBezTo>
                        <a:pt x="30" y="44"/>
                        <a:pt x="30" y="44"/>
                        <a:pt x="32" y="43"/>
                      </a:cubicBezTo>
                      <a:cubicBezTo>
                        <a:pt x="33" y="41"/>
                        <a:pt x="36" y="43"/>
                        <a:pt x="37" y="42"/>
                      </a:cubicBezTo>
                      <a:cubicBezTo>
                        <a:pt x="38" y="41"/>
                        <a:pt x="39" y="40"/>
                        <a:pt x="40" y="39"/>
                      </a:cubicBezTo>
                      <a:cubicBezTo>
                        <a:pt x="41" y="37"/>
                        <a:pt x="40" y="35"/>
                        <a:pt x="41" y="34"/>
                      </a:cubicBezTo>
                      <a:cubicBezTo>
                        <a:pt x="41" y="32"/>
                        <a:pt x="45" y="24"/>
                        <a:pt x="40" y="24"/>
                      </a:cubicBezTo>
                      <a:cubicBezTo>
                        <a:pt x="40" y="25"/>
                        <a:pt x="41" y="24"/>
                        <a:pt x="40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4" name="Freeform 628">
                  <a:extLst>
                    <a:ext uri="{FF2B5EF4-FFF2-40B4-BE49-F238E27FC236}">
                      <a16:creationId xmlns:a16="http://schemas.microsoft.com/office/drawing/2014/main" id="{ACF544B5-7372-E14F-B102-850C5BCF7D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41585" y="8800525"/>
                  <a:ext cx="1856686" cy="1882659"/>
                </a:xfrm>
                <a:custGeom>
                  <a:avLst/>
                  <a:gdLst>
                    <a:gd name="T0" fmla="*/ 188 w 199"/>
                    <a:gd name="T1" fmla="*/ 51 h 201"/>
                    <a:gd name="T2" fmla="*/ 165 w 199"/>
                    <a:gd name="T3" fmla="*/ 41 h 201"/>
                    <a:gd name="T4" fmla="*/ 135 w 199"/>
                    <a:gd name="T5" fmla="*/ 30 h 201"/>
                    <a:gd name="T6" fmla="*/ 122 w 199"/>
                    <a:gd name="T7" fmla="*/ 36 h 201"/>
                    <a:gd name="T8" fmla="*/ 116 w 199"/>
                    <a:gd name="T9" fmla="*/ 29 h 201"/>
                    <a:gd name="T10" fmla="*/ 111 w 199"/>
                    <a:gd name="T11" fmla="*/ 33 h 201"/>
                    <a:gd name="T12" fmla="*/ 120 w 199"/>
                    <a:gd name="T13" fmla="*/ 23 h 201"/>
                    <a:gd name="T14" fmla="*/ 116 w 199"/>
                    <a:gd name="T15" fmla="*/ 8 h 201"/>
                    <a:gd name="T16" fmla="*/ 105 w 199"/>
                    <a:gd name="T17" fmla="*/ 15 h 201"/>
                    <a:gd name="T18" fmla="*/ 93 w 199"/>
                    <a:gd name="T19" fmla="*/ 14 h 201"/>
                    <a:gd name="T20" fmla="*/ 77 w 199"/>
                    <a:gd name="T21" fmla="*/ 19 h 201"/>
                    <a:gd name="T22" fmla="*/ 69 w 199"/>
                    <a:gd name="T23" fmla="*/ 1 h 201"/>
                    <a:gd name="T24" fmla="*/ 56 w 199"/>
                    <a:gd name="T25" fmla="*/ 7 h 201"/>
                    <a:gd name="T26" fmla="*/ 50 w 199"/>
                    <a:gd name="T27" fmla="*/ 11 h 201"/>
                    <a:gd name="T28" fmla="*/ 51 w 199"/>
                    <a:gd name="T29" fmla="*/ 16 h 201"/>
                    <a:gd name="T30" fmla="*/ 41 w 199"/>
                    <a:gd name="T31" fmla="*/ 22 h 201"/>
                    <a:gd name="T32" fmla="*/ 27 w 199"/>
                    <a:gd name="T33" fmla="*/ 18 h 201"/>
                    <a:gd name="T34" fmla="*/ 25 w 199"/>
                    <a:gd name="T35" fmla="*/ 21 h 201"/>
                    <a:gd name="T36" fmla="*/ 22 w 199"/>
                    <a:gd name="T37" fmla="*/ 39 h 201"/>
                    <a:gd name="T38" fmla="*/ 10 w 199"/>
                    <a:gd name="T39" fmla="*/ 49 h 201"/>
                    <a:gd name="T40" fmla="*/ 2 w 199"/>
                    <a:gd name="T41" fmla="*/ 66 h 201"/>
                    <a:gd name="T42" fmla="*/ 9 w 199"/>
                    <a:gd name="T43" fmla="*/ 75 h 201"/>
                    <a:gd name="T44" fmla="*/ 24 w 199"/>
                    <a:gd name="T45" fmla="*/ 81 h 201"/>
                    <a:gd name="T46" fmla="*/ 39 w 199"/>
                    <a:gd name="T47" fmla="*/ 76 h 201"/>
                    <a:gd name="T48" fmla="*/ 49 w 199"/>
                    <a:gd name="T49" fmla="*/ 88 h 201"/>
                    <a:gd name="T50" fmla="*/ 61 w 199"/>
                    <a:gd name="T51" fmla="*/ 94 h 201"/>
                    <a:gd name="T52" fmla="*/ 68 w 199"/>
                    <a:gd name="T53" fmla="*/ 102 h 201"/>
                    <a:gd name="T54" fmla="*/ 80 w 199"/>
                    <a:gd name="T55" fmla="*/ 114 h 201"/>
                    <a:gd name="T56" fmla="*/ 82 w 199"/>
                    <a:gd name="T57" fmla="*/ 135 h 201"/>
                    <a:gd name="T58" fmla="*/ 93 w 199"/>
                    <a:gd name="T59" fmla="*/ 145 h 201"/>
                    <a:gd name="T60" fmla="*/ 98 w 199"/>
                    <a:gd name="T61" fmla="*/ 157 h 201"/>
                    <a:gd name="T62" fmla="*/ 90 w 199"/>
                    <a:gd name="T63" fmla="*/ 173 h 201"/>
                    <a:gd name="T64" fmla="*/ 86 w 199"/>
                    <a:gd name="T65" fmla="*/ 181 h 201"/>
                    <a:gd name="T66" fmla="*/ 94 w 199"/>
                    <a:gd name="T67" fmla="*/ 187 h 201"/>
                    <a:gd name="T68" fmla="*/ 107 w 199"/>
                    <a:gd name="T69" fmla="*/ 197 h 201"/>
                    <a:gd name="T70" fmla="*/ 119 w 199"/>
                    <a:gd name="T71" fmla="*/ 180 h 201"/>
                    <a:gd name="T72" fmla="*/ 128 w 199"/>
                    <a:gd name="T73" fmla="*/ 157 h 201"/>
                    <a:gd name="T74" fmla="*/ 137 w 199"/>
                    <a:gd name="T75" fmla="*/ 149 h 201"/>
                    <a:gd name="T76" fmla="*/ 144 w 199"/>
                    <a:gd name="T77" fmla="*/ 147 h 201"/>
                    <a:gd name="T78" fmla="*/ 155 w 199"/>
                    <a:gd name="T79" fmla="*/ 142 h 201"/>
                    <a:gd name="T80" fmla="*/ 163 w 199"/>
                    <a:gd name="T81" fmla="*/ 139 h 201"/>
                    <a:gd name="T82" fmla="*/ 169 w 199"/>
                    <a:gd name="T83" fmla="*/ 130 h 201"/>
                    <a:gd name="T84" fmla="*/ 175 w 199"/>
                    <a:gd name="T85" fmla="*/ 116 h 201"/>
                    <a:gd name="T86" fmla="*/ 176 w 199"/>
                    <a:gd name="T87" fmla="*/ 98 h 201"/>
                    <a:gd name="T88" fmla="*/ 178 w 199"/>
                    <a:gd name="T89" fmla="*/ 91 h 201"/>
                    <a:gd name="T90" fmla="*/ 182 w 199"/>
                    <a:gd name="T91" fmla="*/ 86 h 201"/>
                    <a:gd name="T92" fmla="*/ 196 w 199"/>
                    <a:gd name="T93" fmla="*/ 57 h 201"/>
                    <a:gd name="T94" fmla="*/ 110 w 199"/>
                    <a:gd name="T95" fmla="*/ 190 h 201"/>
                    <a:gd name="T96" fmla="*/ 115 w 199"/>
                    <a:gd name="T97" fmla="*/ 186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9" h="201">
                      <a:moveTo>
                        <a:pt x="196" y="57"/>
                      </a:moveTo>
                      <a:cubicBezTo>
                        <a:pt x="195" y="55"/>
                        <a:pt x="195" y="53"/>
                        <a:pt x="194" y="52"/>
                      </a:cubicBezTo>
                      <a:cubicBezTo>
                        <a:pt x="192" y="51"/>
                        <a:pt x="189" y="52"/>
                        <a:pt x="188" y="51"/>
                      </a:cubicBezTo>
                      <a:cubicBezTo>
                        <a:pt x="183" y="50"/>
                        <a:pt x="180" y="46"/>
                        <a:pt x="177" y="44"/>
                      </a:cubicBezTo>
                      <a:cubicBezTo>
                        <a:pt x="175" y="43"/>
                        <a:pt x="173" y="42"/>
                        <a:pt x="172" y="41"/>
                      </a:cubicBezTo>
                      <a:cubicBezTo>
                        <a:pt x="169" y="40"/>
                        <a:pt x="168" y="41"/>
                        <a:pt x="165" y="41"/>
                      </a:cubicBezTo>
                      <a:cubicBezTo>
                        <a:pt x="161" y="42"/>
                        <a:pt x="157" y="37"/>
                        <a:pt x="153" y="39"/>
                      </a:cubicBezTo>
                      <a:cubicBezTo>
                        <a:pt x="150" y="40"/>
                        <a:pt x="147" y="35"/>
                        <a:pt x="145" y="34"/>
                      </a:cubicBezTo>
                      <a:cubicBezTo>
                        <a:pt x="142" y="32"/>
                        <a:pt x="138" y="30"/>
                        <a:pt x="135" y="30"/>
                      </a:cubicBezTo>
                      <a:cubicBezTo>
                        <a:pt x="133" y="29"/>
                        <a:pt x="131" y="29"/>
                        <a:pt x="130" y="30"/>
                      </a:cubicBezTo>
                      <a:cubicBezTo>
                        <a:pt x="129" y="33"/>
                        <a:pt x="126" y="34"/>
                        <a:pt x="125" y="36"/>
                      </a:cubicBezTo>
                      <a:cubicBezTo>
                        <a:pt x="123" y="39"/>
                        <a:pt x="124" y="38"/>
                        <a:pt x="122" y="36"/>
                      </a:cubicBezTo>
                      <a:cubicBezTo>
                        <a:pt x="122" y="36"/>
                        <a:pt x="121" y="35"/>
                        <a:pt x="121" y="35"/>
                      </a:cubicBezTo>
                      <a:cubicBezTo>
                        <a:pt x="119" y="34"/>
                        <a:pt x="120" y="36"/>
                        <a:pt x="119" y="37"/>
                      </a:cubicBezTo>
                      <a:cubicBezTo>
                        <a:pt x="118" y="38"/>
                        <a:pt x="115" y="29"/>
                        <a:pt x="116" y="29"/>
                      </a:cubicBezTo>
                      <a:cubicBezTo>
                        <a:pt x="116" y="29"/>
                        <a:pt x="113" y="33"/>
                        <a:pt x="112" y="33"/>
                      </a:cubicBezTo>
                      <a:cubicBezTo>
                        <a:pt x="112" y="33"/>
                        <a:pt x="116" y="30"/>
                        <a:pt x="115" y="29"/>
                      </a:cubicBezTo>
                      <a:cubicBezTo>
                        <a:pt x="113" y="28"/>
                        <a:pt x="113" y="33"/>
                        <a:pt x="111" y="33"/>
                      </a:cubicBezTo>
                      <a:cubicBezTo>
                        <a:pt x="111" y="33"/>
                        <a:pt x="115" y="27"/>
                        <a:pt x="115" y="26"/>
                      </a:cubicBezTo>
                      <a:cubicBezTo>
                        <a:pt x="115" y="25"/>
                        <a:pt x="117" y="25"/>
                        <a:pt x="117" y="24"/>
                      </a:cubicBezTo>
                      <a:cubicBezTo>
                        <a:pt x="118" y="23"/>
                        <a:pt x="119" y="25"/>
                        <a:pt x="120" y="23"/>
                      </a:cubicBezTo>
                      <a:cubicBezTo>
                        <a:pt x="121" y="22"/>
                        <a:pt x="120" y="22"/>
                        <a:pt x="120" y="20"/>
                      </a:cubicBezTo>
                      <a:cubicBezTo>
                        <a:pt x="121" y="19"/>
                        <a:pt x="121" y="17"/>
                        <a:pt x="119" y="16"/>
                      </a:cubicBezTo>
                      <a:cubicBezTo>
                        <a:pt x="116" y="15"/>
                        <a:pt x="116" y="11"/>
                        <a:pt x="116" y="8"/>
                      </a:cubicBezTo>
                      <a:cubicBezTo>
                        <a:pt x="116" y="7"/>
                        <a:pt x="115" y="6"/>
                        <a:pt x="114" y="5"/>
                      </a:cubicBezTo>
                      <a:cubicBezTo>
                        <a:pt x="113" y="4"/>
                        <a:pt x="112" y="7"/>
                        <a:pt x="111" y="8"/>
                      </a:cubicBezTo>
                      <a:cubicBezTo>
                        <a:pt x="110" y="11"/>
                        <a:pt x="108" y="15"/>
                        <a:pt x="105" y="15"/>
                      </a:cubicBezTo>
                      <a:cubicBezTo>
                        <a:pt x="104" y="15"/>
                        <a:pt x="103" y="14"/>
                        <a:pt x="101" y="14"/>
                      </a:cubicBezTo>
                      <a:cubicBezTo>
                        <a:pt x="100" y="14"/>
                        <a:pt x="99" y="15"/>
                        <a:pt x="98" y="14"/>
                      </a:cubicBezTo>
                      <a:cubicBezTo>
                        <a:pt x="96" y="13"/>
                        <a:pt x="95" y="14"/>
                        <a:pt x="93" y="14"/>
                      </a:cubicBezTo>
                      <a:cubicBezTo>
                        <a:pt x="91" y="14"/>
                        <a:pt x="92" y="14"/>
                        <a:pt x="91" y="16"/>
                      </a:cubicBezTo>
                      <a:cubicBezTo>
                        <a:pt x="90" y="17"/>
                        <a:pt x="85" y="16"/>
                        <a:pt x="84" y="17"/>
                      </a:cubicBezTo>
                      <a:cubicBezTo>
                        <a:pt x="82" y="17"/>
                        <a:pt x="79" y="19"/>
                        <a:pt x="77" y="19"/>
                      </a:cubicBezTo>
                      <a:cubicBezTo>
                        <a:pt x="74" y="19"/>
                        <a:pt x="72" y="15"/>
                        <a:pt x="72" y="13"/>
                      </a:cubicBezTo>
                      <a:cubicBezTo>
                        <a:pt x="70" y="10"/>
                        <a:pt x="74" y="8"/>
                        <a:pt x="73" y="5"/>
                      </a:cubicBezTo>
                      <a:cubicBezTo>
                        <a:pt x="72" y="3"/>
                        <a:pt x="71" y="0"/>
                        <a:pt x="69" y="1"/>
                      </a:cubicBezTo>
                      <a:cubicBezTo>
                        <a:pt x="69" y="2"/>
                        <a:pt x="62" y="5"/>
                        <a:pt x="61" y="5"/>
                      </a:cubicBezTo>
                      <a:cubicBezTo>
                        <a:pt x="60" y="5"/>
                        <a:pt x="58" y="5"/>
                        <a:pt x="58" y="6"/>
                      </a:cubicBezTo>
                      <a:cubicBezTo>
                        <a:pt x="57" y="6"/>
                        <a:pt x="57" y="9"/>
                        <a:pt x="56" y="7"/>
                      </a:cubicBezTo>
                      <a:cubicBezTo>
                        <a:pt x="55" y="6"/>
                        <a:pt x="47" y="5"/>
                        <a:pt x="47" y="6"/>
                      </a:cubicBezTo>
                      <a:cubicBezTo>
                        <a:pt x="47" y="6"/>
                        <a:pt x="49" y="7"/>
                        <a:pt x="49" y="7"/>
                      </a:cubicBezTo>
                      <a:cubicBezTo>
                        <a:pt x="50" y="8"/>
                        <a:pt x="50" y="9"/>
                        <a:pt x="50" y="11"/>
                      </a:cubicBezTo>
                      <a:cubicBezTo>
                        <a:pt x="51" y="11"/>
                        <a:pt x="51" y="13"/>
                        <a:pt x="52" y="14"/>
                      </a:cubicBezTo>
                      <a:cubicBezTo>
                        <a:pt x="52" y="14"/>
                        <a:pt x="54" y="14"/>
                        <a:pt x="54" y="14"/>
                      </a:cubicBezTo>
                      <a:cubicBezTo>
                        <a:pt x="54" y="15"/>
                        <a:pt x="52" y="16"/>
                        <a:pt x="51" y="16"/>
                      </a:cubicBezTo>
                      <a:cubicBezTo>
                        <a:pt x="50" y="17"/>
                        <a:pt x="50" y="18"/>
                        <a:pt x="49" y="19"/>
                      </a:cubicBezTo>
                      <a:cubicBezTo>
                        <a:pt x="49" y="19"/>
                        <a:pt x="44" y="23"/>
                        <a:pt x="43" y="22"/>
                      </a:cubicBezTo>
                      <a:cubicBezTo>
                        <a:pt x="43" y="21"/>
                        <a:pt x="42" y="21"/>
                        <a:pt x="41" y="22"/>
                      </a:cubicBezTo>
                      <a:cubicBezTo>
                        <a:pt x="40" y="23"/>
                        <a:pt x="38" y="21"/>
                        <a:pt x="38" y="21"/>
                      </a:cubicBezTo>
                      <a:cubicBezTo>
                        <a:pt x="36" y="20"/>
                        <a:pt x="35" y="16"/>
                        <a:pt x="34" y="16"/>
                      </a:cubicBezTo>
                      <a:cubicBezTo>
                        <a:pt x="32" y="15"/>
                        <a:pt x="29" y="18"/>
                        <a:pt x="27" y="18"/>
                      </a:cubicBezTo>
                      <a:cubicBezTo>
                        <a:pt x="25" y="18"/>
                        <a:pt x="23" y="18"/>
                        <a:pt x="21" y="18"/>
                      </a:cubicBezTo>
                      <a:cubicBezTo>
                        <a:pt x="21" y="18"/>
                        <a:pt x="21" y="20"/>
                        <a:pt x="22" y="20"/>
                      </a:cubicBezTo>
                      <a:cubicBezTo>
                        <a:pt x="22" y="21"/>
                        <a:pt x="24" y="21"/>
                        <a:pt x="25" y="21"/>
                      </a:cubicBezTo>
                      <a:cubicBezTo>
                        <a:pt x="25" y="22"/>
                        <a:pt x="21" y="23"/>
                        <a:pt x="20" y="23"/>
                      </a:cubicBezTo>
                      <a:cubicBezTo>
                        <a:pt x="19" y="24"/>
                        <a:pt x="21" y="27"/>
                        <a:pt x="22" y="28"/>
                      </a:cubicBezTo>
                      <a:cubicBezTo>
                        <a:pt x="24" y="32"/>
                        <a:pt x="24" y="35"/>
                        <a:pt x="22" y="39"/>
                      </a:cubicBezTo>
                      <a:cubicBezTo>
                        <a:pt x="22" y="41"/>
                        <a:pt x="22" y="47"/>
                        <a:pt x="20" y="47"/>
                      </a:cubicBezTo>
                      <a:cubicBezTo>
                        <a:pt x="19" y="48"/>
                        <a:pt x="17" y="47"/>
                        <a:pt x="15" y="48"/>
                      </a:cubicBezTo>
                      <a:cubicBezTo>
                        <a:pt x="14" y="49"/>
                        <a:pt x="11" y="49"/>
                        <a:pt x="10" y="49"/>
                      </a:cubicBezTo>
                      <a:cubicBezTo>
                        <a:pt x="5" y="51"/>
                        <a:pt x="5" y="53"/>
                        <a:pt x="5" y="57"/>
                      </a:cubicBezTo>
                      <a:cubicBezTo>
                        <a:pt x="5" y="59"/>
                        <a:pt x="2" y="59"/>
                        <a:pt x="2" y="60"/>
                      </a:cubicBezTo>
                      <a:cubicBezTo>
                        <a:pt x="2" y="63"/>
                        <a:pt x="0" y="64"/>
                        <a:pt x="2" y="66"/>
                      </a:cubicBezTo>
                      <a:cubicBezTo>
                        <a:pt x="4" y="68"/>
                        <a:pt x="4" y="70"/>
                        <a:pt x="5" y="72"/>
                      </a:cubicBezTo>
                      <a:cubicBezTo>
                        <a:pt x="5" y="73"/>
                        <a:pt x="6" y="73"/>
                        <a:pt x="7" y="73"/>
                      </a:cubicBezTo>
                      <a:cubicBezTo>
                        <a:pt x="8" y="73"/>
                        <a:pt x="8" y="74"/>
                        <a:pt x="9" y="75"/>
                      </a:cubicBezTo>
                      <a:cubicBezTo>
                        <a:pt x="11" y="78"/>
                        <a:pt x="16" y="75"/>
                        <a:pt x="18" y="73"/>
                      </a:cubicBezTo>
                      <a:cubicBezTo>
                        <a:pt x="18" y="76"/>
                        <a:pt x="16" y="81"/>
                        <a:pt x="19" y="82"/>
                      </a:cubicBezTo>
                      <a:cubicBezTo>
                        <a:pt x="20" y="82"/>
                        <a:pt x="23" y="81"/>
                        <a:pt x="24" y="81"/>
                      </a:cubicBezTo>
                      <a:cubicBezTo>
                        <a:pt x="27" y="82"/>
                        <a:pt x="28" y="82"/>
                        <a:pt x="30" y="80"/>
                      </a:cubicBezTo>
                      <a:cubicBezTo>
                        <a:pt x="30" y="79"/>
                        <a:pt x="32" y="79"/>
                        <a:pt x="33" y="79"/>
                      </a:cubicBezTo>
                      <a:cubicBezTo>
                        <a:pt x="35" y="77"/>
                        <a:pt x="37" y="76"/>
                        <a:pt x="39" y="76"/>
                      </a:cubicBezTo>
                      <a:cubicBezTo>
                        <a:pt x="41" y="75"/>
                        <a:pt x="46" y="73"/>
                        <a:pt x="44" y="77"/>
                      </a:cubicBezTo>
                      <a:cubicBezTo>
                        <a:pt x="44" y="79"/>
                        <a:pt x="43" y="81"/>
                        <a:pt x="44" y="83"/>
                      </a:cubicBezTo>
                      <a:cubicBezTo>
                        <a:pt x="45" y="85"/>
                        <a:pt x="47" y="87"/>
                        <a:pt x="49" y="88"/>
                      </a:cubicBezTo>
                      <a:cubicBezTo>
                        <a:pt x="51" y="90"/>
                        <a:pt x="54" y="89"/>
                        <a:pt x="56" y="90"/>
                      </a:cubicBezTo>
                      <a:cubicBezTo>
                        <a:pt x="57" y="91"/>
                        <a:pt x="58" y="92"/>
                        <a:pt x="59" y="92"/>
                      </a:cubicBezTo>
                      <a:cubicBezTo>
                        <a:pt x="60" y="92"/>
                        <a:pt x="61" y="93"/>
                        <a:pt x="61" y="94"/>
                      </a:cubicBezTo>
                      <a:cubicBezTo>
                        <a:pt x="63" y="94"/>
                        <a:pt x="68" y="93"/>
                        <a:pt x="68" y="96"/>
                      </a:cubicBezTo>
                      <a:cubicBezTo>
                        <a:pt x="69" y="98"/>
                        <a:pt x="68" y="98"/>
                        <a:pt x="69" y="100"/>
                      </a:cubicBezTo>
                      <a:cubicBezTo>
                        <a:pt x="70" y="101"/>
                        <a:pt x="69" y="101"/>
                        <a:pt x="68" y="102"/>
                      </a:cubicBezTo>
                      <a:cubicBezTo>
                        <a:pt x="68" y="102"/>
                        <a:pt x="70" y="107"/>
                        <a:pt x="70" y="108"/>
                      </a:cubicBezTo>
                      <a:cubicBezTo>
                        <a:pt x="70" y="109"/>
                        <a:pt x="78" y="108"/>
                        <a:pt x="79" y="108"/>
                      </a:cubicBezTo>
                      <a:cubicBezTo>
                        <a:pt x="79" y="110"/>
                        <a:pt x="78" y="113"/>
                        <a:pt x="80" y="114"/>
                      </a:cubicBezTo>
                      <a:cubicBezTo>
                        <a:pt x="83" y="116"/>
                        <a:pt x="83" y="118"/>
                        <a:pt x="82" y="122"/>
                      </a:cubicBezTo>
                      <a:cubicBezTo>
                        <a:pt x="81" y="124"/>
                        <a:pt x="80" y="127"/>
                        <a:pt x="81" y="130"/>
                      </a:cubicBezTo>
                      <a:cubicBezTo>
                        <a:pt x="81" y="131"/>
                        <a:pt x="82" y="133"/>
                        <a:pt x="82" y="135"/>
                      </a:cubicBezTo>
                      <a:cubicBezTo>
                        <a:pt x="82" y="136"/>
                        <a:pt x="80" y="138"/>
                        <a:pt x="82" y="138"/>
                      </a:cubicBezTo>
                      <a:cubicBezTo>
                        <a:pt x="83" y="139"/>
                        <a:pt x="86" y="140"/>
                        <a:pt x="88" y="139"/>
                      </a:cubicBezTo>
                      <a:cubicBezTo>
                        <a:pt x="90" y="137"/>
                        <a:pt x="94" y="144"/>
                        <a:pt x="93" y="145"/>
                      </a:cubicBezTo>
                      <a:cubicBezTo>
                        <a:pt x="93" y="146"/>
                        <a:pt x="93" y="147"/>
                        <a:pt x="94" y="148"/>
                      </a:cubicBezTo>
                      <a:cubicBezTo>
                        <a:pt x="95" y="149"/>
                        <a:pt x="97" y="147"/>
                        <a:pt x="98" y="148"/>
                      </a:cubicBezTo>
                      <a:cubicBezTo>
                        <a:pt x="102" y="150"/>
                        <a:pt x="98" y="154"/>
                        <a:pt x="98" y="157"/>
                      </a:cubicBezTo>
                      <a:cubicBezTo>
                        <a:pt x="100" y="154"/>
                        <a:pt x="102" y="160"/>
                        <a:pt x="102" y="160"/>
                      </a:cubicBezTo>
                      <a:cubicBezTo>
                        <a:pt x="103" y="164"/>
                        <a:pt x="101" y="165"/>
                        <a:pt x="98" y="166"/>
                      </a:cubicBezTo>
                      <a:cubicBezTo>
                        <a:pt x="94" y="168"/>
                        <a:pt x="92" y="170"/>
                        <a:pt x="90" y="173"/>
                      </a:cubicBezTo>
                      <a:cubicBezTo>
                        <a:pt x="89" y="175"/>
                        <a:pt x="88" y="176"/>
                        <a:pt x="86" y="177"/>
                      </a:cubicBezTo>
                      <a:cubicBezTo>
                        <a:pt x="85" y="179"/>
                        <a:pt x="83" y="180"/>
                        <a:pt x="81" y="182"/>
                      </a:cubicBezTo>
                      <a:cubicBezTo>
                        <a:pt x="83" y="182"/>
                        <a:pt x="85" y="181"/>
                        <a:pt x="86" y="181"/>
                      </a:cubicBezTo>
                      <a:cubicBezTo>
                        <a:pt x="87" y="181"/>
                        <a:pt x="88" y="183"/>
                        <a:pt x="89" y="183"/>
                      </a:cubicBezTo>
                      <a:cubicBezTo>
                        <a:pt x="89" y="184"/>
                        <a:pt x="90" y="185"/>
                        <a:pt x="91" y="186"/>
                      </a:cubicBezTo>
                      <a:cubicBezTo>
                        <a:pt x="92" y="187"/>
                        <a:pt x="93" y="186"/>
                        <a:pt x="94" y="187"/>
                      </a:cubicBezTo>
                      <a:cubicBezTo>
                        <a:pt x="96" y="189"/>
                        <a:pt x="100" y="190"/>
                        <a:pt x="101" y="193"/>
                      </a:cubicBezTo>
                      <a:cubicBezTo>
                        <a:pt x="102" y="195"/>
                        <a:pt x="103" y="199"/>
                        <a:pt x="104" y="201"/>
                      </a:cubicBezTo>
                      <a:cubicBezTo>
                        <a:pt x="105" y="200"/>
                        <a:pt x="106" y="199"/>
                        <a:pt x="107" y="197"/>
                      </a:cubicBezTo>
                      <a:cubicBezTo>
                        <a:pt x="107" y="196"/>
                        <a:pt x="108" y="194"/>
                        <a:pt x="109" y="193"/>
                      </a:cubicBezTo>
                      <a:cubicBezTo>
                        <a:pt x="110" y="190"/>
                        <a:pt x="113" y="189"/>
                        <a:pt x="116" y="187"/>
                      </a:cubicBezTo>
                      <a:cubicBezTo>
                        <a:pt x="118" y="185"/>
                        <a:pt x="118" y="183"/>
                        <a:pt x="119" y="180"/>
                      </a:cubicBezTo>
                      <a:cubicBezTo>
                        <a:pt x="121" y="176"/>
                        <a:pt x="124" y="175"/>
                        <a:pt x="126" y="172"/>
                      </a:cubicBezTo>
                      <a:cubicBezTo>
                        <a:pt x="129" y="169"/>
                        <a:pt x="126" y="165"/>
                        <a:pt x="127" y="161"/>
                      </a:cubicBezTo>
                      <a:cubicBezTo>
                        <a:pt x="128" y="160"/>
                        <a:pt x="128" y="159"/>
                        <a:pt x="128" y="157"/>
                      </a:cubicBezTo>
                      <a:cubicBezTo>
                        <a:pt x="128" y="156"/>
                        <a:pt x="128" y="156"/>
                        <a:pt x="129" y="156"/>
                      </a:cubicBezTo>
                      <a:cubicBezTo>
                        <a:pt x="131" y="155"/>
                        <a:pt x="132" y="153"/>
                        <a:pt x="133" y="152"/>
                      </a:cubicBezTo>
                      <a:cubicBezTo>
                        <a:pt x="134" y="151"/>
                        <a:pt x="135" y="150"/>
                        <a:pt x="137" y="149"/>
                      </a:cubicBezTo>
                      <a:cubicBezTo>
                        <a:pt x="138" y="149"/>
                        <a:pt x="139" y="148"/>
                        <a:pt x="141" y="147"/>
                      </a:cubicBezTo>
                      <a:cubicBezTo>
                        <a:pt x="142" y="147"/>
                        <a:pt x="143" y="148"/>
                        <a:pt x="144" y="148"/>
                      </a:cubicBezTo>
                      <a:cubicBezTo>
                        <a:pt x="145" y="148"/>
                        <a:pt x="144" y="147"/>
                        <a:pt x="144" y="147"/>
                      </a:cubicBezTo>
                      <a:cubicBezTo>
                        <a:pt x="143" y="146"/>
                        <a:pt x="147" y="145"/>
                        <a:pt x="147" y="145"/>
                      </a:cubicBezTo>
                      <a:cubicBezTo>
                        <a:pt x="147" y="145"/>
                        <a:pt x="149" y="142"/>
                        <a:pt x="149" y="143"/>
                      </a:cubicBezTo>
                      <a:cubicBezTo>
                        <a:pt x="150" y="144"/>
                        <a:pt x="155" y="142"/>
                        <a:pt x="155" y="142"/>
                      </a:cubicBezTo>
                      <a:cubicBezTo>
                        <a:pt x="156" y="142"/>
                        <a:pt x="155" y="143"/>
                        <a:pt x="156" y="143"/>
                      </a:cubicBezTo>
                      <a:cubicBezTo>
                        <a:pt x="157" y="143"/>
                        <a:pt x="160" y="143"/>
                        <a:pt x="161" y="142"/>
                      </a:cubicBezTo>
                      <a:cubicBezTo>
                        <a:pt x="162" y="141"/>
                        <a:pt x="162" y="140"/>
                        <a:pt x="163" y="139"/>
                      </a:cubicBezTo>
                      <a:cubicBezTo>
                        <a:pt x="164" y="139"/>
                        <a:pt x="165" y="138"/>
                        <a:pt x="165" y="137"/>
                      </a:cubicBezTo>
                      <a:cubicBezTo>
                        <a:pt x="166" y="136"/>
                        <a:pt x="165" y="134"/>
                        <a:pt x="166" y="133"/>
                      </a:cubicBezTo>
                      <a:cubicBezTo>
                        <a:pt x="167" y="132"/>
                        <a:pt x="168" y="131"/>
                        <a:pt x="169" y="130"/>
                      </a:cubicBezTo>
                      <a:cubicBezTo>
                        <a:pt x="171" y="127"/>
                        <a:pt x="172" y="126"/>
                        <a:pt x="172" y="123"/>
                      </a:cubicBezTo>
                      <a:cubicBezTo>
                        <a:pt x="172" y="121"/>
                        <a:pt x="172" y="120"/>
                        <a:pt x="173" y="118"/>
                      </a:cubicBezTo>
                      <a:cubicBezTo>
                        <a:pt x="173" y="117"/>
                        <a:pt x="174" y="117"/>
                        <a:pt x="175" y="116"/>
                      </a:cubicBezTo>
                      <a:cubicBezTo>
                        <a:pt x="176" y="115"/>
                        <a:pt x="175" y="113"/>
                        <a:pt x="175" y="112"/>
                      </a:cubicBezTo>
                      <a:cubicBezTo>
                        <a:pt x="175" y="110"/>
                        <a:pt x="176" y="109"/>
                        <a:pt x="176" y="107"/>
                      </a:cubicBezTo>
                      <a:cubicBezTo>
                        <a:pt x="177" y="104"/>
                        <a:pt x="176" y="101"/>
                        <a:pt x="176" y="98"/>
                      </a:cubicBezTo>
                      <a:cubicBezTo>
                        <a:pt x="176" y="96"/>
                        <a:pt x="175" y="94"/>
                        <a:pt x="176" y="93"/>
                      </a:cubicBezTo>
                      <a:cubicBezTo>
                        <a:pt x="177" y="91"/>
                        <a:pt x="176" y="92"/>
                        <a:pt x="176" y="90"/>
                      </a:cubicBezTo>
                      <a:cubicBezTo>
                        <a:pt x="176" y="90"/>
                        <a:pt x="178" y="91"/>
                        <a:pt x="178" y="91"/>
                      </a:cubicBezTo>
                      <a:cubicBezTo>
                        <a:pt x="178" y="91"/>
                        <a:pt x="178" y="90"/>
                        <a:pt x="178" y="90"/>
                      </a:cubicBezTo>
                      <a:cubicBezTo>
                        <a:pt x="178" y="90"/>
                        <a:pt x="179" y="90"/>
                        <a:pt x="179" y="90"/>
                      </a:cubicBezTo>
                      <a:cubicBezTo>
                        <a:pt x="181" y="90"/>
                        <a:pt x="182" y="87"/>
                        <a:pt x="182" y="86"/>
                      </a:cubicBezTo>
                      <a:cubicBezTo>
                        <a:pt x="183" y="85"/>
                        <a:pt x="184" y="83"/>
                        <a:pt x="185" y="81"/>
                      </a:cubicBezTo>
                      <a:cubicBezTo>
                        <a:pt x="187" y="79"/>
                        <a:pt x="189" y="79"/>
                        <a:pt x="190" y="77"/>
                      </a:cubicBezTo>
                      <a:cubicBezTo>
                        <a:pt x="195" y="71"/>
                        <a:pt x="199" y="64"/>
                        <a:pt x="196" y="57"/>
                      </a:cubicBezTo>
                      <a:cubicBezTo>
                        <a:pt x="194" y="53"/>
                        <a:pt x="198" y="60"/>
                        <a:pt x="196" y="57"/>
                      </a:cubicBezTo>
                      <a:close/>
                      <a:moveTo>
                        <a:pt x="115" y="186"/>
                      </a:moveTo>
                      <a:cubicBezTo>
                        <a:pt x="113" y="187"/>
                        <a:pt x="112" y="189"/>
                        <a:pt x="110" y="190"/>
                      </a:cubicBezTo>
                      <a:cubicBezTo>
                        <a:pt x="107" y="191"/>
                        <a:pt x="112" y="188"/>
                        <a:pt x="112" y="187"/>
                      </a:cubicBezTo>
                      <a:cubicBezTo>
                        <a:pt x="113" y="186"/>
                        <a:pt x="114" y="184"/>
                        <a:pt x="116" y="182"/>
                      </a:cubicBezTo>
                      <a:cubicBezTo>
                        <a:pt x="118" y="180"/>
                        <a:pt x="117" y="184"/>
                        <a:pt x="115" y="186"/>
                      </a:cubicBezTo>
                      <a:cubicBezTo>
                        <a:pt x="115" y="186"/>
                        <a:pt x="116" y="185"/>
                        <a:pt x="115" y="18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5" name="Freeform 629">
                  <a:extLst>
                    <a:ext uri="{FF2B5EF4-FFF2-40B4-BE49-F238E27FC236}">
                      <a16:creationId xmlns:a16="http://schemas.microsoft.com/office/drawing/2014/main" id="{94B1F5C4-FCC0-F046-A1FC-A889C2B85D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61329" y="10485681"/>
                  <a:ext cx="251592" cy="261215"/>
                </a:xfrm>
                <a:custGeom>
                  <a:avLst/>
                  <a:gdLst>
                    <a:gd name="T0" fmla="*/ 21 w 27"/>
                    <a:gd name="T1" fmla="*/ 10 h 28"/>
                    <a:gd name="T2" fmla="*/ 17 w 27"/>
                    <a:gd name="T3" fmla="*/ 7 h 28"/>
                    <a:gd name="T4" fmla="*/ 14 w 27"/>
                    <a:gd name="T5" fmla="*/ 6 h 28"/>
                    <a:gd name="T6" fmla="*/ 11 w 27"/>
                    <a:gd name="T7" fmla="*/ 3 h 28"/>
                    <a:gd name="T8" fmla="*/ 6 w 27"/>
                    <a:gd name="T9" fmla="*/ 2 h 28"/>
                    <a:gd name="T10" fmla="*/ 4 w 27"/>
                    <a:gd name="T11" fmla="*/ 3 h 28"/>
                    <a:gd name="T12" fmla="*/ 3 w 27"/>
                    <a:gd name="T13" fmla="*/ 6 h 28"/>
                    <a:gd name="T14" fmla="*/ 3 w 27"/>
                    <a:gd name="T15" fmla="*/ 12 h 28"/>
                    <a:gd name="T16" fmla="*/ 2 w 27"/>
                    <a:gd name="T17" fmla="*/ 17 h 28"/>
                    <a:gd name="T18" fmla="*/ 1 w 27"/>
                    <a:gd name="T19" fmla="*/ 22 h 28"/>
                    <a:gd name="T20" fmla="*/ 4 w 27"/>
                    <a:gd name="T21" fmla="*/ 25 h 28"/>
                    <a:gd name="T22" fmla="*/ 9 w 27"/>
                    <a:gd name="T23" fmla="*/ 26 h 28"/>
                    <a:gd name="T24" fmla="*/ 13 w 27"/>
                    <a:gd name="T25" fmla="*/ 28 h 28"/>
                    <a:gd name="T26" fmla="*/ 19 w 27"/>
                    <a:gd name="T27" fmla="*/ 28 h 28"/>
                    <a:gd name="T28" fmla="*/ 24 w 27"/>
                    <a:gd name="T29" fmla="*/ 25 h 28"/>
                    <a:gd name="T30" fmla="*/ 26 w 27"/>
                    <a:gd name="T31" fmla="*/ 19 h 28"/>
                    <a:gd name="T32" fmla="*/ 24 w 27"/>
                    <a:gd name="T33" fmla="*/ 14 h 28"/>
                    <a:gd name="T34" fmla="*/ 21 w 27"/>
                    <a:gd name="T35" fmla="*/ 10 h 28"/>
                    <a:gd name="T36" fmla="*/ 21 w 27"/>
                    <a:gd name="T37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8">
                      <a:moveTo>
                        <a:pt x="21" y="10"/>
                      </a:moveTo>
                      <a:cubicBezTo>
                        <a:pt x="20" y="8"/>
                        <a:pt x="18" y="8"/>
                        <a:pt x="17" y="7"/>
                      </a:cubicBezTo>
                      <a:cubicBezTo>
                        <a:pt x="16" y="6"/>
                        <a:pt x="15" y="7"/>
                        <a:pt x="14" y="6"/>
                      </a:cubicBezTo>
                      <a:cubicBezTo>
                        <a:pt x="13" y="5"/>
                        <a:pt x="12" y="4"/>
                        <a:pt x="11" y="3"/>
                      </a:cubicBezTo>
                      <a:cubicBezTo>
                        <a:pt x="10" y="0"/>
                        <a:pt x="9" y="1"/>
                        <a:pt x="6" y="2"/>
                      </a:cubicBezTo>
                      <a:cubicBezTo>
                        <a:pt x="5" y="2"/>
                        <a:pt x="5" y="1"/>
                        <a:pt x="4" y="3"/>
                      </a:cubicBezTo>
                      <a:cubicBezTo>
                        <a:pt x="3" y="4"/>
                        <a:pt x="3" y="5"/>
                        <a:pt x="3" y="6"/>
                      </a:cubicBezTo>
                      <a:cubicBezTo>
                        <a:pt x="3" y="8"/>
                        <a:pt x="3" y="10"/>
                        <a:pt x="3" y="12"/>
                      </a:cubicBezTo>
                      <a:cubicBezTo>
                        <a:pt x="3" y="13"/>
                        <a:pt x="3" y="15"/>
                        <a:pt x="2" y="17"/>
                      </a:cubicBezTo>
                      <a:cubicBezTo>
                        <a:pt x="0" y="19"/>
                        <a:pt x="0" y="19"/>
                        <a:pt x="1" y="22"/>
                      </a:cubicBezTo>
                      <a:cubicBezTo>
                        <a:pt x="2" y="24"/>
                        <a:pt x="2" y="24"/>
                        <a:pt x="4" y="25"/>
                      </a:cubicBezTo>
                      <a:cubicBezTo>
                        <a:pt x="6" y="25"/>
                        <a:pt x="8" y="25"/>
                        <a:pt x="9" y="26"/>
                      </a:cubicBezTo>
                      <a:cubicBezTo>
                        <a:pt x="10" y="26"/>
                        <a:pt x="12" y="28"/>
                        <a:pt x="13" y="28"/>
                      </a:cubicBezTo>
                      <a:cubicBezTo>
                        <a:pt x="15" y="27"/>
                        <a:pt x="17" y="28"/>
                        <a:pt x="19" y="28"/>
                      </a:cubicBezTo>
                      <a:cubicBezTo>
                        <a:pt x="20" y="28"/>
                        <a:pt x="23" y="26"/>
                        <a:pt x="24" y="25"/>
                      </a:cubicBezTo>
                      <a:cubicBezTo>
                        <a:pt x="26" y="23"/>
                        <a:pt x="27" y="21"/>
                        <a:pt x="26" y="19"/>
                      </a:cubicBezTo>
                      <a:cubicBezTo>
                        <a:pt x="25" y="17"/>
                        <a:pt x="25" y="16"/>
                        <a:pt x="24" y="14"/>
                      </a:cubicBezTo>
                      <a:cubicBezTo>
                        <a:pt x="24" y="12"/>
                        <a:pt x="23" y="11"/>
                        <a:pt x="21" y="10"/>
                      </a:cubicBezTo>
                      <a:cubicBezTo>
                        <a:pt x="20" y="9"/>
                        <a:pt x="22" y="10"/>
                        <a:pt x="21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6" name="Freeform 630">
                  <a:extLst>
                    <a:ext uri="{FF2B5EF4-FFF2-40B4-BE49-F238E27FC236}">
                      <a16:creationId xmlns:a16="http://schemas.microsoft.com/office/drawing/2014/main" id="{D6307DD0-449A-D540-A745-CCDB678F32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1585" y="10074744"/>
                  <a:ext cx="961782" cy="1672412"/>
                </a:xfrm>
                <a:custGeom>
                  <a:avLst/>
                  <a:gdLst>
                    <a:gd name="T0" fmla="*/ 80 w 103"/>
                    <a:gd name="T1" fmla="*/ 52 h 179"/>
                    <a:gd name="T2" fmla="*/ 85 w 103"/>
                    <a:gd name="T3" fmla="*/ 42 h 179"/>
                    <a:gd name="T4" fmla="*/ 102 w 103"/>
                    <a:gd name="T5" fmla="*/ 29 h 179"/>
                    <a:gd name="T6" fmla="*/ 99 w 103"/>
                    <a:gd name="T7" fmla="*/ 21 h 179"/>
                    <a:gd name="T8" fmla="*/ 94 w 103"/>
                    <a:gd name="T9" fmla="*/ 29 h 179"/>
                    <a:gd name="T10" fmla="*/ 82 w 103"/>
                    <a:gd name="T11" fmla="*/ 30 h 179"/>
                    <a:gd name="T12" fmla="*/ 79 w 103"/>
                    <a:gd name="T13" fmla="*/ 28 h 179"/>
                    <a:gd name="T14" fmla="*/ 81 w 103"/>
                    <a:gd name="T15" fmla="*/ 22 h 179"/>
                    <a:gd name="T16" fmla="*/ 64 w 103"/>
                    <a:gd name="T17" fmla="*/ 9 h 179"/>
                    <a:gd name="T18" fmla="*/ 57 w 103"/>
                    <a:gd name="T19" fmla="*/ 2 h 179"/>
                    <a:gd name="T20" fmla="*/ 48 w 103"/>
                    <a:gd name="T21" fmla="*/ 4 h 179"/>
                    <a:gd name="T22" fmla="*/ 39 w 103"/>
                    <a:gd name="T23" fmla="*/ 1 h 179"/>
                    <a:gd name="T24" fmla="*/ 35 w 103"/>
                    <a:gd name="T25" fmla="*/ 9 h 179"/>
                    <a:gd name="T26" fmla="*/ 27 w 103"/>
                    <a:gd name="T27" fmla="*/ 22 h 179"/>
                    <a:gd name="T28" fmla="*/ 25 w 103"/>
                    <a:gd name="T29" fmla="*/ 32 h 179"/>
                    <a:gd name="T30" fmla="*/ 21 w 103"/>
                    <a:gd name="T31" fmla="*/ 39 h 179"/>
                    <a:gd name="T32" fmla="*/ 19 w 103"/>
                    <a:gd name="T33" fmla="*/ 47 h 179"/>
                    <a:gd name="T34" fmla="*/ 17 w 103"/>
                    <a:gd name="T35" fmla="*/ 52 h 179"/>
                    <a:gd name="T36" fmla="*/ 20 w 103"/>
                    <a:gd name="T37" fmla="*/ 61 h 179"/>
                    <a:gd name="T38" fmla="*/ 18 w 103"/>
                    <a:gd name="T39" fmla="*/ 79 h 179"/>
                    <a:gd name="T40" fmla="*/ 15 w 103"/>
                    <a:gd name="T41" fmla="*/ 94 h 179"/>
                    <a:gd name="T42" fmla="*/ 10 w 103"/>
                    <a:gd name="T43" fmla="*/ 117 h 179"/>
                    <a:gd name="T44" fmla="*/ 13 w 103"/>
                    <a:gd name="T45" fmla="*/ 130 h 179"/>
                    <a:gd name="T46" fmla="*/ 12 w 103"/>
                    <a:gd name="T47" fmla="*/ 135 h 179"/>
                    <a:gd name="T48" fmla="*/ 8 w 103"/>
                    <a:gd name="T49" fmla="*/ 147 h 179"/>
                    <a:gd name="T50" fmla="*/ 5 w 103"/>
                    <a:gd name="T51" fmla="*/ 156 h 179"/>
                    <a:gd name="T52" fmla="*/ 8 w 103"/>
                    <a:gd name="T53" fmla="*/ 170 h 179"/>
                    <a:gd name="T54" fmla="*/ 13 w 103"/>
                    <a:gd name="T55" fmla="*/ 176 h 179"/>
                    <a:gd name="T56" fmla="*/ 23 w 103"/>
                    <a:gd name="T57" fmla="*/ 178 h 179"/>
                    <a:gd name="T58" fmla="*/ 27 w 103"/>
                    <a:gd name="T59" fmla="*/ 179 h 179"/>
                    <a:gd name="T60" fmla="*/ 24 w 103"/>
                    <a:gd name="T61" fmla="*/ 169 h 179"/>
                    <a:gd name="T62" fmla="*/ 25 w 103"/>
                    <a:gd name="T63" fmla="*/ 163 h 179"/>
                    <a:gd name="T64" fmla="*/ 28 w 103"/>
                    <a:gd name="T65" fmla="*/ 163 h 179"/>
                    <a:gd name="T66" fmla="*/ 31 w 103"/>
                    <a:gd name="T67" fmla="*/ 157 h 179"/>
                    <a:gd name="T68" fmla="*/ 40 w 103"/>
                    <a:gd name="T69" fmla="*/ 151 h 179"/>
                    <a:gd name="T70" fmla="*/ 41 w 103"/>
                    <a:gd name="T71" fmla="*/ 145 h 179"/>
                    <a:gd name="T72" fmla="*/ 32 w 103"/>
                    <a:gd name="T73" fmla="*/ 140 h 179"/>
                    <a:gd name="T74" fmla="*/ 39 w 103"/>
                    <a:gd name="T75" fmla="*/ 131 h 179"/>
                    <a:gd name="T76" fmla="*/ 43 w 103"/>
                    <a:gd name="T77" fmla="*/ 124 h 179"/>
                    <a:gd name="T78" fmla="*/ 48 w 103"/>
                    <a:gd name="T79" fmla="*/ 116 h 179"/>
                    <a:gd name="T80" fmla="*/ 51 w 103"/>
                    <a:gd name="T81" fmla="*/ 114 h 179"/>
                    <a:gd name="T82" fmla="*/ 45 w 103"/>
                    <a:gd name="T83" fmla="*/ 113 h 179"/>
                    <a:gd name="T84" fmla="*/ 54 w 103"/>
                    <a:gd name="T85" fmla="*/ 108 h 179"/>
                    <a:gd name="T86" fmla="*/ 58 w 103"/>
                    <a:gd name="T87" fmla="*/ 102 h 179"/>
                    <a:gd name="T88" fmla="*/ 59 w 103"/>
                    <a:gd name="T89" fmla="*/ 97 h 179"/>
                    <a:gd name="T90" fmla="*/ 60 w 103"/>
                    <a:gd name="T91" fmla="*/ 96 h 179"/>
                    <a:gd name="T92" fmla="*/ 76 w 103"/>
                    <a:gd name="T93" fmla="*/ 93 h 179"/>
                    <a:gd name="T94" fmla="*/ 84 w 103"/>
                    <a:gd name="T95" fmla="*/ 87 h 179"/>
                    <a:gd name="T96" fmla="*/ 83 w 103"/>
                    <a:gd name="T97" fmla="*/ 78 h 179"/>
                    <a:gd name="T98" fmla="*/ 78 w 103"/>
                    <a:gd name="T99" fmla="*/ 69 h 179"/>
                    <a:gd name="T100" fmla="*/ 78 w 103"/>
                    <a:gd name="T101" fmla="*/ 66 h 179"/>
                    <a:gd name="T102" fmla="*/ 78 w 103"/>
                    <a:gd name="T103" fmla="*/ 62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3" h="179">
                      <a:moveTo>
                        <a:pt x="78" y="62"/>
                      </a:moveTo>
                      <a:cubicBezTo>
                        <a:pt x="81" y="59"/>
                        <a:pt x="79" y="56"/>
                        <a:pt x="80" y="52"/>
                      </a:cubicBezTo>
                      <a:cubicBezTo>
                        <a:pt x="80" y="51"/>
                        <a:pt x="80" y="49"/>
                        <a:pt x="80" y="48"/>
                      </a:cubicBezTo>
                      <a:cubicBezTo>
                        <a:pt x="81" y="45"/>
                        <a:pt x="83" y="44"/>
                        <a:pt x="85" y="42"/>
                      </a:cubicBezTo>
                      <a:cubicBezTo>
                        <a:pt x="89" y="39"/>
                        <a:pt x="91" y="34"/>
                        <a:pt x="95" y="31"/>
                      </a:cubicBezTo>
                      <a:cubicBezTo>
                        <a:pt x="97" y="30"/>
                        <a:pt x="100" y="30"/>
                        <a:pt x="102" y="29"/>
                      </a:cubicBezTo>
                      <a:cubicBezTo>
                        <a:pt x="103" y="27"/>
                        <a:pt x="102" y="24"/>
                        <a:pt x="101" y="23"/>
                      </a:cubicBezTo>
                      <a:cubicBezTo>
                        <a:pt x="100" y="21"/>
                        <a:pt x="101" y="21"/>
                        <a:pt x="99" y="21"/>
                      </a:cubicBezTo>
                      <a:cubicBezTo>
                        <a:pt x="97" y="20"/>
                        <a:pt x="98" y="24"/>
                        <a:pt x="97" y="25"/>
                      </a:cubicBezTo>
                      <a:cubicBezTo>
                        <a:pt x="96" y="26"/>
                        <a:pt x="95" y="28"/>
                        <a:pt x="94" y="29"/>
                      </a:cubicBezTo>
                      <a:cubicBezTo>
                        <a:pt x="93" y="30"/>
                        <a:pt x="90" y="29"/>
                        <a:pt x="88" y="30"/>
                      </a:cubicBezTo>
                      <a:cubicBezTo>
                        <a:pt x="87" y="32"/>
                        <a:pt x="84" y="30"/>
                        <a:pt x="82" y="30"/>
                      </a:cubicBezTo>
                      <a:cubicBezTo>
                        <a:pt x="81" y="30"/>
                        <a:pt x="79" y="31"/>
                        <a:pt x="78" y="30"/>
                      </a:cubicBezTo>
                      <a:cubicBezTo>
                        <a:pt x="76" y="30"/>
                        <a:pt x="79" y="28"/>
                        <a:pt x="79" y="28"/>
                      </a:cubicBezTo>
                      <a:cubicBezTo>
                        <a:pt x="80" y="27"/>
                        <a:pt x="79" y="26"/>
                        <a:pt x="79" y="26"/>
                      </a:cubicBezTo>
                      <a:cubicBezTo>
                        <a:pt x="79" y="24"/>
                        <a:pt x="80" y="23"/>
                        <a:pt x="81" y="22"/>
                      </a:cubicBezTo>
                      <a:cubicBezTo>
                        <a:pt x="85" y="18"/>
                        <a:pt x="77" y="16"/>
                        <a:pt x="74" y="14"/>
                      </a:cubicBezTo>
                      <a:cubicBezTo>
                        <a:pt x="71" y="12"/>
                        <a:pt x="67" y="12"/>
                        <a:pt x="64" y="9"/>
                      </a:cubicBezTo>
                      <a:cubicBezTo>
                        <a:pt x="63" y="8"/>
                        <a:pt x="61" y="7"/>
                        <a:pt x="60" y="6"/>
                      </a:cubicBezTo>
                      <a:cubicBezTo>
                        <a:pt x="59" y="4"/>
                        <a:pt x="58" y="2"/>
                        <a:pt x="57" y="2"/>
                      </a:cubicBezTo>
                      <a:cubicBezTo>
                        <a:pt x="56" y="1"/>
                        <a:pt x="53" y="1"/>
                        <a:pt x="52" y="2"/>
                      </a:cubicBezTo>
                      <a:cubicBezTo>
                        <a:pt x="51" y="3"/>
                        <a:pt x="50" y="6"/>
                        <a:pt x="48" y="4"/>
                      </a:cubicBezTo>
                      <a:cubicBezTo>
                        <a:pt x="47" y="2"/>
                        <a:pt x="45" y="2"/>
                        <a:pt x="43" y="2"/>
                      </a:cubicBezTo>
                      <a:cubicBezTo>
                        <a:pt x="41" y="2"/>
                        <a:pt x="41" y="0"/>
                        <a:pt x="39" y="1"/>
                      </a:cubicBezTo>
                      <a:cubicBezTo>
                        <a:pt x="38" y="2"/>
                        <a:pt x="35" y="3"/>
                        <a:pt x="35" y="4"/>
                      </a:cubicBezTo>
                      <a:cubicBezTo>
                        <a:pt x="34" y="6"/>
                        <a:pt x="35" y="8"/>
                        <a:pt x="35" y="9"/>
                      </a:cubicBezTo>
                      <a:cubicBezTo>
                        <a:pt x="34" y="13"/>
                        <a:pt x="31" y="13"/>
                        <a:pt x="28" y="14"/>
                      </a:cubicBezTo>
                      <a:cubicBezTo>
                        <a:pt x="26" y="15"/>
                        <a:pt x="27" y="20"/>
                        <a:pt x="27" y="22"/>
                      </a:cubicBezTo>
                      <a:cubicBezTo>
                        <a:pt x="27" y="24"/>
                        <a:pt x="28" y="26"/>
                        <a:pt x="28" y="27"/>
                      </a:cubicBezTo>
                      <a:cubicBezTo>
                        <a:pt x="28" y="28"/>
                        <a:pt x="25" y="31"/>
                        <a:pt x="25" y="32"/>
                      </a:cubicBezTo>
                      <a:cubicBezTo>
                        <a:pt x="24" y="33"/>
                        <a:pt x="21" y="35"/>
                        <a:pt x="21" y="36"/>
                      </a:cubicBezTo>
                      <a:cubicBezTo>
                        <a:pt x="21" y="37"/>
                        <a:pt x="21" y="38"/>
                        <a:pt x="21" y="39"/>
                      </a:cubicBezTo>
                      <a:cubicBezTo>
                        <a:pt x="21" y="40"/>
                        <a:pt x="20" y="41"/>
                        <a:pt x="20" y="42"/>
                      </a:cubicBezTo>
                      <a:cubicBezTo>
                        <a:pt x="20" y="43"/>
                        <a:pt x="21" y="46"/>
                        <a:pt x="19" y="47"/>
                      </a:cubicBezTo>
                      <a:cubicBezTo>
                        <a:pt x="19" y="48"/>
                        <a:pt x="19" y="50"/>
                        <a:pt x="19" y="51"/>
                      </a:cubicBezTo>
                      <a:cubicBezTo>
                        <a:pt x="18" y="51"/>
                        <a:pt x="17" y="51"/>
                        <a:pt x="17" y="52"/>
                      </a:cubicBezTo>
                      <a:cubicBezTo>
                        <a:pt x="17" y="54"/>
                        <a:pt x="19" y="55"/>
                        <a:pt x="19" y="57"/>
                      </a:cubicBezTo>
                      <a:cubicBezTo>
                        <a:pt x="19" y="58"/>
                        <a:pt x="19" y="60"/>
                        <a:pt x="20" y="61"/>
                      </a:cubicBezTo>
                      <a:cubicBezTo>
                        <a:pt x="22" y="65"/>
                        <a:pt x="18" y="69"/>
                        <a:pt x="18" y="73"/>
                      </a:cubicBezTo>
                      <a:cubicBezTo>
                        <a:pt x="17" y="75"/>
                        <a:pt x="19" y="77"/>
                        <a:pt x="18" y="79"/>
                      </a:cubicBezTo>
                      <a:cubicBezTo>
                        <a:pt x="17" y="80"/>
                        <a:pt x="15" y="81"/>
                        <a:pt x="14" y="83"/>
                      </a:cubicBezTo>
                      <a:cubicBezTo>
                        <a:pt x="13" y="85"/>
                        <a:pt x="17" y="93"/>
                        <a:pt x="15" y="94"/>
                      </a:cubicBezTo>
                      <a:cubicBezTo>
                        <a:pt x="11" y="96"/>
                        <a:pt x="12" y="101"/>
                        <a:pt x="11" y="105"/>
                      </a:cubicBezTo>
                      <a:cubicBezTo>
                        <a:pt x="9" y="108"/>
                        <a:pt x="10" y="113"/>
                        <a:pt x="10" y="117"/>
                      </a:cubicBezTo>
                      <a:cubicBezTo>
                        <a:pt x="10" y="120"/>
                        <a:pt x="10" y="123"/>
                        <a:pt x="10" y="126"/>
                      </a:cubicBezTo>
                      <a:cubicBezTo>
                        <a:pt x="10" y="127"/>
                        <a:pt x="15" y="130"/>
                        <a:pt x="13" y="130"/>
                      </a:cubicBezTo>
                      <a:cubicBezTo>
                        <a:pt x="13" y="130"/>
                        <a:pt x="9" y="131"/>
                        <a:pt x="11" y="132"/>
                      </a:cubicBezTo>
                      <a:cubicBezTo>
                        <a:pt x="13" y="132"/>
                        <a:pt x="13" y="133"/>
                        <a:pt x="12" y="135"/>
                      </a:cubicBezTo>
                      <a:cubicBezTo>
                        <a:pt x="11" y="137"/>
                        <a:pt x="11" y="139"/>
                        <a:pt x="11" y="142"/>
                      </a:cubicBezTo>
                      <a:cubicBezTo>
                        <a:pt x="11" y="144"/>
                        <a:pt x="9" y="145"/>
                        <a:pt x="8" y="147"/>
                      </a:cubicBezTo>
                      <a:cubicBezTo>
                        <a:pt x="7" y="148"/>
                        <a:pt x="8" y="150"/>
                        <a:pt x="8" y="152"/>
                      </a:cubicBezTo>
                      <a:cubicBezTo>
                        <a:pt x="8" y="153"/>
                        <a:pt x="6" y="156"/>
                        <a:pt x="5" y="156"/>
                      </a:cubicBezTo>
                      <a:cubicBezTo>
                        <a:pt x="0" y="158"/>
                        <a:pt x="3" y="164"/>
                        <a:pt x="4" y="167"/>
                      </a:cubicBezTo>
                      <a:cubicBezTo>
                        <a:pt x="5" y="169"/>
                        <a:pt x="8" y="166"/>
                        <a:pt x="8" y="170"/>
                      </a:cubicBezTo>
                      <a:cubicBezTo>
                        <a:pt x="8" y="171"/>
                        <a:pt x="7" y="174"/>
                        <a:pt x="9" y="175"/>
                      </a:cubicBezTo>
                      <a:cubicBezTo>
                        <a:pt x="10" y="176"/>
                        <a:pt x="11" y="176"/>
                        <a:pt x="13" y="176"/>
                      </a:cubicBezTo>
                      <a:cubicBezTo>
                        <a:pt x="15" y="177"/>
                        <a:pt x="18" y="177"/>
                        <a:pt x="20" y="177"/>
                      </a:cubicBezTo>
                      <a:cubicBezTo>
                        <a:pt x="21" y="177"/>
                        <a:pt x="22" y="177"/>
                        <a:pt x="23" y="178"/>
                      </a:cubicBezTo>
                      <a:cubicBezTo>
                        <a:pt x="23" y="177"/>
                        <a:pt x="24" y="177"/>
                        <a:pt x="25" y="177"/>
                      </a:cubicBezTo>
                      <a:cubicBezTo>
                        <a:pt x="25" y="178"/>
                        <a:pt x="27" y="179"/>
                        <a:pt x="27" y="179"/>
                      </a:cubicBezTo>
                      <a:cubicBezTo>
                        <a:pt x="28" y="179"/>
                        <a:pt x="26" y="176"/>
                        <a:pt x="26" y="175"/>
                      </a:cubicBezTo>
                      <a:cubicBezTo>
                        <a:pt x="24" y="173"/>
                        <a:pt x="24" y="171"/>
                        <a:pt x="24" y="169"/>
                      </a:cubicBezTo>
                      <a:cubicBezTo>
                        <a:pt x="24" y="167"/>
                        <a:pt x="24" y="166"/>
                        <a:pt x="27" y="164"/>
                      </a:cubicBezTo>
                      <a:cubicBezTo>
                        <a:pt x="29" y="163"/>
                        <a:pt x="25" y="163"/>
                        <a:pt x="25" y="163"/>
                      </a:cubicBezTo>
                      <a:cubicBezTo>
                        <a:pt x="25" y="163"/>
                        <a:pt x="27" y="162"/>
                        <a:pt x="26" y="162"/>
                      </a:cubicBezTo>
                      <a:cubicBezTo>
                        <a:pt x="27" y="162"/>
                        <a:pt x="27" y="163"/>
                        <a:pt x="28" y="163"/>
                      </a:cubicBezTo>
                      <a:cubicBezTo>
                        <a:pt x="29" y="164"/>
                        <a:pt x="30" y="163"/>
                        <a:pt x="31" y="163"/>
                      </a:cubicBezTo>
                      <a:cubicBezTo>
                        <a:pt x="32" y="161"/>
                        <a:pt x="31" y="159"/>
                        <a:pt x="31" y="157"/>
                      </a:cubicBezTo>
                      <a:cubicBezTo>
                        <a:pt x="32" y="155"/>
                        <a:pt x="34" y="154"/>
                        <a:pt x="37" y="153"/>
                      </a:cubicBezTo>
                      <a:cubicBezTo>
                        <a:pt x="38" y="152"/>
                        <a:pt x="39" y="152"/>
                        <a:pt x="40" y="151"/>
                      </a:cubicBezTo>
                      <a:cubicBezTo>
                        <a:pt x="41" y="150"/>
                        <a:pt x="39" y="149"/>
                        <a:pt x="39" y="149"/>
                      </a:cubicBezTo>
                      <a:cubicBezTo>
                        <a:pt x="39" y="148"/>
                        <a:pt x="42" y="147"/>
                        <a:pt x="41" y="145"/>
                      </a:cubicBezTo>
                      <a:cubicBezTo>
                        <a:pt x="40" y="143"/>
                        <a:pt x="36" y="145"/>
                        <a:pt x="35" y="143"/>
                      </a:cubicBezTo>
                      <a:cubicBezTo>
                        <a:pt x="34" y="142"/>
                        <a:pt x="33" y="142"/>
                        <a:pt x="32" y="140"/>
                      </a:cubicBezTo>
                      <a:cubicBezTo>
                        <a:pt x="31" y="138"/>
                        <a:pt x="33" y="135"/>
                        <a:pt x="34" y="134"/>
                      </a:cubicBezTo>
                      <a:cubicBezTo>
                        <a:pt x="36" y="133"/>
                        <a:pt x="37" y="131"/>
                        <a:pt x="39" y="131"/>
                      </a:cubicBezTo>
                      <a:cubicBezTo>
                        <a:pt x="41" y="130"/>
                        <a:pt x="41" y="132"/>
                        <a:pt x="42" y="129"/>
                      </a:cubicBezTo>
                      <a:cubicBezTo>
                        <a:pt x="42" y="127"/>
                        <a:pt x="44" y="126"/>
                        <a:pt x="43" y="124"/>
                      </a:cubicBezTo>
                      <a:cubicBezTo>
                        <a:pt x="42" y="121"/>
                        <a:pt x="47" y="121"/>
                        <a:pt x="48" y="119"/>
                      </a:cubicBezTo>
                      <a:cubicBezTo>
                        <a:pt x="48" y="119"/>
                        <a:pt x="43" y="115"/>
                        <a:pt x="48" y="116"/>
                      </a:cubicBezTo>
                      <a:cubicBezTo>
                        <a:pt x="49" y="117"/>
                        <a:pt x="49" y="118"/>
                        <a:pt x="50" y="118"/>
                      </a:cubicBezTo>
                      <a:cubicBezTo>
                        <a:pt x="52" y="118"/>
                        <a:pt x="52" y="115"/>
                        <a:pt x="51" y="114"/>
                      </a:cubicBezTo>
                      <a:cubicBezTo>
                        <a:pt x="51" y="113"/>
                        <a:pt x="49" y="115"/>
                        <a:pt x="49" y="115"/>
                      </a:cubicBezTo>
                      <a:cubicBezTo>
                        <a:pt x="47" y="115"/>
                        <a:pt x="45" y="114"/>
                        <a:pt x="45" y="113"/>
                      </a:cubicBezTo>
                      <a:cubicBezTo>
                        <a:pt x="45" y="112"/>
                        <a:pt x="43" y="105"/>
                        <a:pt x="45" y="105"/>
                      </a:cubicBezTo>
                      <a:cubicBezTo>
                        <a:pt x="48" y="106"/>
                        <a:pt x="50" y="108"/>
                        <a:pt x="54" y="108"/>
                      </a:cubicBezTo>
                      <a:cubicBezTo>
                        <a:pt x="55" y="108"/>
                        <a:pt x="56" y="107"/>
                        <a:pt x="57" y="107"/>
                      </a:cubicBezTo>
                      <a:cubicBezTo>
                        <a:pt x="59" y="105"/>
                        <a:pt x="57" y="104"/>
                        <a:pt x="58" y="102"/>
                      </a:cubicBezTo>
                      <a:cubicBezTo>
                        <a:pt x="58" y="101"/>
                        <a:pt x="59" y="100"/>
                        <a:pt x="59" y="100"/>
                      </a:cubicBezTo>
                      <a:cubicBezTo>
                        <a:pt x="60" y="98"/>
                        <a:pt x="59" y="98"/>
                        <a:pt x="59" y="97"/>
                      </a:cubicBezTo>
                      <a:cubicBezTo>
                        <a:pt x="58" y="96"/>
                        <a:pt x="58" y="94"/>
                        <a:pt x="59" y="94"/>
                      </a:cubicBezTo>
                      <a:cubicBezTo>
                        <a:pt x="61" y="94"/>
                        <a:pt x="60" y="96"/>
                        <a:pt x="60" y="96"/>
                      </a:cubicBezTo>
                      <a:cubicBezTo>
                        <a:pt x="59" y="95"/>
                        <a:pt x="65" y="95"/>
                        <a:pt x="65" y="95"/>
                      </a:cubicBezTo>
                      <a:cubicBezTo>
                        <a:pt x="69" y="95"/>
                        <a:pt x="72" y="93"/>
                        <a:pt x="76" y="93"/>
                      </a:cubicBezTo>
                      <a:cubicBezTo>
                        <a:pt x="77" y="92"/>
                        <a:pt x="80" y="91"/>
                        <a:pt x="82" y="90"/>
                      </a:cubicBezTo>
                      <a:cubicBezTo>
                        <a:pt x="83" y="89"/>
                        <a:pt x="83" y="88"/>
                        <a:pt x="84" y="87"/>
                      </a:cubicBezTo>
                      <a:cubicBezTo>
                        <a:pt x="85" y="86"/>
                        <a:pt x="86" y="85"/>
                        <a:pt x="87" y="83"/>
                      </a:cubicBezTo>
                      <a:cubicBezTo>
                        <a:pt x="87" y="80"/>
                        <a:pt x="85" y="80"/>
                        <a:pt x="83" y="78"/>
                      </a:cubicBezTo>
                      <a:cubicBezTo>
                        <a:pt x="82" y="76"/>
                        <a:pt x="85" y="75"/>
                        <a:pt x="83" y="73"/>
                      </a:cubicBezTo>
                      <a:cubicBezTo>
                        <a:pt x="82" y="72"/>
                        <a:pt x="78" y="71"/>
                        <a:pt x="78" y="69"/>
                      </a:cubicBezTo>
                      <a:cubicBezTo>
                        <a:pt x="78" y="69"/>
                        <a:pt x="78" y="68"/>
                        <a:pt x="79" y="68"/>
                      </a:cubicBezTo>
                      <a:cubicBezTo>
                        <a:pt x="79" y="67"/>
                        <a:pt x="78" y="67"/>
                        <a:pt x="78" y="66"/>
                      </a:cubicBezTo>
                      <a:cubicBezTo>
                        <a:pt x="78" y="65"/>
                        <a:pt x="77" y="63"/>
                        <a:pt x="78" y="62"/>
                      </a:cubicBezTo>
                      <a:cubicBezTo>
                        <a:pt x="79" y="61"/>
                        <a:pt x="77" y="63"/>
                        <a:pt x="78" y="6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7" name="Freeform 631">
                  <a:extLst>
                    <a:ext uri="{FF2B5EF4-FFF2-40B4-BE49-F238E27FC236}">
                      <a16:creationId xmlns:a16="http://schemas.microsoft.com/office/drawing/2014/main" id="{24BA5CF7-28B5-8B49-9CCD-98AD4180D7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7379" y="8313140"/>
                  <a:ext cx="203823" cy="226173"/>
                </a:xfrm>
                <a:custGeom>
                  <a:avLst/>
                  <a:gdLst>
                    <a:gd name="T0" fmla="*/ 15 w 22"/>
                    <a:gd name="T1" fmla="*/ 23 h 24"/>
                    <a:gd name="T2" fmla="*/ 19 w 22"/>
                    <a:gd name="T3" fmla="*/ 24 h 24"/>
                    <a:gd name="T4" fmla="*/ 19 w 22"/>
                    <a:gd name="T5" fmla="*/ 17 h 24"/>
                    <a:gd name="T6" fmla="*/ 20 w 22"/>
                    <a:gd name="T7" fmla="*/ 10 h 24"/>
                    <a:gd name="T8" fmla="*/ 21 w 22"/>
                    <a:gd name="T9" fmla="*/ 7 h 24"/>
                    <a:gd name="T10" fmla="*/ 22 w 22"/>
                    <a:gd name="T11" fmla="*/ 3 h 24"/>
                    <a:gd name="T12" fmla="*/ 17 w 22"/>
                    <a:gd name="T13" fmla="*/ 4 h 24"/>
                    <a:gd name="T14" fmla="*/ 12 w 22"/>
                    <a:gd name="T15" fmla="*/ 5 h 24"/>
                    <a:gd name="T16" fmla="*/ 9 w 22"/>
                    <a:gd name="T17" fmla="*/ 8 h 24"/>
                    <a:gd name="T18" fmla="*/ 4 w 22"/>
                    <a:gd name="T19" fmla="*/ 9 h 24"/>
                    <a:gd name="T20" fmla="*/ 3 w 22"/>
                    <a:gd name="T21" fmla="*/ 12 h 24"/>
                    <a:gd name="T22" fmla="*/ 0 w 22"/>
                    <a:gd name="T23" fmla="*/ 13 h 24"/>
                    <a:gd name="T24" fmla="*/ 6 w 22"/>
                    <a:gd name="T25" fmla="*/ 19 h 24"/>
                    <a:gd name="T26" fmla="*/ 11 w 22"/>
                    <a:gd name="T27" fmla="*/ 22 h 24"/>
                    <a:gd name="T28" fmla="*/ 15 w 22"/>
                    <a:gd name="T29" fmla="*/ 23 h 24"/>
                    <a:gd name="T30" fmla="*/ 15 w 22"/>
                    <a:gd name="T31" fmla="*/ 2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" h="24">
                      <a:moveTo>
                        <a:pt x="15" y="23"/>
                      </a:moveTo>
                      <a:cubicBezTo>
                        <a:pt x="16" y="24"/>
                        <a:pt x="17" y="24"/>
                        <a:pt x="19" y="24"/>
                      </a:cubicBezTo>
                      <a:cubicBezTo>
                        <a:pt x="17" y="21"/>
                        <a:pt x="19" y="20"/>
                        <a:pt x="19" y="17"/>
                      </a:cubicBezTo>
                      <a:cubicBezTo>
                        <a:pt x="19" y="15"/>
                        <a:pt x="20" y="12"/>
                        <a:pt x="20" y="10"/>
                      </a:cubicBezTo>
                      <a:cubicBezTo>
                        <a:pt x="20" y="9"/>
                        <a:pt x="21" y="8"/>
                        <a:pt x="21" y="7"/>
                      </a:cubicBezTo>
                      <a:cubicBezTo>
                        <a:pt x="22" y="6"/>
                        <a:pt x="21" y="5"/>
                        <a:pt x="22" y="3"/>
                      </a:cubicBezTo>
                      <a:cubicBezTo>
                        <a:pt x="22" y="0"/>
                        <a:pt x="18" y="4"/>
                        <a:pt x="17" y="4"/>
                      </a:cubicBezTo>
                      <a:cubicBezTo>
                        <a:pt x="15" y="4"/>
                        <a:pt x="14" y="3"/>
                        <a:pt x="12" y="5"/>
                      </a:cubicBezTo>
                      <a:cubicBezTo>
                        <a:pt x="12" y="5"/>
                        <a:pt x="10" y="9"/>
                        <a:pt x="9" y="8"/>
                      </a:cubicBezTo>
                      <a:cubicBezTo>
                        <a:pt x="7" y="8"/>
                        <a:pt x="6" y="8"/>
                        <a:pt x="4" y="9"/>
                      </a:cubicBezTo>
                      <a:cubicBezTo>
                        <a:pt x="4" y="10"/>
                        <a:pt x="4" y="12"/>
                        <a:pt x="3" y="12"/>
                      </a:cubicBezTo>
                      <a:cubicBezTo>
                        <a:pt x="3" y="13"/>
                        <a:pt x="1" y="13"/>
                        <a:pt x="0" y="13"/>
                      </a:cubicBezTo>
                      <a:cubicBezTo>
                        <a:pt x="2" y="15"/>
                        <a:pt x="4" y="18"/>
                        <a:pt x="6" y="19"/>
                      </a:cubicBezTo>
                      <a:cubicBezTo>
                        <a:pt x="7" y="21"/>
                        <a:pt x="9" y="22"/>
                        <a:pt x="11" y="22"/>
                      </a:cubicBezTo>
                      <a:cubicBezTo>
                        <a:pt x="12" y="22"/>
                        <a:pt x="14" y="22"/>
                        <a:pt x="15" y="23"/>
                      </a:cubicBezTo>
                      <a:cubicBezTo>
                        <a:pt x="16" y="23"/>
                        <a:pt x="15" y="22"/>
                        <a:pt x="15" y="2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8" name="Freeform 632">
                  <a:extLst>
                    <a:ext uri="{FF2B5EF4-FFF2-40B4-BE49-F238E27FC236}">
                      <a16:creationId xmlns:a16="http://schemas.microsoft.com/office/drawing/2014/main" id="{A66B6CF7-820D-744C-83F8-E87332017C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81076" y="8520197"/>
                  <a:ext cx="159235" cy="140163"/>
                </a:xfrm>
                <a:custGeom>
                  <a:avLst/>
                  <a:gdLst>
                    <a:gd name="T0" fmla="*/ 16 w 17"/>
                    <a:gd name="T1" fmla="*/ 10 h 15"/>
                    <a:gd name="T2" fmla="*/ 17 w 17"/>
                    <a:gd name="T3" fmla="*/ 8 h 15"/>
                    <a:gd name="T4" fmla="*/ 15 w 17"/>
                    <a:gd name="T5" fmla="*/ 6 h 15"/>
                    <a:gd name="T6" fmla="*/ 12 w 17"/>
                    <a:gd name="T7" fmla="*/ 2 h 15"/>
                    <a:gd name="T8" fmla="*/ 8 w 17"/>
                    <a:gd name="T9" fmla="*/ 1 h 15"/>
                    <a:gd name="T10" fmla="*/ 3 w 17"/>
                    <a:gd name="T11" fmla="*/ 0 h 15"/>
                    <a:gd name="T12" fmla="*/ 3 w 17"/>
                    <a:gd name="T13" fmla="*/ 6 h 15"/>
                    <a:gd name="T14" fmla="*/ 6 w 17"/>
                    <a:gd name="T15" fmla="*/ 7 h 15"/>
                    <a:gd name="T16" fmla="*/ 4 w 17"/>
                    <a:gd name="T17" fmla="*/ 5 h 15"/>
                    <a:gd name="T18" fmla="*/ 7 w 17"/>
                    <a:gd name="T19" fmla="*/ 7 h 15"/>
                    <a:gd name="T20" fmla="*/ 11 w 17"/>
                    <a:gd name="T21" fmla="*/ 10 h 15"/>
                    <a:gd name="T22" fmla="*/ 14 w 17"/>
                    <a:gd name="T23" fmla="*/ 14 h 15"/>
                    <a:gd name="T24" fmla="*/ 16 w 17"/>
                    <a:gd name="T25" fmla="*/ 10 h 15"/>
                    <a:gd name="T26" fmla="*/ 16 w 17"/>
                    <a:gd name="T27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" h="15">
                      <a:moveTo>
                        <a:pt x="16" y="10"/>
                      </a:moveTo>
                      <a:cubicBezTo>
                        <a:pt x="16" y="9"/>
                        <a:pt x="16" y="8"/>
                        <a:pt x="17" y="8"/>
                      </a:cubicBezTo>
                      <a:cubicBezTo>
                        <a:pt x="16" y="7"/>
                        <a:pt x="16" y="6"/>
                        <a:pt x="15" y="6"/>
                      </a:cubicBezTo>
                      <a:cubicBezTo>
                        <a:pt x="14" y="5"/>
                        <a:pt x="13" y="2"/>
                        <a:pt x="12" y="2"/>
                      </a:cubicBezTo>
                      <a:cubicBezTo>
                        <a:pt x="10" y="2"/>
                        <a:pt x="9" y="2"/>
                        <a:pt x="8" y="1"/>
                      </a:cubicBezTo>
                      <a:cubicBezTo>
                        <a:pt x="7" y="0"/>
                        <a:pt x="4" y="0"/>
                        <a:pt x="3" y="0"/>
                      </a:cubicBezTo>
                      <a:cubicBezTo>
                        <a:pt x="4" y="1"/>
                        <a:pt x="0" y="6"/>
                        <a:pt x="3" y="6"/>
                      </a:cubicBezTo>
                      <a:cubicBezTo>
                        <a:pt x="4" y="6"/>
                        <a:pt x="4" y="8"/>
                        <a:pt x="6" y="7"/>
                      </a:cubicBezTo>
                      <a:cubicBezTo>
                        <a:pt x="7" y="6"/>
                        <a:pt x="4" y="5"/>
                        <a:pt x="4" y="5"/>
                      </a:cubicBezTo>
                      <a:cubicBezTo>
                        <a:pt x="5" y="5"/>
                        <a:pt x="7" y="6"/>
                        <a:pt x="7" y="7"/>
                      </a:cubicBezTo>
                      <a:cubicBezTo>
                        <a:pt x="8" y="9"/>
                        <a:pt x="10" y="8"/>
                        <a:pt x="11" y="10"/>
                      </a:cubicBezTo>
                      <a:cubicBezTo>
                        <a:pt x="12" y="11"/>
                        <a:pt x="12" y="13"/>
                        <a:pt x="14" y="14"/>
                      </a:cubicBezTo>
                      <a:cubicBezTo>
                        <a:pt x="17" y="15"/>
                        <a:pt x="17" y="12"/>
                        <a:pt x="16" y="10"/>
                      </a:cubicBezTo>
                      <a:cubicBezTo>
                        <a:pt x="16" y="9"/>
                        <a:pt x="16" y="11"/>
                        <a:pt x="16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9" name="Freeform 633">
                  <a:extLst>
                    <a:ext uri="{FF2B5EF4-FFF2-40B4-BE49-F238E27FC236}">
                      <a16:creationId xmlns:a16="http://schemas.microsoft.com/office/drawing/2014/main" id="{25B2D40B-569A-FB41-A110-53AA85175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2730" y="8360921"/>
                  <a:ext cx="105096" cy="82827"/>
                </a:xfrm>
                <a:custGeom>
                  <a:avLst/>
                  <a:gdLst>
                    <a:gd name="T0" fmla="*/ 4 w 11"/>
                    <a:gd name="T1" fmla="*/ 1 h 9"/>
                    <a:gd name="T2" fmla="*/ 4 w 11"/>
                    <a:gd name="T3" fmla="*/ 0 h 9"/>
                    <a:gd name="T4" fmla="*/ 0 w 11"/>
                    <a:gd name="T5" fmla="*/ 4 h 9"/>
                    <a:gd name="T6" fmla="*/ 11 w 11"/>
                    <a:gd name="T7" fmla="*/ 5 h 9"/>
                    <a:gd name="T8" fmla="*/ 4 w 11"/>
                    <a:gd name="T9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4" y="1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2" y="5"/>
                        <a:pt x="11" y="9"/>
                        <a:pt x="11" y="5"/>
                      </a:cubicBezTo>
                      <a:cubicBezTo>
                        <a:pt x="11" y="2"/>
                        <a:pt x="6" y="3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0" name="Freeform 634">
                  <a:extLst>
                    <a:ext uri="{FF2B5EF4-FFF2-40B4-BE49-F238E27FC236}">
                      <a16:creationId xmlns:a16="http://schemas.microsoft.com/office/drawing/2014/main" id="{F126D6AB-3E17-3D49-A133-A0C73A717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91265" y="8192091"/>
                  <a:ext cx="187902" cy="216615"/>
                </a:xfrm>
                <a:custGeom>
                  <a:avLst/>
                  <a:gdLst>
                    <a:gd name="T0" fmla="*/ 16 w 20"/>
                    <a:gd name="T1" fmla="*/ 16 h 23"/>
                    <a:gd name="T2" fmla="*/ 20 w 20"/>
                    <a:gd name="T3" fmla="*/ 12 h 23"/>
                    <a:gd name="T4" fmla="*/ 16 w 20"/>
                    <a:gd name="T5" fmla="*/ 8 h 23"/>
                    <a:gd name="T6" fmla="*/ 16 w 20"/>
                    <a:gd name="T7" fmla="*/ 1 h 23"/>
                    <a:gd name="T8" fmla="*/ 8 w 20"/>
                    <a:gd name="T9" fmla="*/ 1 h 23"/>
                    <a:gd name="T10" fmla="*/ 7 w 20"/>
                    <a:gd name="T11" fmla="*/ 6 h 23"/>
                    <a:gd name="T12" fmla="*/ 8 w 20"/>
                    <a:gd name="T13" fmla="*/ 10 h 23"/>
                    <a:gd name="T14" fmla="*/ 4 w 20"/>
                    <a:gd name="T15" fmla="*/ 10 h 23"/>
                    <a:gd name="T16" fmla="*/ 2 w 20"/>
                    <a:gd name="T17" fmla="*/ 15 h 23"/>
                    <a:gd name="T18" fmla="*/ 12 w 20"/>
                    <a:gd name="T19" fmla="*/ 21 h 23"/>
                    <a:gd name="T20" fmla="*/ 16 w 20"/>
                    <a:gd name="T21" fmla="*/ 1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23">
                      <a:moveTo>
                        <a:pt x="16" y="16"/>
                      </a:moveTo>
                      <a:cubicBezTo>
                        <a:pt x="16" y="14"/>
                        <a:pt x="19" y="13"/>
                        <a:pt x="20" y="12"/>
                      </a:cubicBezTo>
                      <a:cubicBezTo>
                        <a:pt x="17" y="11"/>
                        <a:pt x="16" y="11"/>
                        <a:pt x="16" y="8"/>
                      </a:cubicBezTo>
                      <a:cubicBezTo>
                        <a:pt x="16" y="7"/>
                        <a:pt x="17" y="2"/>
                        <a:pt x="16" y="1"/>
                      </a:cubicBezTo>
                      <a:cubicBezTo>
                        <a:pt x="15" y="0"/>
                        <a:pt x="10" y="1"/>
                        <a:pt x="8" y="1"/>
                      </a:cubicBezTo>
                      <a:cubicBezTo>
                        <a:pt x="6" y="1"/>
                        <a:pt x="6" y="4"/>
                        <a:pt x="7" y="6"/>
                      </a:cubicBezTo>
                      <a:cubicBezTo>
                        <a:pt x="8" y="7"/>
                        <a:pt x="12" y="10"/>
                        <a:pt x="8" y="10"/>
                      </a:cubicBezTo>
                      <a:cubicBezTo>
                        <a:pt x="7" y="10"/>
                        <a:pt x="5" y="10"/>
                        <a:pt x="4" y="10"/>
                      </a:cubicBezTo>
                      <a:cubicBezTo>
                        <a:pt x="2" y="10"/>
                        <a:pt x="2" y="14"/>
                        <a:pt x="2" y="15"/>
                      </a:cubicBezTo>
                      <a:cubicBezTo>
                        <a:pt x="0" y="21"/>
                        <a:pt x="8" y="20"/>
                        <a:pt x="12" y="21"/>
                      </a:cubicBezTo>
                      <a:cubicBezTo>
                        <a:pt x="13" y="23"/>
                        <a:pt x="16" y="17"/>
                        <a:pt x="16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1" name="Freeform 635">
                  <a:extLst>
                    <a:ext uri="{FF2B5EF4-FFF2-40B4-BE49-F238E27FC236}">
                      <a16:creationId xmlns:a16="http://schemas.microsoft.com/office/drawing/2014/main" id="{DFFFCC72-EFFD-3441-AA82-5971F6D97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4324" y="7453043"/>
                  <a:ext cx="1398091" cy="898324"/>
                </a:xfrm>
                <a:custGeom>
                  <a:avLst/>
                  <a:gdLst>
                    <a:gd name="T0" fmla="*/ 132 w 150"/>
                    <a:gd name="T1" fmla="*/ 88 h 96"/>
                    <a:gd name="T2" fmla="*/ 130 w 150"/>
                    <a:gd name="T3" fmla="*/ 80 h 96"/>
                    <a:gd name="T4" fmla="*/ 144 w 150"/>
                    <a:gd name="T5" fmla="*/ 78 h 96"/>
                    <a:gd name="T6" fmla="*/ 146 w 150"/>
                    <a:gd name="T7" fmla="*/ 68 h 96"/>
                    <a:gd name="T8" fmla="*/ 146 w 150"/>
                    <a:gd name="T9" fmla="*/ 61 h 96"/>
                    <a:gd name="T10" fmla="*/ 132 w 150"/>
                    <a:gd name="T11" fmla="*/ 64 h 96"/>
                    <a:gd name="T12" fmla="*/ 126 w 150"/>
                    <a:gd name="T13" fmla="*/ 76 h 96"/>
                    <a:gd name="T14" fmla="*/ 110 w 150"/>
                    <a:gd name="T15" fmla="*/ 76 h 96"/>
                    <a:gd name="T16" fmla="*/ 102 w 150"/>
                    <a:gd name="T17" fmla="*/ 69 h 96"/>
                    <a:gd name="T18" fmla="*/ 96 w 150"/>
                    <a:gd name="T19" fmla="*/ 51 h 96"/>
                    <a:gd name="T20" fmla="*/ 98 w 150"/>
                    <a:gd name="T21" fmla="*/ 38 h 96"/>
                    <a:gd name="T22" fmla="*/ 90 w 150"/>
                    <a:gd name="T23" fmla="*/ 35 h 96"/>
                    <a:gd name="T24" fmla="*/ 82 w 150"/>
                    <a:gd name="T25" fmla="*/ 24 h 96"/>
                    <a:gd name="T26" fmla="*/ 75 w 150"/>
                    <a:gd name="T27" fmla="*/ 17 h 96"/>
                    <a:gd name="T28" fmla="*/ 68 w 150"/>
                    <a:gd name="T29" fmla="*/ 20 h 96"/>
                    <a:gd name="T30" fmla="*/ 59 w 150"/>
                    <a:gd name="T31" fmla="*/ 10 h 96"/>
                    <a:gd name="T32" fmla="*/ 45 w 150"/>
                    <a:gd name="T33" fmla="*/ 6 h 96"/>
                    <a:gd name="T34" fmla="*/ 29 w 150"/>
                    <a:gd name="T35" fmla="*/ 8 h 96"/>
                    <a:gd name="T36" fmla="*/ 13 w 150"/>
                    <a:gd name="T37" fmla="*/ 1 h 96"/>
                    <a:gd name="T38" fmla="*/ 7 w 150"/>
                    <a:gd name="T39" fmla="*/ 16 h 96"/>
                    <a:gd name="T40" fmla="*/ 15 w 150"/>
                    <a:gd name="T41" fmla="*/ 28 h 96"/>
                    <a:gd name="T42" fmla="*/ 15 w 150"/>
                    <a:gd name="T43" fmla="*/ 32 h 96"/>
                    <a:gd name="T44" fmla="*/ 25 w 150"/>
                    <a:gd name="T45" fmla="*/ 38 h 96"/>
                    <a:gd name="T46" fmla="*/ 26 w 150"/>
                    <a:gd name="T47" fmla="*/ 44 h 96"/>
                    <a:gd name="T48" fmla="*/ 36 w 150"/>
                    <a:gd name="T49" fmla="*/ 53 h 96"/>
                    <a:gd name="T50" fmla="*/ 36 w 150"/>
                    <a:gd name="T51" fmla="*/ 47 h 96"/>
                    <a:gd name="T52" fmla="*/ 32 w 150"/>
                    <a:gd name="T53" fmla="*/ 42 h 96"/>
                    <a:gd name="T54" fmla="*/ 26 w 150"/>
                    <a:gd name="T55" fmla="*/ 32 h 96"/>
                    <a:gd name="T56" fmla="*/ 20 w 150"/>
                    <a:gd name="T57" fmla="*/ 23 h 96"/>
                    <a:gd name="T58" fmla="*/ 13 w 150"/>
                    <a:gd name="T59" fmla="*/ 16 h 96"/>
                    <a:gd name="T60" fmla="*/ 11 w 150"/>
                    <a:gd name="T61" fmla="*/ 5 h 96"/>
                    <a:gd name="T62" fmla="*/ 15 w 150"/>
                    <a:gd name="T63" fmla="*/ 7 h 96"/>
                    <a:gd name="T64" fmla="*/ 20 w 150"/>
                    <a:gd name="T65" fmla="*/ 9 h 96"/>
                    <a:gd name="T66" fmla="*/ 23 w 150"/>
                    <a:gd name="T67" fmla="*/ 19 h 96"/>
                    <a:gd name="T68" fmla="*/ 23 w 150"/>
                    <a:gd name="T69" fmla="*/ 20 h 96"/>
                    <a:gd name="T70" fmla="*/ 32 w 150"/>
                    <a:gd name="T71" fmla="*/ 27 h 96"/>
                    <a:gd name="T72" fmla="*/ 36 w 150"/>
                    <a:gd name="T73" fmla="*/ 33 h 96"/>
                    <a:gd name="T74" fmla="*/ 38 w 150"/>
                    <a:gd name="T75" fmla="*/ 38 h 96"/>
                    <a:gd name="T76" fmla="*/ 46 w 150"/>
                    <a:gd name="T77" fmla="*/ 45 h 96"/>
                    <a:gd name="T78" fmla="*/ 54 w 150"/>
                    <a:gd name="T79" fmla="*/ 53 h 96"/>
                    <a:gd name="T80" fmla="*/ 56 w 150"/>
                    <a:gd name="T81" fmla="*/ 59 h 96"/>
                    <a:gd name="T82" fmla="*/ 58 w 150"/>
                    <a:gd name="T83" fmla="*/ 65 h 96"/>
                    <a:gd name="T84" fmla="*/ 60 w 150"/>
                    <a:gd name="T85" fmla="*/ 72 h 96"/>
                    <a:gd name="T86" fmla="*/ 68 w 150"/>
                    <a:gd name="T87" fmla="*/ 77 h 96"/>
                    <a:gd name="T88" fmla="*/ 89 w 150"/>
                    <a:gd name="T89" fmla="*/ 86 h 96"/>
                    <a:gd name="T90" fmla="*/ 113 w 150"/>
                    <a:gd name="T91" fmla="*/ 88 h 96"/>
                    <a:gd name="T92" fmla="*/ 126 w 150"/>
                    <a:gd name="T93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50" h="96">
                      <a:moveTo>
                        <a:pt x="126" y="89"/>
                      </a:moveTo>
                      <a:cubicBezTo>
                        <a:pt x="127" y="89"/>
                        <a:pt x="134" y="90"/>
                        <a:pt x="132" y="88"/>
                      </a:cubicBezTo>
                      <a:cubicBezTo>
                        <a:pt x="131" y="86"/>
                        <a:pt x="129" y="85"/>
                        <a:pt x="128" y="83"/>
                      </a:cubicBezTo>
                      <a:cubicBezTo>
                        <a:pt x="128" y="83"/>
                        <a:pt x="129" y="80"/>
                        <a:pt x="130" y="80"/>
                      </a:cubicBezTo>
                      <a:cubicBezTo>
                        <a:pt x="131" y="79"/>
                        <a:pt x="136" y="80"/>
                        <a:pt x="138" y="80"/>
                      </a:cubicBezTo>
                      <a:cubicBezTo>
                        <a:pt x="141" y="80"/>
                        <a:pt x="140" y="75"/>
                        <a:pt x="144" y="78"/>
                      </a:cubicBezTo>
                      <a:cubicBezTo>
                        <a:pt x="145" y="76"/>
                        <a:pt x="146" y="75"/>
                        <a:pt x="146" y="73"/>
                      </a:cubicBezTo>
                      <a:cubicBezTo>
                        <a:pt x="146" y="71"/>
                        <a:pt x="145" y="69"/>
                        <a:pt x="146" y="68"/>
                      </a:cubicBezTo>
                      <a:cubicBezTo>
                        <a:pt x="147" y="66"/>
                        <a:pt x="150" y="64"/>
                        <a:pt x="150" y="63"/>
                      </a:cubicBezTo>
                      <a:cubicBezTo>
                        <a:pt x="149" y="61"/>
                        <a:pt x="148" y="61"/>
                        <a:pt x="146" y="61"/>
                      </a:cubicBezTo>
                      <a:cubicBezTo>
                        <a:pt x="143" y="61"/>
                        <a:pt x="139" y="61"/>
                        <a:pt x="136" y="62"/>
                      </a:cubicBezTo>
                      <a:cubicBezTo>
                        <a:pt x="134" y="62"/>
                        <a:pt x="133" y="63"/>
                        <a:pt x="132" y="64"/>
                      </a:cubicBezTo>
                      <a:cubicBezTo>
                        <a:pt x="131" y="66"/>
                        <a:pt x="132" y="68"/>
                        <a:pt x="131" y="70"/>
                      </a:cubicBezTo>
                      <a:cubicBezTo>
                        <a:pt x="131" y="71"/>
                        <a:pt x="126" y="76"/>
                        <a:pt x="126" y="76"/>
                      </a:cubicBezTo>
                      <a:cubicBezTo>
                        <a:pt x="122" y="75"/>
                        <a:pt x="118" y="76"/>
                        <a:pt x="114" y="78"/>
                      </a:cubicBezTo>
                      <a:cubicBezTo>
                        <a:pt x="112" y="78"/>
                        <a:pt x="111" y="77"/>
                        <a:pt x="110" y="76"/>
                      </a:cubicBezTo>
                      <a:cubicBezTo>
                        <a:pt x="109" y="75"/>
                        <a:pt x="107" y="75"/>
                        <a:pt x="105" y="74"/>
                      </a:cubicBezTo>
                      <a:cubicBezTo>
                        <a:pt x="103" y="74"/>
                        <a:pt x="103" y="71"/>
                        <a:pt x="102" y="69"/>
                      </a:cubicBezTo>
                      <a:cubicBezTo>
                        <a:pt x="101" y="67"/>
                        <a:pt x="99" y="66"/>
                        <a:pt x="98" y="64"/>
                      </a:cubicBezTo>
                      <a:cubicBezTo>
                        <a:pt x="97" y="60"/>
                        <a:pt x="95" y="55"/>
                        <a:pt x="96" y="51"/>
                      </a:cubicBezTo>
                      <a:cubicBezTo>
                        <a:pt x="96" y="48"/>
                        <a:pt x="95" y="44"/>
                        <a:pt x="97" y="41"/>
                      </a:cubicBezTo>
                      <a:cubicBezTo>
                        <a:pt x="98" y="40"/>
                        <a:pt x="98" y="39"/>
                        <a:pt x="98" y="38"/>
                      </a:cubicBezTo>
                      <a:cubicBezTo>
                        <a:pt x="99" y="36"/>
                        <a:pt x="97" y="37"/>
                        <a:pt x="96" y="36"/>
                      </a:cubicBezTo>
                      <a:cubicBezTo>
                        <a:pt x="94" y="36"/>
                        <a:pt x="92" y="35"/>
                        <a:pt x="90" y="35"/>
                      </a:cubicBezTo>
                      <a:cubicBezTo>
                        <a:pt x="89" y="34"/>
                        <a:pt x="87" y="32"/>
                        <a:pt x="87" y="30"/>
                      </a:cubicBezTo>
                      <a:cubicBezTo>
                        <a:pt x="87" y="27"/>
                        <a:pt x="84" y="26"/>
                        <a:pt x="82" y="24"/>
                      </a:cubicBezTo>
                      <a:cubicBezTo>
                        <a:pt x="81" y="22"/>
                        <a:pt x="81" y="20"/>
                        <a:pt x="80" y="18"/>
                      </a:cubicBezTo>
                      <a:cubicBezTo>
                        <a:pt x="79" y="17"/>
                        <a:pt x="77" y="17"/>
                        <a:pt x="75" y="17"/>
                      </a:cubicBezTo>
                      <a:cubicBezTo>
                        <a:pt x="74" y="16"/>
                        <a:pt x="72" y="16"/>
                        <a:pt x="71" y="17"/>
                      </a:cubicBezTo>
                      <a:cubicBezTo>
                        <a:pt x="71" y="18"/>
                        <a:pt x="70" y="20"/>
                        <a:pt x="68" y="20"/>
                      </a:cubicBezTo>
                      <a:cubicBezTo>
                        <a:pt x="66" y="20"/>
                        <a:pt x="63" y="18"/>
                        <a:pt x="62" y="16"/>
                      </a:cubicBezTo>
                      <a:cubicBezTo>
                        <a:pt x="61" y="13"/>
                        <a:pt x="61" y="12"/>
                        <a:pt x="59" y="10"/>
                      </a:cubicBezTo>
                      <a:cubicBezTo>
                        <a:pt x="57" y="9"/>
                        <a:pt x="54" y="6"/>
                        <a:pt x="52" y="6"/>
                      </a:cubicBezTo>
                      <a:cubicBezTo>
                        <a:pt x="51" y="5"/>
                        <a:pt x="45" y="5"/>
                        <a:pt x="45" y="6"/>
                      </a:cubicBezTo>
                      <a:cubicBezTo>
                        <a:pt x="43" y="9"/>
                        <a:pt x="42" y="8"/>
                        <a:pt x="39" y="8"/>
                      </a:cubicBezTo>
                      <a:cubicBezTo>
                        <a:pt x="35" y="8"/>
                        <a:pt x="32" y="8"/>
                        <a:pt x="29" y="8"/>
                      </a:cubicBezTo>
                      <a:cubicBezTo>
                        <a:pt x="28" y="8"/>
                        <a:pt x="25" y="6"/>
                        <a:pt x="23" y="5"/>
                      </a:cubicBezTo>
                      <a:cubicBezTo>
                        <a:pt x="20" y="4"/>
                        <a:pt x="17" y="3"/>
                        <a:pt x="13" y="1"/>
                      </a:cubicBezTo>
                      <a:cubicBezTo>
                        <a:pt x="9" y="0"/>
                        <a:pt x="4" y="1"/>
                        <a:pt x="0" y="2"/>
                      </a:cubicBezTo>
                      <a:cubicBezTo>
                        <a:pt x="1" y="7"/>
                        <a:pt x="5" y="11"/>
                        <a:pt x="7" y="16"/>
                      </a:cubicBezTo>
                      <a:cubicBezTo>
                        <a:pt x="8" y="18"/>
                        <a:pt x="11" y="20"/>
                        <a:pt x="13" y="21"/>
                      </a:cubicBezTo>
                      <a:cubicBezTo>
                        <a:pt x="14" y="23"/>
                        <a:pt x="16" y="26"/>
                        <a:pt x="15" y="28"/>
                      </a:cubicBezTo>
                      <a:cubicBezTo>
                        <a:pt x="15" y="28"/>
                        <a:pt x="8" y="26"/>
                        <a:pt x="12" y="29"/>
                      </a:cubicBezTo>
                      <a:cubicBezTo>
                        <a:pt x="13" y="30"/>
                        <a:pt x="14" y="31"/>
                        <a:pt x="15" y="32"/>
                      </a:cubicBezTo>
                      <a:cubicBezTo>
                        <a:pt x="17" y="32"/>
                        <a:pt x="18" y="32"/>
                        <a:pt x="19" y="33"/>
                      </a:cubicBezTo>
                      <a:cubicBezTo>
                        <a:pt x="21" y="34"/>
                        <a:pt x="23" y="36"/>
                        <a:pt x="25" y="38"/>
                      </a:cubicBezTo>
                      <a:cubicBezTo>
                        <a:pt x="26" y="39"/>
                        <a:pt x="25" y="41"/>
                        <a:pt x="24" y="42"/>
                      </a:cubicBezTo>
                      <a:cubicBezTo>
                        <a:pt x="23" y="43"/>
                        <a:pt x="25" y="44"/>
                        <a:pt x="26" y="44"/>
                      </a:cubicBezTo>
                      <a:cubicBezTo>
                        <a:pt x="29" y="46"/>
                        <a:pt x="31" y="48"/>
                        <a:pt x="33" y="50"/>
                      </a:cubicBezTo>
                      <a:cubicBezTo>
                        <a:pt x="34" y="51"/>
                        <a:pt x="35" y="53"/>
                        <a:pt x="36" y="53"/>
                      </a:cubicBezTo>
                      <a:cubicBezTo>
                        <a:pt x="37" y="53"/>
                        <a:pt x="38" y="51"/>
                        <a:pt x="37" y="50"/>
                      </a:cubicBezTo>
                      <a:cubicBezTo>
                        <a:pt x="37" y="49"/>
                        <a:pt x="36" y="48"/>
                        <a:pt x="36" y="47"/>
                      </a:cubicBezTo>
                      <a:cubicBezTo>
                        <a:pt x="35" y="46"/>
                        <a:pt x="33" y="47"/>
                        <a:pt x="32" y="46"/>
                      </a:cubicBezTo>
                      <a:cubicBezTo>
                        <a:pt x="30" y="44"/>
                        <a:pt x="32" y="44"/>
                        <a:pt x="32" y="42"/>
                      </a:cubicBezTo>
                      <a:cubicBezTo>
                        <a:pt x="32" y="42"/>
                        <a:pt x="30" y="40"/>
                        <a:pt x="30" y="39"/>
                      </a:cubicBezTo>
                      <a:cubicBezTo>
                        <a:pt x="28" y="37"/>
                        <a:pt x="28" y="34"/>
                        <a:pt x="26" y="32"/>
                      </a:cubicBezTo>
                      <a:cubicBezTo>
                        <a:pt x="24" y="31"/>
                        <a:pt x="22" y="29"/>
                        <a:pt x="21" y="27"/>
                      </a:cubicBezTo>
                      <a:cubicBezTo>
                        <a:pt x="21" y="26"/>
                        <a:pt x="21" y="24"/>
                        <a:pt x="20" y="23"/>
                      </a:cubicBezTo>
                      <a:cubicBezTo>
                        <a:pt x="19" y="22"/>
                        <a:pt x="18" y="21"/>
                        <a:pt x="17" y="20"/>
                      </a:cubicBezTo>
                      <a:cubicBezTo>
                        <a:pt x="16" y="18"/>
                        <a:pt x="15" y="17"/>
                        <a:pt x="13" y="16"/>
                      </a:cubicBezTo>
                      <a:cubicBezTo>
                        <a:pt x="12" y="15"/>
                        <a:pt x="12" y="13"/>
                        <a:pt x="12" y="12"/>
                      </a:cubicBezTo>
                      <a:cubicBezTo>
                        <a:pt x="12" y="11"/>
                        <a:pt x="10" y="6"/>
                        <a:pt x="11" y="5"/>
                      </a:cubicBezTo>
                      <a:cubicBezTo>
                        <a:pt x="12" y="4"/>
                        <a:pt x="13" y="7"/>
                        <a:pt x="14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7" y="6"/>
                        <a:pt x="17" y="7"/>
                        <a:pt x="18" y="8"/>
                      </a:cubicBezTo>
                      <a:cubicBezTo>
                        <a:pt x="19" y="8"/>
                        <a:pt x="20" y="8"/>
                        <a:pt x="20" y="9"/>
                      </a:cubicBezTo>
                      <a:cubicBezTo>
                        <a:pt x="20" y="11"/>
                        <a:pt x="21" y="13"/>
                        <a:pt x="22" y="15"/>
                      </a:cubicBezTo>
                      <a:cubicBezTo>
                        <a:pt x="22" y="16"/>
                        <a:pt x="23" y="18"/>
                        <a:pt x="23" y="19"/>
                      </a:cubicBezTo>
                      <a:cubicBezTo>
                        <a:pt x="23" y="20"/>
                        <a:pt x="22" y="21"/>
                        <a:pt x="22" y="22"/>
                      </a:cubicBezTo>
                      <a:cubicBezTo>
                        <a:pt x="23" y="22"/>
                        <a:pt x="23" y="20"/>
                        <a:pt x="23" y="20"/>
                      </a:cubicBezTo>
                      <a:cubicBezTo>
                        <a:pt x="24" y="19"/>
                        <a:pt x="25" y="22"/>
                        <a:pt x="26" y="22"/>
                      </a:cubicBezTo>
                      <a:cubicBezTo>
                        <a:pt x="27" y="23"/>
                        <a:pt x="32" y="26"/>
                        <a:pt x="32" y="27"/>
                      </a:cubicBezTo>
                      <a:cubicBezTo>
                        <a:pt x="32" y="29"/>
                        <a:pt x="33" y="30"/>
                        <a:pt x="34" y="30"/>
                      </a:cubicBezTo>
                      <a:cubicBezTo>
                        <a:pt x="35" y="31"/>
                        <a:pt x="35" y="32"/>
                        <a:pt x="36" y="33"/>
                      </a:cubicBezTo>
                      <a:cubicBezTo>
                        <a:pt x="37" y="34"/>
                        <a:pt x="38" y="33"/>
                        <a:pt x="38" y="34"/>
                      </a:cubicBezTo>
                      <a:cubicBezTo>
                        <a:pt x="39" y="35"/>
                        <a:pt x="37" y="36"/>
                        <a:pt x="38" y="38"/>
                      </a:cubicBezTo>
                      <a:cubicBezTo>
                        <a:pt x="40" y="39"/>
                        <a:pt x="42" y="40"/>
                        <a:pt x="44" y="42"/>
                      </a:cubicBezTo>
                      <a:cubicBezTo>
                        <a:pt x="45" y="43"/>
                        <a:pt x="45" y="44"/>
                        <a:pt x="46" y="45"/>
                      </a:cubicBezTo>
                      <a:cubicBezTo>
                        <a:pt x="47" y="46"/>
                        <a:pt x="48" y="46"/>
                        <a:pt x="49" y="48"/>
                      </a:cubicBezTo>
                      <a:cubicBezTo>
                        <a:pt x="51" y="49"/>
                        <a:pt x="52" y="51"/>
                        <a:pt x="54" y="53"/>
                      </a:cubicBezTo>
                      <a:cubicBezTo>
                        <a:pt x="55" y="54"/>
                        <a:pt x="56" y="55"/>
                        <a:pt x="57" y="56"/>
                      </a:cubicBezTo>
                      <a:cubicBezTo>
                        <a:pt x="58" y="58"/>
                        <a:pt x="56" y="58"/>
                        <a:pt x="56" y="59"/>
                      </a:cubicBezTo>
                      <a:cubicBezTo>
                        <a:pt x="56" y="60"/>
                        <a:pt x="59" y="59"/>
                        <a:pt x="59" y="61"/>
                      </a:cubicBezTo>
                      <a:cubicBezTo>
                        <a:pt x="58" y="63"/>
                        <a:pt x="57" y="63"/>
                        <a:pt x="58" y="65"/>
                      </a:cubicBezTo>
                      <a:cubicBezTo>
                        <a:pt x="58" y="65"/>
                        <a:pt x="56" y="67"/>
                        <a:pt x="57" y="68"/>
                      </a:cubicBezTo>
                      <a:cubicBezTo>
                        <a:pt x="58" y="69"/>
                        <a:pt x="59" y="71"/>
                        <a:pt x="60" y="72"/>
                      </a:cubicBezTo>
                      <a:cubicBezTo>
                        <a:pt x="61" y="73"/>
                        <a:pt x="62" y="73"/>
                        <a:pt x="63" y="73"/>
                      </a:cubicBezTo>
                      <a:cubicBezTo>
                        <a:pt x="66" y="74"/>
                        <a:pt x="66" y="76"/>
                        <a:pt x="68" y="77"/>
                      </a:cubicBezTo>
                      <a:cubicBezTo>
                        <a:pt x="71" y="79"/>
                        <a:pt x="75" y="79"/>
                        <a:pt x="77" y="81"/>
                      </a:cubicBezTo>
                      <a:cubicBezTo>
                        <a:pt x="81" y="83"/>
                        <a:pt x="85" y="85"/>
                        <a:pt x="89" y="86"/>
                      </a:cubicBezTo>
                      <a:cubicBezTo>
                        <a:pt x="92" y="88"/>
                        <a:pt x="97" y="90"/>
                        <a:pt x="101" y="91"/>
                      </a:cubicBezTo>
                      <a:cubicBezTo>
                        <a:pt x="105" y="91"/>
                        <a:pt x="108" y="87"/>
                        <a:pt x="113" y="88"/>
                      </a:cubicBezTo>
                      <a:cubicBezTo>
                        <a:pt x="117" y="89"/>
                        <a:pt x="120" y="93"/>
                        <a:pt x="123" y="96"/>
                      </a:cubicBezTo>
                      <a:cubicBezTo>
                        <a:pt x="123" y="95"/>
                        <a:pt x="124" y="90"/>
                        <a:pt x="126" y="89"/>
                      </a:cubicBezTo>
                      <a:cubicBezTo>
                        <a:pt x="127" y="89"/>
                        <a:pt x="125" y="89"/>
                        <a:pt x="126" y="8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2" name="Freeform 636">
                  <a:extLst>
                    <a:ext uri="{FF2B5EF4-FFF2-40B4-BE49-F238E27FC236}">
                      <a16:creationId xmlns:a16="http://schemas.microsoft.com/office/drawing/2014/main" id="{B377F29B-073E-304A-B0AD-EA27DF813A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31394" y="8287656"/>
                  <a:ext cx="280255" cy="149721"/>
                </a:xfrm>
                <a:custGeom>
                  <a:avLst/>
                  <a:gdLst>
                    <a:gd name="T0" fmla="*/ 12 w 30"/>
                    <a:gd name="T1" fmla="*/ 15 h 16"/>
                    <a:gd name="T2" fmla="*/ 13 w 30"/>
                    <a:gd name="T3" fmla="*/ 13 h 16"/>
                    <a:gd name="T4" fmla="*/ 16 w 30"/>
                    <a:gd name="T5" fmla="*/ 11 h 16"/>
                    <a:gd name="T6" fmla="*/ 20 w 30"/>
                    <a:gd name="T7" fmla="*/ 10 h 16"/>
                    <a:gd name="T8" fmla="*/ 24 w 30"/>
                    <a:gd name="T9" fmla="*/ 7 h 16"/>
                    <a:gd name="T10" fmla="*/ 30 w 30"/>
                    <a:gd name="T11" fmla="*/ 5 h 16"/>
                    <a:gd name="T12" fmla="*/ 20 w 30"/>
                    <a:gd name="T13" fmla="*/ 1 h 16"/>
                    <a:gd name="T14" fmla="*/ 14 w 30"/>
                    <a:gd name="T15" fmla="*/ 2 h 16"/>
                    <a:gd name="T16" fmla="*/ 8 w 30"/>
                    <a:gd name="T17" fmla="*/ 1 h 16"/>
                    <a:gd name="T18" fmla="*/ 2 w 30"/>
                    <a:gd name="T19" fmla="*/ 4 h 16"/>
                    <a:gd name="T20" fmla="*/ 1 w 30"/>
                    <a:gd name="T21" fmla="*/ 9 h 16"/>
                    <a:gd name="T22" fmla="*/ 8 w 30"/>
                    <a:gd name="T23" fmla="*/ 14 h 16"/>
                    <a:gd name="T24" fmla="*/ 10 w 30"/>
                    <a:gd name="T25" fmla="*/ 14 h 16"/>
                    <a:gd name="T26" fmla="*/ 9 w 30"/>
                    <a:gd name="T27" fmla="*/ 16 h 16"/>
                    <a:gd name="T28" fmla="*/ 12 w 30"/>
                    <a:gd name="T2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0" h="16">
                      <a:moveTo>
                        <a:pt x="12" y="15"/>
                      </a:moveTo>
                      <a:cubicBezTo>
                        <a:pt x="13" y="15"/>
                        <a:pt x="13" y="14"/>
                        <a:pt x="13" y="13"/>
                      </a:cubicBezTo>
                      <a:cubicBezTo>
                        <a:pt x="13" y="12"/>
                        <a:pt x="15" y="11"/>
                        <a:pt x="16" y="11"/>
                      </a:cubicBezTo>
                      <a:cubicBezTo>
                        <a:pt x="18" y="10"/>
                        <a:pt x="18" y="12"/>
                        <a:pt x="20" y="10"/>
                      </a:cubicBezTo>
                      <a:cubicBezTo>
                        <a:pt x="21" y="9"/>
                        <a:pt x="22" y="6"/>
                        <a:pt x="24" y="7"/>
                      </a:cubicBezTo>
                      <a:cubicBezTo>
                        <a:pt x="27" y="7"/>
                        <a:pt x="27" y="6"/>
                        <a:pt x="30" y="5"/>
                      </a:cubicBezTo>
                      <a:cubicBezTo>
                        <a:pt x="26" y="3"/>
                        <a:pt x="25" y="0"/>
                        <a:pt x="20" y="1"/>
                      </a:cubicBezTo>
                      <a:cubicBezTo>
                        <a:pt x="18" y="1"/>
                        <a:pt x="16" y="2"/>
                        <a:pt x="14" y="2"/>
                      </a:cubicBezTo>
                      <a:cubicBezTo>
                        <a:pt x="12" y="2"/>
                        <a:pt x="10" y="1"/>
                        <a:pt x="8" y="1"/>
                      </a:cubicBezTo>
                      <a:cubicBezTo>
                        <a:pt x="5" y="2"/>
                        <a:pt x="4" y="2"/>
                        <a:pt x="2" y="4"/>
                      </a:cubicBezTo>
                      <a:cubicBezTo>
                        <a:pt x="2" y="5"/>
                        <a:pt x="0" y="7"/>
                        <a:pt x="1" y="9"/>
                      </a:cubicBezTo>
                      <a:cubicBezTo>
                        <a:pt x="4" y="11"/>
                        <a:pt x="8" y="9"/>
                        <a:pt x="8" y="14"/>
                      </a:cubicBezTo>
                      <a:cubicBezTo>
                        <a:pt x="8" y="14"/>
                        <a:pt x="10" y="14"/>
                        <a:pt x="10" y="14"/>
                      </a:cubicBezTo>
                      <a:cubicBezTo>
                        <a:pt x="10" y="14"/>
                        <a:pt x="9" y="16"/>
                        <a:pt x="9" y="16"/>
                      </a:cubicBezTo>
                      <a:cubicBezTo>
                        <a:pt x="10" y="16"/>
                        <a:pt x="12" y="16"/>
                        <a:pt x="12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3" name="Freeform 637">
                  <a:extLst>
                    <a:ext uri="{FF2B5EF4-FFF2-40B4-BE49-F238E27FC236}">
                      <a16:creationId xmlns:a16="http://schemas.microsoft.com/office/drawing/2014/main" id="{A16771D4-F533-4146-846F-A99D2817E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31394" y="8163419"/>
                  <a:ext cx="66879" cy="140163"/>
                </a:xfrm>
                <a:custGeom>
                  <a:avLst/>
                  <a:gdLst>
                    <a:gd name="T0" fmla="*/ 5 w 7"/>
                    <a:gd name="T1" fmla="*/ 1 h 15"/>
                    <a:gd name="T2" fmla="*/ 2 w 7"/>
                    <a:gd name="T3" fmla="*/ 4 h 15"/>
                    <a:gd name="T4" fmla="*/ 1 w 7"/>
                    <a:gd name="T5" fmla="*/ 6 h 15"/>
                    <a:gd name="T6" fmla="*/ 2 w 7"/>
                    <a:gd name="T7" fmla="*/ 14 h 15"/>
                    <a:gd name="T8" fmla="*/ 6 w 7"/>
                    <a:gd name="T9" fmla="*/ 8 h 15"/>
                    <a:gd name="T10" fmla="*/ 7 w 7"/>
                    <a:gd name="T11" fmla="*/ 2 h 15"/>
                    <a:gd name="T12" fmla="*/ 5 w 7"/>
                    <a:gd name="T13" fmla="*/ 1 h 15"/>
                    <a:gd name="T14" fmla="*/ 5 w 7"/>
                    <a:gd name="T15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15">
                      <a:moveTo>
                        <a:pt x="5" y="1"/>
                      </a:moveTo>
                      <a:cubicBezTo>
                        <a:pt x="4" y="0"/>
                        <a:pt x="2" y="3"/>
                        <a:pt x="2" y="4"/>
                      </a:cubicBezTo>
                      <a:cubicBezTo>
                        <a:pt x="1" y="5"/>
                        <a:pt x="1" y="4"/>
                        <a:pt x="1" y="6"/>
                      </a:cubicBezTo>
                      <a:cubicBezTo>
                        <a:pt x="1" y="7"/>
                        <a:pt x="0" y="15"/>
                        <a:pt x="2" y="14"/>
                      </a:cubicBezTo>
                      <a:cubicBezTo>
                        <a:pt x="2" y="13"/>
                        <a:pt x="5" y="10"/>
                        <a:pt x="6" y="8"/>
                      </a:cubicBezTo>
                      <a:cubicBezTo>
                        <a:pt x="6" y="5"/>
                        <a:pt x="6" y="4"/>
                        <a:pt x="7" y="2"/>
                      </a:cubicBezTo>
                      <a:cubicBezTo>
                        <a:pt x="7" y="1"/>
                        <a:pt x="6" y="1"/>
                        <a:pt x="5" y="1"/>
                      </a:cubicBezTo>
                      <a:cubicBezTo>
                        <a:pt x="4" y="0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4" name="Freeform 638">
                  <a:extLst>
                    <a:ext uri="{FF2B5EF4-FFF2-40B4-BE49-F238E27FC236}">
                      <a16:creationId xmlns:a16="http://schemas.microsoft.com/office/drawing/2014/main" id="{FF68F72D-FA94-1F43-A912-AFDA5D65C0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2027" y="8080592"/>
                  <a:ext cx="121018" cy="101936"/>
                </a:xfrm>
                <a:custGeom>
                  <a:avLst/>
                  <a:gdLst>
                    <a:gd name="T0" fmla="*/ 12 w 13"/>
                    <a:gd name="T1" fmla="*/ 3 h 11"/>
                    <a:gd name="T2" fmla="*/ 6 w 13"/>
                    <a:gd name="T3" fmla="*/ 1 h 11"/>
                    <a:gd name="T4" fmla="*/ 7 w 13"/>
                    <a:gd name="T5" fmla="*/ 5 h 11"/>
                    <a:gd name="T6" fmla="*/ 9 w 13"/>
                    <a:gd name="T7" fmla="*/ 9 h 11"/>
                    <a:gd name="T8" fmla="*/ 6 w 13"/>
                    <a:gd name="T9" fmla="*/ 10 h 11"/>
                    <a:gd name="T10" fmla="*/ 5 w 13"/>
                    <a:gd name="T11" fmla="*/ 8 h 11"/>
                    <a:gd name="T12" fmla="*/ 0 w 13"/>
                    <a:gd name="T13" fmla="*/ 9 h 11"/>
                    <a:gd name="T14" fmla="*/ 3 w 13"/>
                    <a:gd name="T15" fmla="*/ 11 h 11"/>
                    <a:gd name="T16" fmla="*/ 13 w 13"/>
                    <a:gd name="T17" fmla="*/ 11 h 11"/>
                    <a:gd name="T18" fmla="*/ 12 w 13"/>
                    <a:gd name="T19" fmla="*/ 3 h 11"/>
                    <a:gd name="T20" fmla="*/ 12 w 13"/>
                    <a:gd name="T21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11">
                      <a:moveTo>
                        <a:pt x="12" y="3"/>
                      </a:moveTo>
                      <a:cubicBezTo>
                        <a:pt x="10" y="3"/>
                        <a:pt x="8" y="0"/>
                        <a:pt x="6" y="1"/>
                      </a:cubicBezTo>
                      <a:cubicBezTo>
                        <a:pt x="3" y="2"/>
                        <a:pt x="7" y="3"/>
                        <a:pt x="7" y="5"/>
                      </a:cubicBezTo>
                      <a:cubicBezTo>
                        <a:pt x="8" y="6"/>
                        <a:pt x="10" y="8"/>
                        <a:pt x="9" y="9"/>
                      </a:cubicBezTo>
                      <a:cubicBezTo>
                        <a:pt x="8" y="10"/>
                        <a:pt x="7" y="10"/>
                        <a:pt x="6" y="10"/>
                      </a:cubicBezTo>
                      <a:cubicBezTo>
                        <a:pt x="4" y="9"/>
                        <a:pt x="6" y="9"/>
                        <a:pt x="5" y="8"/>
                      </a:cubicBezTo>
                      <a:cubicBezTo>
                        <a:pt x="5" y="8"/>
                        <a:pt x="0" y="9"/>
                        <a:pt x="0" y="9"/>
                      </a:cubicBezTo>
                      <a:cubicBezTo>
                        <a:pt x="0" y="11"/>
                        <a:pt x="2" y="11"/>
                        <a:pt x="3" y="11"/>
                      </a:cubicBezTo>
                      <a:cubicBezTo>
                        <a:pt x="6" y="10"/>
                        <a:pt x="9" y="11"/>
                        <a:pt x="13" y="11"/>
                      </a:cubicBezTo>
                      <a:cubicBezTo>
                        <a:pt x="13" y="8"/>
                        <a:pt x="12" y="5"/>
                        <a:pt x="12" y="3"/>
                      </a:cubicBezTo>
                      <a:cubicBezTo>
                        <a:pt x="11" y="3"/>
                        <a:pt x="12" y="5"/>
                        <a:pt x="1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5" name="Freeform 639">
                  <a:extLst>
                    <a:ext uri="{FF2B5EF4-FFF2-40B4-BE49-F238E27FC236}">
                      <a16:creationId xmlns:a16="http://schemas.microsoft.com/office/drawing/2014/main" id="{AFC31571-12B7-BF4D-B4AD-09D6678285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43495" y="8080592"/>
                  <a:ext cx="168791" cy="140163"/>
                </a:xfrm>
                <a:custGeom>
                  <a:avLst/>
                  <a:gdLst>
                    <a:gd name="T0" fmla="*/ 14 w 18"/>
                    <a:gd name="T1" fmla="*/ 7 h 15"/>
                    <a:gd name="T2" fmla="*/ 8 w 18"/>
                    <a:gd name="T3" fmla="*/ 3 h 15"/>
                    <a:gd name="T4" fmla="*/ 1 w 18"/>
                    <a:gd name="T5" fmla="*/ 1 h 15"/>
                    <a:gd name="T6" fmla="*/ 0 w 18"/>
                    <a:gd name="T7" fmla="*/ 3 h 15"/>
                    <a:gd name="T8" fmla="*/ 1 w 18"/>
                    <a:gd name="T9" fmla="*/ 10 h 15"/>
                    <a:gd name="T10" fmla="*/ 2 w 18"/>
                    <a:gd name="T11" fmla="*/ 12 h 15"/>
                    <a:gd name="T12" fmla="*/ 4 w 18"/>
                    <a:gd name="T13" fmla="*/ 10 h 15"/>
                    <a:gd name="T14" fmla="*/ 13 w 18"/>
                    <a:gd name="T15" fmla="*/ 10 h 15"/>
                    <a:gd name="T16" fmla="*/ 17 w 18"/>
                    <a:gd name="T17" fmla="*/ 10 h 15"/>
                    <a:gd name="T18" fmla="*/ 14 w 18"/>
                    <a:gd name="T19" fmla="*/ 7 h 15"/>
                    <a:gd name="T20" fmla="*/ 14 w 18"/>
                    <a:gd name="T21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" h="15">
                      <a:moveTo>
                        <a:pt x="14" y="7"/>
                      </a:moveTo>
                      <a:cubicBezTo>
                        <a:pt x="12" y="6"/>
                        <a:pt x="10" y="4"/>
                        <a:pt x="8" y="3"/>
                      </a:cubicBezTo>
                      <a:cubicBezTo>
                        <a:pt x="7" y="2"/>
                        <a:pt x="2" y="0"/>
                        <a:pt x="1" y="1"/>
                      </a:cubicBezTo>
                      <a:cubicBezTo>
                        <a:pt x="1" y="1"/>
                        <a:pt x="3" y="3"/>
                        <a:pt x="0" y="3"/>
                      </a:cubicBezTo>
                      <a:cubicBezTo>
                        <a:pt x="0" y="5"/>
                        <a:pt x="1" y="7"/>
                        <a:pt x="1" y="10"/>
                      </a:cubicBezTo>
                      <a:cubicBezTo>
                        <a:pt x="1" y="11"/>
                        <a:pt x="1" y="11"/>
                        <a:pt x="2" y="12"/>
                      </a:cubicBezTo>
                      <a:cubicBezTo>
                        <a:pt x="3" y="15"/>
                        <a:pt x="3" y="11"/>
                        <a:pt x="4" y="10"/>
                      </a:cubicBezTo>
                      <a:cubicBezTo>
                        <a:pt x="6" y="8"/>
                        <a:pt x="11" y="10"/>
                        <a:pt x="13" y="10"/>
                      </a:cubicBezTo>
                      <a:cubicBezTo>
                        <a:pt x="15" y="10"/>
                        <a:pt x="15" y="11"/>
                        <a:pt x="17" y="10"/>
                      </a:cubicBezTo>
                      <a:cubicBezTo>
                        <a:pt x="18" y="8"/>
                        <a:pt x="17" y="7"/>
                        <a:pt x="14" y="7"/>
                      </a:cubicBezTo>
                      <a:cubicBezTo>
                        <a:pt x="12" y="7"/>
                        <a:pt x="16" y="7"/>
                        <a:pt x="14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6" name="Freeform 640">
                  <a:extLst>
                    <a:ext uri="{FF2B5EF4-FFF2-40B4-BE49-F238E27FC236}">
                      <a16:creationId xmlns:a16="http://schemas.microsoft.com/office/drawing/2014/main" id="{974D8A03-D855-AC4D-A18D-07009D65B2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3495" y="4965129"/>
                  <a:ext cx="1812104" cy="1216878"/>
                </a:xfrm>
                <a:custGeom>
                  <a:avLst/>
                  <a:gdLst>
                    <a:gd name="T0" fmla="*/ 184 w 194"/>
                    <a:gd name="T1" fmla="*/ 118 h 130"/>
                    <a:gd name="T2" fmla="*/ 161 w 194"/>
                    <a:gd name="T3" fmla="*/ 97 h 130"/>
                    <a:gd name="T4" fmla="*/ 143 w 194"/>
                    <a:gd name="T5" fmla="*/ 92 h 130"/>
                    <a:gd name="T6" fmla="*/ 138 w 194"/>
                    <a:gd name="T7" fmla="*/ 76 h 130"/>
                    <a:gd name="T8" fmla="*/ 135 w 194"/>
                    <a:gd name="T9" fmla="*/ 14 h 130"/>
                    <a:gd name="T10" fmla="*/ 84 w 194"/>
                    <a:gd name="T11" fmla="*/ 8 h 130"/>
                    <a:gd name="T12" fmla="*/ 71 w 194"/>
                    <a:gd name="T13" fmla="*/ 5 h 130"/>
                    <a:gd name="T14" fmla="*/ 62 w 194"/>
                    <a:gd name="T15" fmla="*/ 1 h 130"/>
                    <a:gd name="T16" fmla="*/ 43 w 194"/>
                    <a:gd name="T17" fmla="*/ 8 h 130"/>
                    <a:gd name="T18" fmla="*/ 32 w 194"/>
                    <a:gd name="T19" fmla="*/ 11 h 130"/>
                    <a:gd name="T20" fmla="*/ 12 w 194"/>
                    <a:gd name="T21" fmla="*/ 23 h 130"/>
                    <a:gd name="T22" fmla="*/ 26 w 194"/>
                    <a:gd name="T23" fmla="*/ 38 h 130"/>
                    <a:gd name="T24" fmla="*/ 33 w 194"/>
                    <a:gd name="T25" fmla="*/ 42 h 130"/>
                    <a:gd name="T26" fmla="*/ 38 w 194"/>
                    <a:gd name="T27" fmla="*/ 45 h 130"/>
                    <a:gd name="T28" fmla="*/ 24 w 194"/>
                    <a:gd name="T29" fmla="*/ 42 h 130"/>
                    <a:gd name="T30" fmla="*/ 9 w 194"/>
                    <a:gd name="T31" fmla="*/ 46 h 130"/>
                    <a:gd name="T32" fmla="*/ 12 w 194"/>
                    <a:gd name="T33" fmla="*/ 58 h 130"/>
                    <a:gd name="T34" fmla="*/ 32 w 194"/>
                    <a:gd name="T35" fmla="*/ 58 h 130"/>
                    <a:gd name="T36" fmla="*/ 38 w 194"/>
                    <a:gd name="T37" fmla="*/ 61 h 130"/>
                    <a:gd name="T38" fmla="*/ 21 w 194"/>
                    <a:gd name="T39" fmla="*/ 71 h 130"/>
                    <a:gd name="T40" fmla="*/ 15 w 194"/>
                    <a:gd name="T41" fmla="*/ 78 h 130"/>
                    <a:gd name="T42" fmla="*/ 17 w 194"/>
                    <a:gd name="T43" fmla="*/ 84 h 130"/>
                    <a:gd name="T44" fmla="*/ 26 w 194"/>
                    <a:gd name="T45" fmla="*/ 89 h 130"/>
                    <a:gd name="T46" fmla="*/ 22 w 194"/>
                    <a:gd name="T47" fmla="*/ 94 h 130"/>
                    <a:gd name="T48" fmla="*/ 31 w 194"/>
                    <a:gd name="T49" fmla="*/ 93 h 130"/>
                    <a:gd name="T50" fmla="*/ 38 w 194"/>
                    <a:gd name="T51" fmla="*/ 102 h 130"/>
                    <a:gd name="T52" fmla="*/ 48 w 194"/>
                    <a:gd name="T53" fmla="*/ 105 h 130"/>
                    <a:gd name="T54" fmla="*/ 54 w 194"/>
                    <a:gd name="T55" fmla="*/ 103 h 130"/>
                    <a:gd name="T56" fmla="*/ 55 w 194"/>
                    <a:gd name="T57" fmla="*/ 106 h 130"/>
                    <a:gd name="T58" fmla="*/ 51 w 194"/>
                    <a:gd name="T59" fmla="*/ 114 h 130"/>
                    <a:gd name="T60" fmla="*/ 41 w 194"/>
                    <a:gd name="T61" fmla="*/ 124 h 130"/>
                    <a:gd name="T62" fmla="*/ 36 w 194"/>
                    <a:gd name="T63" fmla="*/ 126 h 130"/>
                    <a:gd name="T64" fmla="*/ 43 w 194"/>
                    <a:gd name="T65" fmla="*/ 125 h 130"/>
                    <a:gd name="T66" fmla="*/ 54 w 194"/>
                    <a:gd name="T67" fmla="*/ 118 h 130"/>
                    <a:gd name="T68" fmla="*/ 72 w 194"/>
                    <a:gd name="T69" fmla="*/ 107 h 130"/>
                    <a:gd name="T70" fmla="*/ 77 w 194"/>
                    <a:gd name="T71" fmla="*/ 91 h 130"/>
                    <a:gd name="T72" fmla="*/ 94 w 194"/>
                    <a:gd name="T73" fmla="*/ 86 h 130"/>
                    <a:gd name="T74" fmla="*/ 87 w 194"/>
                    <a:gd name="T75" fmla="*/ 97 h 130"/>
                    <a:gd name="T76" fmla="*/ 101 w 194"/>
                    <a:gd name="T77" fmla="*/ 88 h 130"/>
                    <a:gd name="T78" fmla="*/ 119 w 194"/>
                    <a:gd name="T79" fmla="*/ 92 h 130"/>
                    <a:gd name="T80" fmla="*/ 136 w 194"/>
                    <a:gd name="T81" fmla="*/ 95 h 130"/>
                    <a:gd name="T82" fmla="*/ 145 w 194"/>
                    <a:gd name="T83" fmla="*/ 98 h 130"/>
                    <a:gd name="T84" fmla="*/ 160 w 194"/>
                    <a:gd name="T85" fmla="*/ 102 h 130"/>
                    <a:gd name="T86" fmla="*/ 169 w 194"/>
                    <a:gd name="T87" fmla="*/ 104 h 130"/>
                    <a:gd name="T88" fmla="*/ 176 w 194"/>
                    <a:gd name="T89" fmla="*/ 111 h 130"/>
                    <a:gd name="T90" fmla="*/ 184 w 194"/>
                    <a:gd name="T91" fmla="*/ 121 h 130"/>
                    <a:gd name="T92" fmla="*/ 186 w 194"/>
                    <a:gd name="T93" fmla="*/ 125 h 130"/>
                    <a:gd name="T94" fmla="*/ 194 w 194"/>
                    <a:gd name="T95" fmla="*/ 126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4" h="130">
                      <a:moveTo>
                        <a:pt x="194" y="126"/>
                      </a:moveTo>
                      <a:cubicBezTo>
                        <a:pt x="193" y="125"/>
                        <a:pt x="191" y="125"/>
                        <a:pt x="193" y="123"/>
                      </a:cubicBezTo>
                      <a:cubicBezTo>
                        <a:pt x="193" y="122"/>
                        <a:pt x="192" y="122"/>
                        <a:pt x="191" y="122"/>
                      </a:cubicBezTo>
                      <a:cubicBezTo>
                        <a:pt x="189" y="120"/>
                        <a:pt x="185" y="119"/>
                        <a:pt x="184" y="118"/>
                      </a:cubicBezTo>
                      <a:cubicBezTo>
                        <a:pt x="180" y="113"/>
                        <a:pt x="178" y="107"/>
                        <a:pt x="174" y="103"/>
                      </a:cubicBezTo>
                      <a:cubicBezTo>
                        <a:pt x="172" y="102"/>
                        <a:pt x="170" y="100"/>
                        <a:pt x="169" y="99"/>
                      </a:cubicBezTo>
                      <a:cubicBezTo>
                        <a:pt x="167" y="98"/>
                        <a:pt x="167" y="95"/>
                        <a:pt x="165" y="95"/>
                      </a:cubicBezTo>
                      <a:cubicBezTo>
                        <a:pt x="164" y="95"/>
                        <a:pt x="161" y="97"/>
                        <a:pt x="161" y="97"/>
                      </a:cubicBezTo>
                      <a:cubicBezTo>
                        <a:pt x="162" y="99"/>
                        <a:pt x="159" y="100"/>
                        <a:pt x="158" y="100"/>
                      </a:cubicBezTo>
                      <a:cubicBezTo>
                        <a:pt x="155" y="101"/>
                        <a:pt x="152" y="97"/>
                        <a:pt x="150" y="95"/>
                      </a:cubicBezTo>
                      <a:cubicBezTo>
                        <a:pt x="149" y="94"/>
                        <a:pt x="148" y="94"/>
                        <a:pt x="147" y="92"/>
                      </a:cubicBezTo>
                      <a:cubicBezTo>
                        <a:pt x="146" y="90"/>
                        <a:pt x="144" y="91"/>
                        <a:pt x="143" y="92"/>
                      </a:cubicBezTo>
                      <a:cubicBezTo>
                        <a:pt x="141" y="92"/>
                        <a:pt x="141" y="91"/>
                        <a:pt x="139" y="92"/>
                      </a:cubicBezTo>
                      <a:cubicBezTo>
                        <a:pt x="139" y="92"/>
                        <a:pt x="138" y="92"/>
                        <a:pt x="138" y="91"/>
                      </a:cubicBezTo>
                      <a:cubicBezTo>
                        <a:pt x="138" y="90"/>
                        <a:pt x="138" y="90"/>
                        <a:pt x="138" y="89"/>
                      </a:cubicBezTo>
                      <a:cubicBezTo>
                        <a:pt x="138" y="85"/>
                        <a:pt x="138" y="80"/>
                        <a:pt x="138" y="76"/>
                      </a:cubicBezTo>
                      <a:cubicBezTo>
                        <a:pt x="138" y="64"/>
                        <a:pt x="138" y="51"/>
                        <a:pt x="138" y="38"/>
                      </a:cubicBezTo>
                      <a:cubicBezTo>
                        <a:pt x="138" y="33"/>
                        <a:pt x="138" y="27"/>
                        <a:pt x="138" y="21"/>
                      </a:cubicBezTo>
                      <a:cubicBezTo>
                        <a:pt x="138" y="20"/>
                        <a:pt x="138" y="18"/>
                        <a:pt x="138" y="16"/>
                      </a:cubicBezTo>
                      <a:cubicBezTo>
                        <a:pt x="138" y="15"/>
                        <a:pt x="137" y="15"/>
                        <a:pt x="135" y="14"/>
                      </a:cubicBezTo>
                      <a:cubicBezTo>
                        <a:pt x="130" y="12"/>
                        <a:pt x="127" y="12"/>
                        <a:pt x="122" y="12"/>
                      </a:cubicBezTo>
                      <a:cubicBezTo>
                        <a:pt x="117" y="12"/>
                        <a:pt x="113" y="11"/>
                        <a:pt x="108" y="10"/>
                      </a:cubicBezTo>
                      <a:cubicBezTo>
                        <a:pt x="102" y="10"/>
                        <a:pt x="97" y="8"/>
                        <a:pt x="92" y="8"/>
                      </a:cubicBezTo>
                      <a:cubicBezTo>
                        <a:pt x="89" y="8"/>
                        <a:pt x="87" y="9"/>
                        <a:pt x="84" y="8"/>
                      </a:cubicBezTo>
                      <a:cubicBezTo>
                        <a:pt x="84" y="8"/>
                        <a:pt x="80" y="7"/>
                        <a:pt x="80" y="7"/>
                      </a:cubicBezTo>
                      <a:cubicBezTo>
                        <a:pt x="80" y="7"/>
                        <a:pt x="81" y="5"/>
                        <a:pt x="81" y="4"/>
                      </a:cubicBezTo>
                      <a:cubicBezTo>
                        <a:pt x="81" y="4"/>
                        <a:pt x="78" y="4"/>
                        <a:pt x="78" y="4"/>
                      </a:cubicBezTo>
                      <a:cubicBezTo>
                        <a:pt x="76" y="4"/>
                        <a:pt x="73" y="5"/>
                        <a:pt x="71" y="5"/>
                      </a:cubicBezTo>
                      <a:cubicBezTo>
                        <a:pt x="69" y="5"/>
                        <a:pt x="70" y="1"/>
                        <a:pt x="67" y="3"/>
                      </a:cubicBezTo>
                      <a:cubicBezTo>
                        <a:pt x="66" y="3"/>
                        <a:pt x="65" y="5"/>
                        <a:pt x="64" y="4"/>
                      </a:cubicBezTo>
                      <a:cubicBezTo>
                        <a:pt x="62" y="4"/>
                        <a:pt x="62" y="3"/>
                        <a:pt x="64" y="2"/>
                      </a:cubicBezTo>
                      <a:cubicBezTo>
                        <a:pt x="66" y="2"/>
                        <a:pt x="63" y="1"/>
                        <a:pt x="62" y="1"/>
                      </a:cubicBezTo>
                      <a:cubicBezTo>
                        <a:pt x="58" y="0"/>
                        <a:pt x="58" y="1"/>
                        <a:pt x="56" y="3"/>
                      </a:cubicBezTo>
                      <a:cubicBezTo>
                        <a:pt x="53" y="6"/>
                        <a:pt x="49" y="4"/>
                        <a:pt x="45" y="5"/>
                      </a:cubicBezTo>
                      <a:cubicBezTo>
                        <a:pt x="41" y="6"/>
                        <a:pt x="45" y="8"/>
                        <a:pt x="45" y="8"/>
                      </a:cubicBezTo>
                      <a:cubicBezTo>
                        <a:pt x="44" y="8"/>
                        <a:pt x="43" y="8"/>
                        <a:pt x="43" y="8"/>
                      </a:cubicBezTo>
                      <a:cubicBezTo>
                        <a:pt x="43" y="8"/>
                        <a:pt x="44" y="10"/>
                        <a:pt x="43" y="10"/>
                      </a:cubicBezTo>
                      <a:cubicBezTo>
                        <a:pt x="42" y="10"/>
                        <a:pt x="42" y="8"/>
                        <a:pt x="42" y="7"/>
                      </a:cubicBezTo>
                      <a:cubicBezTo>
                        <a:pt x="41" y="7"/>
                        <a:pt x="38" y="10"/>
                        <a:pt x="38" y="10"/>
                      </a:cubicBezTo>
                      <a:cubicBezTo>
                        <a:pt x="36" y="11"/>
                        <a:pt x="34" y="9"/>
                        <a:pt x="32" y="11"/>
                      </a:cubicBezTo>
                      <a:cubicBezTo>
                        <a:pt x="30" y="12"/>
                        <a:pt x="28" y="13"/>
                        <a:pt x="27" y="15"/>
                      </a:cubicBezTo>
                      <a:cubicBezTo>
                        <a:pt x="27" y="17"/>
                        <a:pt x="27" y="19"/>
                        <a:pt x="25" y="20"/>
                      </a:cubicBezTo>
                      <a:cubicBezTo>
                        <a:pt x="23" y="21"/>
                        <a:pt x="22" y="22"/>
                        <a:pt x="20" y="22"/>
                      </a:cubicBezTo>
                      <a:cubicBezTo>
                        <a:pt x="19" y="22"/>
                        <a:pt x="13" y="22"/>
                        <a:pt x="12" y="23"/>
                      </a:cubicBezTo>
                      <a:cubicBezTo>
                        <a:pt x="12" y="24"/>
                        <a:pt x="10" y="27"/>
                        <a:pt x="10" y="27"/>
                      </a:cubicBezTo>
                      <a:cubicBezTo>
                        <a:pt x="11" y="28"/>
                        <a:pt x="14" y="28"/>
                        <a:pt x="15" y="29"/>
                      </a:cubicBezTo>
                      <a:cubicBezTo>
                        <a:pt x="18" y="30"/>
                        <a:pt x="21" y="32"/>
                        <a:pt x="23" y="34"/>
                      </a:cubicBezTo>
                      <a:cubicBezTo>
                        <a:pt x="24" y="35"/>
                        <a:pt x="24" y="37"/>
                        <a:pt x="26" y="38"/>
                      </a:cubicBezTo>
                      <a:cubicBezTo>
                        <a:pt x="28" y="38"/>
                        <a:pt x="29" y="38"/>
                        <a:pt x="31" y="37"/>
                      </a:cubicBezTo>
                      <a:cubicBezTo>
                        <a:pt x="31" y="37"/>
                        <a:pt x="34" y="38"/>
                        <a:pt x="34" y="38"/>
                      </a:cubicBezTo>
                      <a:cubicBezTo>
                        <a:pt x="36" y="41"/>
                        <a:pt x="31" y="39"/>
                        <a:pt x="31" y="39"/>
                      </a:cubicBezTo>
                      <a:cubicBezTo>
                        <a:pt x="29" y="39"/>
                        <a:pt x="32" y="41"/>
                        <a:pt x="33" y="42"/>
                      </a:cubicBezTo>
                      <a:cubicBezTo>
                        <a:pt x="34" y="44"/>
                        <a:pt x="35" y="43"/>
                        <a:pt x="37" y="42"/>
                      </a:cubicBezTo>
                      <a:cubicBezTo>
                        <a:pt x="38" y="41"/>
                        <a:pt x="41" y="41"/>
                        <a:pt x="42" y="42"/>
                      </a:cubicBezTo>
                      <a:cubicBezTo>
                        <a:pt x="43" y="43"/>
                        <a:pt x="38" y="44"/>
                        <a:pt x="38" y="44"/>
                      </a:cubicBezTo>
                      <a:cubicBezTo>
                        <a:pt x="37" y="44"/>
                        <a:pt x="38" y="44"/>
                        <a:pt x="38" y="45"/>
                      </a:cubicBezTo>
                      <a:cubicBezTo>
                        <a:pt x="38" y="46"/>
                        <a:pt x="36" y="45"/>
                        <a:pt x="36" y="45"/>
                      </a:cubicBezTo>
                      <a:cubicBezTo>
                        <a:pt x="35" y="45"/>
                        <a:pt x="34" y="46"/>
                        <a:pt x="32" y="46"/>
                      </a:cubicBezTo>
                      <a:cubicBezTo>
                        <a:pt x="30" y="46"/>
                        <a:pt x="26" y="47"/>
                        <a:pt x="24" y="46"/>
                      </a:cubicBezTo>
                      <a:cubicBezTo>
                        <a:pt x="22" y="45"/>
                        <a:pt x="25" y="43"/>
                        <a:pt x="24" y="42"/>
                      </a:cubicBezTo>
                      <a:cubicBezTo>
                        <a:pt x="23" y="42"/>
                        <a:pt x="21" y="42"/>
                        <a:pt x="20" y="43"/>
                      </a:cubicBezTo>
                      <a:cubicBezTo>
                        <a:pt x="19" y="43"/>
                        <a:pt x="17" y="43"/>
                        <a:pt x="16" y="43"/>
                      </a:cubicBezTo>
                      <a:cubicBezTo>
                        <a:pt x="14" y="44"/>
                        <a:pt x="15" y="46"/>
                        <a:pt x="15" y="46"/>
                      </a:cubicBezTo>
                      <a:cubicBezTo>
                        <a:pt x="13" y="46"/>
                        <a:pt x="11" y="45"/>
                        <a:pt x="9" y="46"/>
                      </a:cubicBezTo>
                      <a:cubicBezTo>
                        <a:pt x="8" y="47"/>
                        <a:pt x="6" y="48"/>
                        <a:pt x="5" y="49"/>
                      </a:cubicBezTo>
                      <a:cubicBezTo>
                        <a:pt x="0" y="52"/>
                        <a:pt x="12" y="52"/>
                        <a:pt x="12" y="53"/>
                      </a:cubicBezTo>
                      <a:cubicBezTo>
                        <a:pt x="11" y="54"/>
                        <a:pt x="8" y="54"/>
                        <a:pt x="10" y="55"/>
                      </a:cubicBezTo>
                      <a:cubicBezTo>
                        <a:pt x="11" y="56"/>
                        <a:pt x="11" y="58"/>
                        <a:pt x="12" y="58"/>
                      </a:cubicBezTo>
                      <a:cubicBezTo>
                        <a:pt x="16" y="59"/>
                        <a:pt x="19" y="58"/>
                        <a:pt x="23" y="58"/>
                      </a:cubicBezTo>
                      <a:cubicBezTo>
                        <a:pt x="24" y="59"/>
                        <a:pt x="25" y="59"/>
                        <a:pt x="26" y="59"/>
                      </a:cubicBezTo>
                      <a:cubicBezTo>
                        <a:pt x="28" y="59"/>
                        <a:pt x="27" y="59"/>
                        <a:pt x="29" y="60"/>
                      </a:cubicBezTo>
                      <a:cubicBezTo>
                        <a:pt x="29" y="60"/>
                        <a:pt x="31" y="58"/>
                        <a:pt x="32" y="58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6" y="56"/>
                        <a:pt x="37" y="55"/>
                        <a:pt x="37" y="55"/>
                      </a:cubicBezTo>
                      <a:cubicBezTo>
                        <a:pt x="38" y="56"/>
                        <a:pt x="39" y="57"/>
                        <a:pt x="38" y="58"/>
                      </a:cubicBezTo>
                      <a:cubicBezTo>
                        <a:pt x="37" y="59"/>
                        <a:pt x="36" y="59"/>
                        <a:pt x="38" y="61"/>
                      </a:cubicBezTo>
                      <a:cubicBezTo>
                        <a:pt x="40" y="65"/>
                        <a:pt x="38" y="68"/>
                        <a:pt x="33" y="67"/>
                      </a:cubicBezTo>
                      <a:cubicBezTo>
                        <a:pt x="33" y="67"/>
                        <a:pt x="32" y="66"/>
                        <a:pt x="31" y="67"/>
                      </a:cubicBezTo>
                      <a:cubicBezTo>
                        <a:pt x="30" y="68"/>
                        <a:pt x="29" y="70"/>
                        <a:pt x="28" y="70"/>
                      </a:cubicBezTo>
                      <a:cubicBezTo>
                        <a:pt x="26" y="71"/>
                        <a:pt x="20" y="68"/>
                        <a:pt x="21" y="71"/>
                      </a:cubicBezTo>
                      <a:cubicBezTo>
                        <a:pt x="21" y="71"/>
                        <a:pt x="18" y="73"/>
                        <a:pt x="19" y="73"/>
                      </a:cubicBezTo>
                      <a:cubicBezTo>
                        <a:pt x="19" y="73"/>
                        <a:pt x="20" y="73"/>
                        <a:pt x="20" y="73"/>
                      </a:cubicBezTo>
                      <a:cubicBezTo>
                        <a:pt x="21" y="74"/>
                        <a:pt x="18" y="75"/>
                        <a:pt x="17" y="76"/>
                      </a:cubicBezTo>
                      <a:cubicBezTo>
                        <a:pt x="16" y="76"/>
                        <a:pt x="15" y="77"/>
                        <a:pt x="15" y="78"/>
                      </a:cubicBezTo>
                      <a:cubicBezTo>
                        <a:pt x="14" y="80"/>
                        <a:pt x="16" y="80"/>
                        <a:pt x="14" y="81"/>
                      </a:cubicBezTo>
                      <a:cubicBezTo>
                        <a:pt x="12" y="82"/>
                        <a:pt x="14" y="84"/>
                        <a:pt x="15" y="85"/>
                      </a:cubicBezTo>
                      <a:cubicBezTo>
                        <a:pt x="15" y="86"/>
                        <a:pt x="18" y="81"/>
                        <a:pt x="19" y="81"/>
                      </a:cubicBezTo>
                      <a:cubicBezTo>
                        <a:pt x="19" y="81"/>
                        <a:pt x="17" y="84"/>
                        <a:pt x="17" y="84"/>
                      </a:cubicBezTo>
                      <a:cubicBezTo>
                        <a:pt x="16" y="85"/>
                        <a:pt x="19" y="87"/>
                        <a:pt x="20" y="87"/>
                      </a:cubicBezTo>
                      <a:cubicBezTo>
                        <a:pt x="21" y="88"/>
                        <a:pt x="21" y="89"/>
                        <a:pt x="22" y="88"/>
                      </a:cubicBezTo>
                      <a:cubicBezTo>
                        <a:pt x="23" y="87"/>
                        <a:pt x="24" y="86"/>
                        <a:pt x="24" y="86"/>
                      </a:cubicBezTo>
                      <a:cubicBezTo>
                        <a:pt x="24" y="87"/>
                        <a:pt x="25" y="89"/>
                        <a:pt x="26" y="89"/>
                      </a:cubicBezTo>
                      <a:cubicBezTo>
                        <a:pt x="24" y="90"/>
                        <a:pt x="23" y="89"/>
                        <a:pt x="22" y="89"/>
                      </a:cubicBezTo>
                      <a:cubicBezTo>
                        <a:pt x="21" y="90"/>
                        <a:pt x="20" y="87"/>
                        <a:pt x="19" y="87"/>
                      </a:cubicBezTo>
                      <a:cubicBezTo>
                        <a:pt x="18" y="87"/>
                        <a:pt x="16" y="90"/>
                        <a:pt x="18" y="91"/>
                      </a:cubicBezTo>
                      <a:cubicBezTo>
                        <a:pt x="20" y="92"/>
                        <a:pt x="20" y="93"/>
                        <a:pt x="22" y="94"/>
                      </a:cubicBezTo>
                      <a:cubicBezTo>
                        <a:pt x="23" y="96"/>
                        <a:pt x="25" y="95"/>
                        <a:pt x="27" y="95"/>
                      </a:cubicBezTo>
                      <a:cubicBezTo>
                        <a:pt x="28" y="94"/>
                        <a:pt x="30" y="95"/>
                        <a:pt x="30" y="93"/>
                      </a:cubicBezTo>
                      <a:cubicBezTo>
                        <a:pt x="30" y="91"/>
                        <a:pt x="31" y="88"/>
                        <a:pt x="33" y="89"/>
                      </a:cubicBezTo>
                      <a:cubicBezTo>
                        <a:pt x="33" y="88"/>
                        <a:pt x="31" y="92"/>
                        <a:pt x="31" y="93"/>
                      </a:cubicBezTo>
                      <a:cubicBezTo>
                        <a:pt x="31" y="94"/>
                        <a:pt x="35" y="97"/>
                        <a:pt x="34" y="98"/>
                      </a:cubicBezTo>
                      <a:cubicBezTo>
                        <a:pt x="32" y="100"/>
                        <a:pt x="35" y="101"/>
                        <a:pt x="35" y="101"/>
                      </a:cubicBezTo>
                      <a:cubicBezTo>
                        <a:pt x="34" y="101"/>
                        <a:pt x="32" y="104"/>
                        <a:pt x="32" y="104"/>
                      </a:cubicBezTo>
                      <a:cubicBezTo>
                        <a:pt x="33" y="105"/>
                        <a:pt x="38" y="102"/>
                        <a:pt x="38" y="102"/>
                      </a:cubicBezTo>
                      <a:cubicBezTo>
                        <a:pt x="38" y="103"/>
                        <a:pt x="37" y="103"/>
                        <a:pt x="37" y="104"/>
                      </a:cubicBezTo>
                      <a:cubicBezTo>
                        <a:pt x="37" y="104"/>
                        <a:pt x="39" y="102"/>
                        <a:pt x="40" y="101"/>
                      </a:cubicBezTo>
                      <a:cubicBezTo>
                        <a:pt x="41" y="101"/>
                        <a:pt x="45" y="102"/>
                        <a:pt x="45" y="103"/>
                      </a:cubicBezTo>
                      <a:cubicBezTo>
                        <a:pt x="46" y="104"/>
                        <a:pt x="48" y="107"/>
                        <a:pt x="48" y="105"/>
                      </a:cubicBezTo>
                      <a:cubicBezTo>
                        <a:pt x="48" y="104"/>
                        <a:pt x="50" y="100"/>
                        <a:pt x="50" y="100"/>
                      </a:cubicBezTo>
                      <a:cubicBezTo>
                        <a:pt x="50" y="99"/>
                        <a:pt x="53" y="102"/>
                        <a:pt x="53" y="101"/>
                      </a:cubicBezTo>
                      <a:cubicBezTo>
                        <a:pt x="53" y="101"/>
                        <a:pt x="50" y="101"/>
                        <a:pt x="50" y="102"/>
                      </a:cubicBezTo>
                      <a:cubicBezTo>
                        <a:pt x="50" y="104"/>
                        <a:pt x="53" y="104"/>
                        <a:pt x="54" y="103"/>
                      </a:cubicBezTo>
                      <a:cubicBezTo>
                        <a:pt x="55" y="102"/>
                        <a:pt x="56" y="103"/>
                        <a:pt x="57" y="102"/>
                      </a:cubicBezTo>
                      <a:cubicBezTo>
                        <a:pt x="57" y="102"/>
                        <a:pt x="59" y="100"/>
                        <a:pt x="59" y="100"/>
                      </a:cubicBezTo>
                      <a:cubicBezTo>
                        <a:pt x="59" y="100"/>
                        <a:pt x="57" y="103"/>
                        <a:pt x="56" y="104"/>
                      </a:cubicBezTo>
                      <a:cubicBezTo>
                        <a:pt x="56" y="105"/>
                        <a:pt x="56" y="105"/>
                        <a:pt x="55" y="106"/>
                      </a:cubicBezTo>
                      <a:cubicBezTo>
                        <a:pt x="55" y="107"/>
                        <a:pt x="56" y="106"/>
                        <a:pt x="56" y="107"/>
                      </a:cubicBezTo>
                      <a:cubicBezTo>
                        <a:pt x="56" y="107"/>
                        <a:pt x="55" y="108"/>
                        <a:pt x="54" y="109"/>
                      </a:cubicBezTo>
                      <a:cubicBezTo>
                        <a:pt x="54" y="111"/>
                        <a:pt x="54" y="111"/>
                        <a:pt x="55" y="112"/>
                      </a:cubicBezTo>
                      <a:cubicBezTo>
                        <a:pt x="55" y="112"/>
                        <a:pt x="52" y="114"/>
                        <a:pt x="51" y="114"/>
                      </a:cubicBezTo>
                      <a:cubicBezTo>
                        <a:pt x="50" y="116"/>
                        <a:pt x="49" y="117"/>
                        <a:pt x="47" y="118"/>
                      </a:cubicBezTo>
                      <a:cubicBezTo>
                        <a:pt x="45" y="118"/>
                        <a:pt x="43" y="120"/>
                        <a:pt x="42" y="121"/>
                      </a:cubicBezTo>
                      <a:cubicBezTo>
                        <a:pt x="41" y="121"/>
                        <a:pt x="41" y="122"/>
                        <a:pt x="40" y="122"/>
                      </a:cubicBezTo>
                      <a:cubicBezTo>
                        <a:pt x="40" y="123"/>
                        <a:pt x="41" y="124"/>
                        <a:pt x="41" y="124"/>
                      </a:cubicBezTo>
                      <a:cubicBezTo>
                        <a:pt x="40" y="125"/>
                        <a:pt x="37" y="124"/>
                        <a:pt x="36" y="124"/>
                      </a:cubicBezTo>
                      <a:cubicBezTo>
                        <a:pt x="33" y="124"/>
                        <a:pt x="32" y="125"/>
                        <a:pt x="30" y="127"/>
                      </a:cubicBezTo>
                      <a:cubicBezTo>
                        <a:pt x="29" y="128"/>
                        <a:pt x="30" y="130"/>
                        <a:pt x="31" y="129"/>
                      </a:cubicBezTo>
                      <a:cubicBezTo>
                        <a:pt x="33" y="128"/>
                        <a:pt x="35" y="125"/>
                        <a:pt x="36" y="126"/>
                      </a:cubicBezTo>
                      <a:cubicBezTo>
                        <a:pt x="36" y="125"/>
                        <a:pt x="35" y="129"/>
                        <a:pt x="38" y="126"/>
                      </a:cubicBezTo>
                      <a:cubicBezTo>
                        <a:pt x="38" y="126"/>
                        <a:pt x="40" y="129"/>
                        <a:pt x="41" y="127"/>
                      </a:cubicBezTo>
                      <a:cubicBezTo>
                        <a:pt x="41" y="126"/>
                        <a:pt x="40" y="126"/>
                        <a:pt x="41" y="126"/>
                      </a:cubicBezTo>
                      <a:cubicBezTo>
                        <a:pt x="42" y="125"/>
                        <a:pt x="42" y="125"/>
                        <a:pt x="43" y="125"/>
                      </a:cubicBezTo>
                      <a:cubicBezTo>
                        <a:pt x="44" y="125"/>
                        <a:pt x="44" y="125"/>
                        <a:pt x="45" y="124"/>
                      </a:cubicBezTo>
                      <a:cubicBezTo>
                        <a:pt x="46" y="123"/>
                        <a:pt x="48" y="123"/>
                        <a:pt x="50" y="122"/>
                      </a:cubicBezTo>
                      <a:cubicBezTo>
                        <a:pt x="53" y="121"/>
                        <a:pt x="49" y="121"/>
                        <a:pt x="51" y="120"/>
                      </a:cubicBezTo>
                      <a:cubicBezTo>
                        <a:pt x="52" y="119"/>
                        <a:pt x="53" y="118"/>
                        <a:pt x="54" y="118"/>
                      </a:cubicBezTo>
                      <a:cubicBezTo>
                        <a:pt x="56" y="117"/>
                        <a:pt x="58" y="116"/>
                        <a:pt x="59" y="116"/>
                      </a:cubicBezTo>
                      <a:cubicBezTo>
                        <a:pt x="62" y="114"/>
                        <a:pt x="60" y="115"/>
                        <a:pt x="60" y="113"/>
                      </a:cubicBezTo>
                      <a:cubicBezTo>
                        <a:pt x="60" y="113"/>
                        <a:pt x="68" y="109"/>
                        <a:pt x="69" y="108"/>
                      </a:cubicBezTo>
                      <a:cubicBezTo>
                        <a:pt x="70" y="108"/>
                        <a:pt x="72" y="108"/>
                        <a:pt x="72" y="107"/>
                      </a:cubicBezTo>
                      <a:cubicBezTo>
                        <a:pt x="72" y="104"/>
                        <a:pt x="73" y="105"/>
                        <a:pt x="75" y="104"/>
                      </a:cubicBezTo>
                      <a:cubicBezTo>
                        <a:pt x="78" y="102"/>
                        <a:pt x="69" y="101"/>
                        <a:pt x="73" y="97"/>
                      </a:cubicBezTo>
                      <a:cubicBezTo>
                        <a:pt x="75" y="96"/>
                        <a:pt x="77" y="96"/>
                        <a:pt x="78" y="95"/>
                      </a:cubicBezTo>
                      <a:cubicBezTo>
                        <a:pt x="79" y="94"/>
                        <a:pt x="79" y="91"/>
                        <a:pt x="77" y="91"/>
                      </a:cubicBezTo>
                      <a:cubicBezTo>
                        <a:pt x="79" y="91"/>
                        <a:pt x="79" y="92"/>
                        <a:pt x="81" y="91"/>
                      </a:cubicBezTo>
                      <a:cubicBezTo>
                        <a:pt x="82" y="90"/>
                        <a:pt x="83" y="88"/>
                        <a:pt x="85" y="87"/>
                      </a:cubicBezTo>
                      <a:cubicBezTo>
                        <a:pt x="86" y="86"/>
                        <a:pt x="88" y="84"/>
                        <a:pt x="89" y="84"/>
                      </a:cubicBezTo>
                      <a:cubicBezTo>
                        <a:pt x="90" y="84"/>
                        <a:pt x="95" y="84"/>
                        <a:pt x="94" y="86"/>
                      </a:cubicBezTo>
                      <a:cubicBezTo>
                        <a:pt x="93" y="87"/>
                        <a:pt x="91" y="85"/>
                        <a:pt x="89" y="86"/>
                      </a:cubicBezTo>
                      <a:cubicBezTo>
                        <a:pt x="87" y="87"/>
                        <a:pt x="87" y="88"/>
                        <a:pt x="86" y="90"/>
                      </a:cubicBezTo>
                      <a:cubicBezTo>
                        <a:pt x="86" y="92"/>
                        <a:pt x="84" y="94"/>
                        <a:pt x="84" y="96"/>
                      </a:cubicBezTo>
                      <a:cubicBezTo>
                        <a:pt x="83" y="97"/>
                        <a:pt x="87" y="96"/>
                        <a:pt x="87" y="97"/>
                      </a:cubicBezTo>
                      <a:cubicBezTo>
                        <a:pt x="86" y="97"/>
                        <a:pt x="81" y="99"/>
                        <a:pt x="85" y="99"/>
                      </a:cubicBezTo>
                      <a:cubicBezTo>
                        <a:pt x="88" y="99"/>
                        <a:pt x="90" y="97"/>
                        <a:pt x="93" y="96"/>
                      </a:cubicBezTo>
                      <a:cubicBezTo>
                        <a:pt x="95" y="94"/>
                        <a:pt x="97" y="94"/>
                        <a:pt x="99" y="93"/>
                      </a:cubicBezTo>
                      <a:cubicBezTo>
                        <a:pt x="103" y="92"/>
                        <a:pt x="101" y="90"/>
                        <a:pt x="101" y="88"/>
                      </a:cubicBezTo>
                      <a:cubicBezTo>
                        <a:pt x="100" y="84"/>
                        <a:pt x="109" y="87"/>
                        <a:pt x="111" y="88"/>
                      </a:cubicBezTo>
                      <a:cubicBezTo>
                        <a:pt x="113" y="88"/>
                        <a:pt x="114" y="90"/>
                        <a:pt x="116" y="91"/>
                      </a:cubicBezTo>
                      <a:cubicBezTo>
                        <a:pt x="116" y="91"/>
                        <a:pt x="118" y="88"/>
                        <a:pt x="119" y="89"/>
                      </a:cubicBezTo>
                      <a:cubicBezTo>
                        <a:pt x="119" y="89"/>
                        <a:pt x="119" y="91"/>
                        <a:pt x="119" y="92"/>
                      </a:cubicBezTo>
                      <a:cubicBezTo>
                        <a:pt x="121" y="93"/>
                        <a:pt x="122" y="93"/>
                        <a:pt x="123" y="93"/>
                      </a:cubicBezTo>
                      <a:cubicBezTo>
                        <a:pt x="126" y="93"/>
                        <a:pt x="129" y="92"/>
                        <a:pt x="131" y="93"/>
                      </a:cubicBezTo>
                      <a:cubicBezTo>
                        <a:pt x="132" y="93"/>
                        <a:pt x="133" y="94"/>
                        <a:pt x="134" y="93"/>
                      </a:cubicBezTo>
                      <a:cubicBezTo>
                        <a:pt x="135" y="93"/>
                        <a:pt x="135" y="94"/>
                        <a:pt x="136" y="95"/>
                      </a:cubicBezTo>
                      <a:cubicBezTo>
                        <a:pt x="137" y="95"/>
                        <a:pt x="139" y="96"/>
                        <a:pt x="140" y="96"/>
                      </a:cubicBezTo>
                      <a:cubicBezTo>
                        <a:pt x="142" y="96"/>
                        <a:pt x="143" y="94"/>
                        <a:pt x="144" y="94"/>
                      </a:cubicBezTo>
                      <a:cubicBezTo>
                        <a:pt x="146" y="93"/>
                        <a:pt x="145" y="96"/>
                        <a:pt x="145" y="96"/>
                      </a:cubicBezTo>
                      <a:cubicBezTo>
                        <a:pt x="144" y="97"/>
                        <a:pt x="144" y="97"/>
                        <a:pt x="145" y="98"/>
                      </a:cubicBezTo>
                      <a:cubicBezTo>
                        <a:pt x="148" y="99"/>
                        <a:pt x="150" y="100"/>
                        <a:pt x="152" y="101"/>
                      </a:cubicBezTo>
                      <a:cubicBezTo>
                        <a:pt x="154" y="103"/>
                        <a:pt x="156" y="105"/>
                        <a:pt x="158" y="106"/>
                      </a:cubicBezTo>
                      <a:cubicBezTo>
                        <a:pt x="159" y="106"/>
                        <a:pt x="160" y="105"/>
                        <a:pt x="161" y="105"/>
                      </a:cubicBezTo>
                      <a:cubicBezTo>
                        <a:pt x="162" y="104"/>
                        <a:pt x="160" y="103"/>
                        <a:pt x="160" y="102"/>
                      </a:cubicBezTo>
                      <a:cubicBezTo>
                        <a:pt x="160" y="101"/>
                        <a:pt x="163" y="103"/>
                        <a:pt x="163" y="103"/>
                      </a:cubicBezTo>
                      <a:cubicBezTo>
                        <a:pt x="163" y="104"/>
                        <a:pt x="166" y="106"/>
                        <a:pt x="167" y="105"/>
                      </a:cubicBezTo>
                      <a:cubicBezTo>
                        <a:pt x="167" y="105"/>
                        <a:pt x="165" y="99"/>
                        <a:pt x="165" y="99"/>
                      </a:cubicBezTo>
                      <a:cubicBezTo>
                        <a:pt x="166" y="99"/>
                        <a:pt x="168" y="104"/>
                        <a:pt x="169" y="104"/>
                      </a:cubicBezTo>
                      <a:cubicBezTo>
                        <a:pt x="169" y="105"/>
                        <a:pt x="170" y="107"/>
                        <a:pt x="171" y="107"/>
                      </a:cubicBezTo>
                      <a:cubicBezTo>
                        <a:pt x="172" y="107"/>
                        <a:pt x="173" y="105"/>
                        <a:pt x="173" y="105"/>
                      </a:cubicBezTo>
                      <a:cubicBezTo>
                        <a:pt x="171" y="106"/>
                        <a:pt x="177" y="110"/>
                        <a:pt x="177" y="111"/>
                      </a:cubicBezTo>
                      <a:cubicBezTo>
                        <a:pt x="176" y="111"/>
                        <a:pt x="176" y="111"/>
                        <a:pt x="176" y="111"/>
                      </a:cubicBezTo>
                      <a:cubicBezTo>
                        <a:pt x="175" y="112"/>
                        <a:pt x="177" y="112"/>
                        <a:pt x="177" y="113"/>
                      </a:cubicBezTo>
                      <a:cubicBezTo>
                        <a:pt x="177" y="113"/>
                        <a:pt x="175" y="114"/>
                        <a:pt x="176" y="114"/>
                      </a:cubicBezTo>
                      <a:cubicBezTo>
                        <a:pt x="177" y="115"/>
                        <a:pt x="178" y="116"/>
                        <a:pt x="179" y="117"/>
                      </a:cubicBezTo>
                      <a:cubicBezTo>
                        <a:pt x="181" y="119"/>
                        <a:pt x="182" y="120"/>
                        <a:pt x="184" y="121"/>
                      </a:cubicBezTo>
                      <a:cubicBezTo>
                        <a:pt x="184" y="121"/>
                        <a:pt x="182" y="125"/>
                        <a:pt x="183" y="125"/>
                      </a:cubicBezTo>
                      <a:cubicBezTo>
                        <a:pt x="184" y="126"/>
                        <a:pt x="184" y="124"/>
                        <a:pt x="184" y="124"/>
                      </a:cubicBezTo>
                      <a:cubicBezTo>
                        <a:pt x="185" y="123"/>
                        <a:pt x="185" y="126"/>
                        <a:pt x="186" y="127"/>
                      </a:cubicBezTo>
                      <a:cubicBezTo>
                        <a:pt x="186" y="127"/>
                        <a:pt x="186" y="126"/>
                        <a:pt x="186" y="125"/>
                      </a:cubicBezTo>
                      <a:cubicBezTo>
                        <a:pt x="186" y="127"/>
                        <a:pt x="192" y="130"/>
                        <a:pt x="193" y="127"/>
                      </a:cubicBezTo>
                      <a:cubicBezTo>
                        <a:pt x="193" y="127"/>
                        <a:pt x="193" y="128"/>
                        <a:pt x="193" y="128"/>
                      </a:cubicBezTo>
                      <a:cubicBezTo>
                        <a:pt x="193" y="128"/>
                        <a:pt x="194" y="127"/>
                        <a:pt x="194" y="126"/>
                      </a:cubicBezTo>
                      <a:cubicBezTo>
                        <a:pt x="193" y="126"/>
                        <a:pt x="194" y="127"/>
                        <a:pt x="194" y="1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7" name="Freeform 641">
                  <a:extLst>
                    <a:ext uri="{FF2B5EF4-FFF2-40B4-BE49-F238E27FC236}">
                      <a16:creationId xmlns:a16="http://schemas.microsoft.com/office/drawing/2014/main" id="{FC1F9516-2A88-3D47-9099-4033F3C83D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79" y="6516489"/>
                  <a:ext cx="2697453" cy="1337930"/>
                </a:xfrm>
                <a:custGeom>
                  <a:avLst/>
                  <a:gdLst>
                    <a:gd name="T0" fmla="*/ 84 w 289"/>
                    <a:gd name="T1" fmla="*/ 106 h 143"/>
                    <a:gd name="T2" fmla="*/ 105 w 289"/>
                    <a:gd name="T3" fmla="*/ 119 h 143"/>
                    <a:gd name="T4" fmla="*/ 125 w 289"/>
                    <a:gd name="T5" fmla="*/ 127 h 143"/>
                    <a:gd name="T6" fmla="*/ 137 w 289"/>
                    <a:gd name="T7" fmla="*/ 127 h 143"/>
                    <a:gd name="T8" fmla="*/ 149 w 289"/>
                    <a:gd name="T9" fmla="*/ 119 h 143"/>
                    <a:gd name="T10" fmla="*/ 162 w 289"/>
                    <a:gd name="T11" fmla="*/ 118 h 143"/>
                    <a:gd name="T12" fmla="*/ 177 w 289"/>
                    <a:gd name="T13" fmla="*/ 119 h 143"/>
                    <a:gd name="T14" fmla="*/ 171 w 289"/>
                    <a:gd name="T15" fmla="*/ 113 h 143"/>
                    <a:gd name="T16" fmla="*/ 186 w 289"/>
                    <a:gd name="T17" fmla="*/ 113 h 143"/>
                    <a:gd name="T18" fmla="*/ 209 w 289"/>
                    <a:gd name="T19" fmla="*/ 122 h 143"/>
                    <a:gd name="T20" fmla="*/ 213 w 289"/>
                    <a:gd name="T21" fmla="*/ 133 h 143"/>
                    <a:gd name="T22" fmla="*/ 220 w 289"/>
                    <a:gd name="T23" fmla="*/ 143 h 143"/>
                    <a:gd name="T24" fmla="*/ 215 w 289"/>
                    <a:gd name="T25" fmla="*/ 108 h 143"/>
                    <a:gd name="T26" fmla="*/ 234 w 289"/>
                    <a:gd name="T27" fmla="*/ 92 h 143"/>
                    <a:gd name="T28" fmla="*/ 239 w 289"/>
                    <a:gd name="T29" fmla="*/ 86 h 143"/>
                    <a:gd name="T30" fmla="*/ 244 w 289"/>
                    <a:gd name="T31" fmla="*/ 82 h 143"/>
                    <a:gd name="T32" fmla="*/ 242 w 289"/>
                    <a:gd name="T33" fmla="*/ 78 h 143"/>
                    <a:gd name="T34" fmla="*/ 238 w 289"/>
                    <a:gd name="T35" fmla="*/ 71 h 143"/>
                    <a:gd name="T36" fmla="*/ 239 w 289"/>
                    <a:gd name="T37" fmla="*/ 69 h 143"/>
                    <a:gd name="T38" fmla="*/ 242 w 289"/>
                    <a:gd name="T39" fmla="*/ 75 h 143"/>
                    <a:gd name="T40" fmla="*/ 246 w 289"/>
                    <a:gd name="T41" fmla="*/ 62 h 143"/>
                    <a:gd name="T42" fmla="*/ 253 w 289"/>
                    <a:gd name="T43" fmla="*/ 52 h 143"/>
                    <a:gd name="T44" fmla="*/ 265 w 289"/>
                    <a:gd name="T45" fmla="*/ 48 h 143"/>
                    <a:gd name="T46" fmla="*/ 271 w 289"/>
                    <a:gd name="T47" fmla="*/ 48 h 143"/>
                    <a:gd name="T48" fmla="*/ 274 w 289"/>
                    <a:gd name="T49" fmla="*/ 35 h 143"/>
                    <a:gd name="T50" fmla="*/ 288 w 289"/>
                    <a:gd name="T51" fmla="*/ 28 h 143"/>
                    <a:gd name="T52" fmla="*/ 276 w 289"/>
                    <a:gd name="T53" fmla="*/ 13 h 143"/>
                    <a:gd name="T54" fmla="*/ 264 w 289"/>
                    <a:gd name="T55" fmla="*/ 28 h 143"/>
                    <a:gd name="T56" fmla="*/ 237 w 289"/>
                    <a:gd name="T57" fmla="*/ 39 h 143"/>
                    <a:gd name="T58" fmla="*/ 224 w 289"/>
                    <a:gd name="T59" fmla="*/ 45 h 143"/>
                    <a:gd name="T60" fmla="*/ 208 w 289"/>
                    <a:gd name="T61" fmla="*/ 44 h 143"/>
                    <a:gd name="T62" fmla="*/ 203 w 289"/>
                    <a:gd name="T63" fmla="*/ 36 h 143"/>
                    <a:gd name="T64" fmla="*/ 196 w 289"/>
                    <a:gd name="T65" fmla="*/ 28 h 143"/>
                    <a:gd name="T66" fmla="*/ 185 w 289"/>
                    <a:gd name="T67" fmla="*/ 48 h 143"/>
                    <a:gd name="T68" fmla="*/ 187 w 289"/>
                    <a:gd name="T69" fmla="*/ 25 h 143"/>
                    <a:gd name="T70" fmla="*/ 196 w 289"/>
                    <a:gd name="T71" fmla="*/ 17 h 143"/>
                    <a:gd name="T72" fmla="*/ 184 w 289"/>
                    <a:gd name="T73" fmla="*/ 13 h 143"/>
                    <a:gd name="T74" fmla="*/ 165 w 289"/>
                    <a:gd name="T75" fmla="*/ 15 h 143"/>
                    <a:gd name="T76" fmla="*/ 158 w 289"/>
                    <a:gd name="T77" fmla="*/ 5 h 143"/>
                    <a:gd name="T78" fmla="*/ 147 w 289"/>
                    <a:gd name="T79" fmla="*/ 4 h 143"/>
                    <a:gd name="T80" fmla="*/ 30 w 289"/>
                    <a:gd name="T81" fmla="*/ 4 h 143"/>
                    <a:gd name="T82" fmla="*/ 7 w 289"/>
                    <a:gd name="T83" fmla="*/ 9 h 143"/>
                    <a:gd name="T84" fmla="*/ 8 w 289"/>
                    <a:gd name="T85" fmla="*/ 21 h 143"/>
                    <a:gd name="T86" fmla="*/ 2 w 289"/>
                    <a:gd name="T87" fmla="*/ 40 h 143"/>
                    <a:gd name="T88" fmla="*/ 5 w 289"/>
                    <a:gd name="T89" fmla="*/ 63 h 143"/>
                    <a:gd name="T90" fmla="*/ 12 w 289"/>
                    <a:gd name="T91" fmla="*/ 73 h 143"/>
                    <a:gd name="T92" fmla="*/ 21 w 289"/>
                    <a:gd name="T93" fmla="*/ 88 h 143"/>
                    <a:gd name="T94" fmla="*/ 39 w 289"/>
                    <a:gd name="T95" fmla="*/ 102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89" h="143">
                      <a:moveTo>
                        <a:pt x="68" y="108"/>
                      </a:moveTo>
                      <a:cubicBezTo>
                        <a:pt x="71" y="108"/>
                        <a:pt x="74" y="108"/>
                        <a:pt x="78" y="108"/>
                      </a:cubicBezTo>
                      <a:cubicBezTo>
                        <a:pt x="79" y="108"/>
                        <a:pt x="81" y="108"/>
                        <a:pt x="82" y="108"/>
                      </a:cubicBezTo>
                      <a:cubicBezTo>
                        <a:pt x="83" y="108"/>
                        <a:pt x="83" y="106"/>
                        <a:pt x="84" y="106"/>
                      </a:cubicBezTo>
                      <a:cubicBezTo>
                        <a:pt x="85" y="105"/>
                        <a:pt x="91" y="105"/>
                        <a:pt x="91" y="106"/>
                      </a:cubicBezTo>
                      <a:cubicBezTo>
                        <a:pt x="94" y="108"/>
                        <a:pt x="97" y="110"/>
                        <a:pt x="100" y="112"/>
                      </a:cubicBezTo>
                      <a:cubicBezTo>
                        <a:pt x="100" y="112"/>
                        <a:pt x="101" y="115"/>
                        <a:pt x="101" y="116"/>
                      </a:cubicBezTo>
                      <a:cubicBezTo>
                        <a:pt x="102" y="118"/>
                        <a:pt x="102" y="118"/>
                        <a:pt x="105" y="119"/>
                      </a:cubicBezTo>
                      <a:cubicBezTo>
                        <a:pt x="107" y="120"/>
                        <a:pt x="108" y="121"/>
                        <a:pt x="109" y="119"/>
                      </a:cubicBezTo>
                      <a:cubicBezTo>
                        <a:pt x="110" y="116"/>
                        <a:pt x="111" y="116"/>
                        <a:pt x="114" y="117"/>
                      </a:cubicBezTo>
                      <a:cubicBezTo>
                        <a:pt x="116" y="117"/>
                        <a:pt x="119" y="118"/>
                        <a:pt x="119" y="120"/>
                      </a:cubicBezTo>
                      <a:cubicBezTo>
                        <a:pt x="121" y="123"/>
                        <a:pt x="123" y="124"/>
                        <a:pt x="125" y="127"/>
                      </a:cubicBezTo>
                      <a:cubicBezTo>
                        <a:pt x="127" y="129"/>
                        <a:pt x="126" y="133"/>
                        <a:pt x="129" y="134"/>
                      </a:cubicBezTo>
                      <a:cubicBezTo>
                        <a:pt x="131" y="136"/>
                        <a:pt x="135" y="136"/>
                        <a:pt x="137" y="137"/>
                      </a:cubicBezTo>
                      <a:cubicBezTo>
                        <a:pt x="137" y="136"/>
                        <a:pt x="135" y="129"/>
                        <a:pt x="135" y="129"/>
                      </a:cubicBezTo>
                      <a:cubicBezTo>
                        <a:pt x="137" y="130"/>
                        <a:pt x="136" y="127"/>
                        <a:pt x="137" y="127"/>
                      </a:cubicBezTo>
                      <a:cubicBezTo>
                        <a:pt x="137" y="126"/>
                        <a:pt x="139" y="126"/>
                        <a:pt x="140" y="125"/>
                      </a:cubicBezTo>
                      <a:cubicBezTo>
                        <a:pt x="141" y="125"/>
                        <a:pt x="142" y="122"/>
                        <a:pt x="142" y="122"/>
                      </a:cubicBezTo>
                      <a:cubicBezTo>
                        <a:pt x="143" y="123"/>
                        <a:pt x="144" y="123"/>
                        <a:pt x="145" y="122"/>
                      </a:cubicBezTo>
                      <a:cubicBezTo>
                        <a:pt x="147" y="121"/>
                        <a:pt x="148" y="121"/>
                        <a:pt x="149" y="119"/>
                      </a:cubicBezTo>
                      <a:cubicBezTo>
                        <a:pt x="151" y="118"/>
                        <a:pt x="148" y="118"/>
                        <a:pt x="148" y="117"/>
                      </a:cubicBezTo>
                      <a:cubicBezTo>
                        <a:pt x="148" y="117"/>
                        <a:pt x="151" y="118"/>
                        <a:pt x="152" y="117"/>
                      </a:cubicBezTo>
                      <a:cubicBezTo>
                        <a:pt x="154" y="116"/>
                        <a:pt x="155" y="116"/>
                        <a:pt x="157" y="116"/>
                      </a:cubicBezTo>
                      <a:cubicBezTo>
                        <a:pt x="159" y="116"/>
                        <a:pt x="160" y="119"/>
                        <a:pt x="162" y="118"/>
                      </a:cubicBezTo>
                      <a:cubicBezTo>
                        <a:pt x="165" y="116"/>
                        <a:pt x="166" y="118"/>
                        <a:pt x="168" y="119"/>
                      </a:cubicBezTo>
                      <a:cubicBezTo>
                        <a:pt x="170" y="120"/>
                        <a:pt x="171" y="118"/>
                        <a:pt x="172" y="118"/>
                      </a:cubicBezTo>
                      <a:cubicBezTo>
                        <a:pt x="173" y="117"/>
                        <a:pt x="176" y="119"/>
                        <a:pt x="176" y="120"/>
                      </a:cubicBezTo>
                      <a:cubicBezTo>
                        <a:pt x="177" y="121"/>
                        <a:pt x="178" y="120"/>
                        <a:pt x="177" y="119"/>
                      </a:cubicBezTo>
                      <a:cubicBezTo>
                        <a:pt x="177" y="119"/>
                        <a:pt x="176" y="118"/>
                        <a:pt x="175" y="118"/>
                      </a:cubicBezTo>
                      <a:cubicBezTo>
                        <a:pt x="174" y="117"/>
                        <a:pt x="176" y="117"/>
                        <a:pt x="176" y="117"/>
                      </a:cubicBezTo>
                      <a:cubicBezTo>
                        <a:pt x="175" y="115"/>
                        <a:pt x="175" y="114"/>
                        <a:pt x="173" y="115"/>
                      </a:cubicBezTo>
                      <a:cubicBezTo>
                        <a:pt x="173" y="115"/>
                        <a:pt x="169" y="115"/>
                        <a:pt x="171" y="113"/>
                      </a:cubicBezTo>
                      <a:cubicBezTo>
                        <a:pt x="173" y="113"/>
                        <a:pt x="174" y="114"/>
                        <a:pt x="175" y="114"/>
                      </a:cubicBezTo>
                      <a:cubicBezTo>
                        <a:pt x="178" y="113"/>
                        <a:pt x="180" y="113"/>
                        <a:pt x="183" y="113"/>
                      </a:cubicBezTo>
                      <a:cubicBezTo>
                        <a:pt x="184" y="113"/>
                        <a:pt x="183" y="113"/>
                        <a:pt x="184" y="114"/>
                      </a:cubicBezTo>
                      <a:cubicBezTo>
                        <a:pt x="184" y="114"/>
                        <a:pt x="185" y="114"/>
                        <a:pt x="186" y="113"/>
                      </a:cubicBezTo>
                      <a:cubicBezTo>
                        <a:pt x="188" y="113"/>
                        <a:pt x="190" y="113"/>
                        <a:pt x="192" y="113"/>
                      </a:cubicBezTo>
                      <a:cubicBezTo>
                        <a:pt x="194" y="113"/>
                        <a:pt x="194" y="115"/>
                        <a:pt x="196" y="116"/>
                      </a:cubicBezTo>
                      <a:cubicBezTo>
                        <a:pt x="198" y="118"/>
                        <a:pt x="200" y="116"/>
                        <a:pt x="202" y="115"/>
                      </a:cubicBezTo>
                      <a:cubicBezTo>
                        <a:pt x="203" y="115"/>
                        <a:pt x="209" y="121"/>
                        <a:pt x="209" y="122"/>
                      </a:cubicBezTo>
                      <a:cubicBezTo>
                        <a:pt x="210" y="123"/>
                        <a:pt x="208" y="125"/>
                        <a:pt x="209" y="126"/>
                      </a:cubicBezTo>
                      <a:cubicBezTo>
                        <a:pt x="210" y="128"/>
                        <a:pt x="209" y="128"/>
                        <a:pt x="210" y="130"/>
                      </a:cubicBezTo>
                      <a:cubicBezTo>
                        <a:pt x="210" y="131"/>
                        <a:pt x="211" y="132"/>
                        <a:pt x="211" y="132"/>
                      </a:cubicBezTo>
                      <a:cubicBezTo>
                        <a:pt x="212" y="132"/>
                        <a:pt x="212" y="133"/>
                        <a:pt x="213" y="133"/>
                      </a:cubicBezTo>
                      <a:cubicBezTo>
                        <a:pt x="214" y="134"/>
                        <a:pt x="213" y="136"/>
                        <a:pt x="214" y="137"/>
                      </a:cubicBezTo>
                      <a:cubicBezTo>
                        <a:pt x="215" y="138"/>
                        <a:pt x="216" y="138"/>
                        <a:pt x="217" y="140"/>
                      </a:cubicBezTo>
                      <a:cubicBezTo>
                        <a:pt x="219" y="143"/>
                        <a:pt x="218" y="140"/>
                        <a:pt x="220" y="141"/>
                      </a:cubicBezTo>
                      <a:cubicBezTo>
                        <a:pt x="220" y="141"/>
                        <a:pt x="220" y="143"/>
                        <a:pt x="220" y="143"/>
                      </a:cubicBezTo>
                      <a:cubicBezTo>
                        <a:pt x="221" y="143"/>
                        <a:pt x="222" y="136"/>
                        <a:pt x="222" y="135"/>
                      </a:cubicBezTo>
                      <a:cubicBezTo>
                        <a:pt x="222" y="132"/>
                        <a:pt x="221" y="130"/>
                        <a:pt x="220" y="126"/>
                      </a:cubicBezTo>
                      <a:cubicBezTo>
                        <a:pt x="218" y="123"/>
                        <a:pt x="218" y="120"/>
                        <a:pt x="217" y="117"/>
                      </a:cubicBezTo>
                      <a:cubicBezTo>
                        <a:pt x="215" y="115"/>
                        <a:pt x="214" y="111"/>
                        <a:pt x="215" y="108"/>
                      </a:cubicBezTo>
                      <a:cubicBezTo>
                        <a:pt x="216" y="105"/>
                        <a:pt x="218" y="103"/>
                        <a:pt x="221" y="101"/>
                      </a:cubicBezTo>
                      <a:cubicBezTo>
                        <a:pt x="222" y="100"/>
                        <a:pt x="223" y="100"/>
                        <a:pt x="224" y="99"/>
                      </a:cubicBezTo>
                      <a:cubicBezTo>
                        <a:pt x="225" y="98"/>
                        <a:pt x="226" y="96"/>
                        <a:pt x="227" y="96"/>
                      </a:cubicBezTo>
                      <a:cubicBezTo>
                        <a:pt x="229" y="94"/>
                        <a:pt x="232" y="94"/>
                        <a:pt x="234" y="92"/>
                      </a:cubicBezTo>
                      <a:cubicBezTo>
                        <a:pt x="235" y="91"/>
                        <a:pt x="236" y="89"/>
                        <a:pt x="238" y="89"/>
                      </a:cubicBezTo>
                      <a:cubicBezTo>
                        <a:pt x="238" y="89"/>
                        <a:pt x="242" y="89"/>
                        <a:pt x="241" y="87"/>
                      </a:cubicBezTo>
                      <a:cubicBezTo>
                        <a:pt x="241" y="87"/>
                        <a:pt x="238" y="88"/>
                        <a:pt x="238" y="88"/>
                      </a:cubicBezTo>
                      <a:cubicBezTo>
                        <a:pt x="238" y="87"/>
                        <a:pt x="240" y="88"/>
                        <a:pt x="239" y="86"/>
                      </a:cubicBezTo>
                      <a:cubicBezTo>
                        <a:pt x="239" y="86"/>
                        <a:pt x="238" y="85"/>
                        <a:pt x="239" y="85"/>
                      </a:cubicBezTo>
                      <a:cubicBezTo>
                        <a:pt x="239" y="84"/>
                        <a:pt x="239" y="85"/>
                        <a:pt x="240" y="84"/>
                      </a:cubicBezTo>
                      <a:cubicBezTo>
                        <a:pt x="239" y="85"/>
                        <a:pt x="241" y="86"/>
                        <a:pt x="241" y="85"/>
                      </a:cubicBezTo>
                      <a:cubicBezTo>
                        <a:pt x="242" y="85"/>
                        <a:pt x="245" y="83"/>
                        <a:pt x="244" y="82"/>
                      </a:cubicBezTo>
                      <a:cubicBezTo>
                        <a:pt x="244" y="83"/>
                        <a:pt x="238" y="82"/>
                        <a:pt x="239" y="81"/>
                      </a:cubicBezTo>
                      <a:cubicBezTo>
                        <a:pt x="239" y="80"/>
                        <a:pt x="240" y="82"/>
                        <a:pt x="241" y="81"/>
                      </a:cubicBezTo>
                      <a:cubicBezTo>
                        <a:pt x="241" y="81"/>
                        <a:pt x="243" y="80"/>
                        <a:pt x="243" y="80"/>
                      </a:cubicBezTo>
                      <a:cubicBezTo>
                        <a:pt x="243" y="80"/>
                        <a:pt x="242" y="79"/>
                        <a:pt x="242" y="78"/>
                      </a:cubicBezTo>
                      <a:cubicBezTo>
                        <a:pt x="243" y="77"/>
                        <a:pt x="243" y="76"/>
                        <a:pt x="241" y="76"/>
                      </a:cubicBezTo>
                      <a:cubicBezTo>
                        <a:pt x="241" y="76"/>
                        <a:pt x="237" y="74"/>
                        <a:pt x="237" y="74"/>
                      </a:cubicBezTo>
                      <a:cubicBezTo>
                        <a:pt x="238" y="73"/>
                        <a:pt x="239" y="74"/>
                        <a:pt x="240" y="74"/>
                      </a:cubicBezTo>
                      <a:cubicBezTo>
                        <a:pt x="241" y="73"/>
                        <a:pt x="239" y="71"/>
                        <a:pt x="238" y="71"/>
                      </a:cubicBezTo>
                      <a:cubicBezTo>
                        <a:pt x="237" y="70"/>
                        <a:pt x="236" y="69"/>
                        <a:pt x="236" y="68"/>
                      </a:cubicBezTo>
                      <a:cubicBezTo>
                        <a:pt x="235" y="67"/>
                        <a:pt x="238" y="65"/>
                        <a:pt x="237" y="64"/>
                      </a:cubicBezTo>
                      <a:cubicBezTo>
                        <a:pt x="238" y="65"/>
                        <a:pt x="237" y="66"/>
                        <a:pt x="237" y="67"/>
                      </a:cubicBezTo>
                      <a:cubicBezTo>
                        <a:pt x="237" y="67"/>
                        <a:pt x="239" y="69"/>
                        <a:pt x="239" y="69"/>
                      </a:cubicBezTo>
                      <a:cubicBezTo>
                        <a:pt x="241" y="67"/>
                        <a:pt x="239" y="62"/>
                        <a:pt x="242" y="61"/>
                      </a:cubicBezTo>
                      <a:cubicBezTo>
                        <a:pt x="241" y="61"/>
                        <a:pt x="241" y="66"/>
                        <a:pt x="242" y="67"/>
                      </a:cubicBezTo>
                      <a:cubicBezTo>
                        <a:pt x="242" y="69"/>
                        <a:pt x="244" y="69"/>
                        <a:pt x="244" y="71"/>
                      </a:cubicBezTo>
                      <a:cubicBezTo>
                        <a:pt x="244" y="72"/>
                        <a:pt x="241" y="74"/>
                        <a:pt x="242" y="75"/>
                      </a:cubicBezTo>
                      <a:cubicBezTo>
                        <a:pt x="242" y="75"/>
                        <a:pt x="248" y="69"/>
                        <a:pt x="247" y="67"/>
                      </a:cubicBezTo>
                      <a:cubicBezTo>
                        <a:pt x="247" y="65"/>
                        <a:pt x="245" y="64"/>
                        <a:pt x="245" y="62"/>
                      </a:cubicBezTo>
                      <a:cubicBezTo>
                        <a:pt x="244" y="61"/>
                        <a:pt x="245" y="58"/>
                        <a:pt x="247" y="59"/>
                      </a:cubicBezTo>
                      <a:cubicBezTo>
                        <a:pt x="246" y="58"/>
                        <a:pt x="245" y="61"/>
                        <a:pt x="246" y="62"/>
                      </a:cubicBezTo>
                      <a:cubicBezTo>
                        <a:pt x="248" y="64"/>
                        <a:pt x="248" y="65"/>
                        <a:pt x="250" y="62"/>
                      </a:cubicBezTo>
                      <a:cubicBezTo>
                        <a:pt x="251" y="61"/>
                        <a:pt x="253" y="58"/>
                        <a:pt x="252" y="56"/>
                      </a:cubicBezTo>
                      <a:cubicBezTo>
                        <a:pt x="252" y="56"/>
                        <a:pt x="251" y="55"/>
                        <a:pt x="252" y="54"/>
                      </a:cubicBezTo>
                      <a:cubicBezTo>
                        <a:pt x="252" y="54"/>
                        <a:pt x="253" y="52"/>
                        <a:pt x="253" y="52"/>
                      </a:cubicBezTo>
                      <a:cubicBezTo>
                        <a:pt x="253" y="52"/>
                        <a:pt x="253" y="54"/>
                        <a:pt x="253" y="54"/>
                      </a:cubicBezTo>
                      <a:cubicBezTo>
                        <a:pt x="253" y="54"/>
                        <a:pt x="258" y="51"/>
                        <a:pt x="260" y="51"/>
                      </a:cubicBezTo>
                      <a:cubicBezTo>
                        <a:pt x="261" y="50"/>
                        <a:pt x="263" y="51"/>
                        <a:pt x="264" y="51"/>
                      </a:cubicBezTo>
                      <a:cubicBezTo>
                        <a:pt x="266" y="50"/>
                        <a:pt x="265" y="49"/>
                        <a:pt x="265" y="48"/>
                      </a:cubicBezTo>
                      <a:cubicBezTo>
                        <a:pt x="266" y="48"/>
                        <a:pt x="266" y="50"/>
                        <a:pt x="267" y="50"/>
                      </a:cubicBezTo>
                      <a:cubicBezTo>
                        <a:pt x="267" y="50"/>
                        <a:pt x="269" y="49"/>
                        <a:pt x="269" y="49"/>
                      </a:cubicBezTo>
                      <a:cubicBezTo>
                        <a:pt x="271" y="51"/>
                        <a:pt x="275" y="46"/>
                        <a:pt x="272" y="46"/>
                      </a:cubicBezTo>
                      <a:cubicBezTo>
                        <a:pt x="272" y="46"/>
                        <a:pt x="272" y="48"/>
                        <a:pt x="271" y="48"/>
                      </a:cubicBezTo>
                      <a:cubicBezTo>
                        <a:pt x="270" y="48"/>
                        <a:pt x="268" y="44"/>
                        <a:pt x="268" y="44"/>
                      </a:cubicBezTo>
                      <a:cubicBezTo>
                        <a:pt x="269" y="43"/>
                        <a:pt x="268" y="42"/>
                        <a:pt x="269" y="41"/>
                      </a:cubicBezTo>
                      <a:cubicBezTo>
                        <a:pt x="270" y="39"/>
                        <a:pt x="271" y="37"/>
                        <a:pt x="272" y="36"/>
                      </a:cubicBezTo>
                      <a:cubicBezTo>
                        <a:pt x="273" y="36"/>
                        <a:pt x="274" y="35"/>
                        <a:pt x="274" y="35"/>
                      </a:cubicBezTo>
                      <a:cubicBezTo>
                        <a:pt x="276" y="36"/>
                        <a:pt x="277" y="33"/>
                        <a:pt x="278" y="32"/>
                      </a:cubicBezTo>
                      <a:cubicBezTo>
                        <a:pt x="278" y="32"/>
                        <a:pt x="280" y="33"/>
                        <a:pt x="281" y="32"/>
                      </a:cubicBezTo>
                      <a:cubicBezTo>
                        <a:pt x="283" y="31"/>
                        <a:pt x="285" y="31"/>
                        <a:pt x="286" y="30"/>
                      </a:cubicBezTo>
                      <a:cubicBezTo>
                        <a:pt x="287" y="30"/>
                        <a:pt x="289" y="29"/>
                        <a:pt x="288" y="28"/>
                      </a:cubicBezTo>
                      <a:cubicBezTo>
                        <a:pt x="286" y="26"/>
                        <a:pt x="286" y="25"/>
                        <a:pt x="285" y="24"/>
                      </a:cubicBezTo>
                      <a:cubicBezTo>
                        <a:pt x="281" y="23"/>
                        <a:pt x="287" y="14"/>
                        <a:pt x="281" y="14"/>
                      </a:cubicBezTo>
                      <a:cubicBezTo>
                        <a:pt x="280" y="13"/>
                        <a:pt x="279" y="15"/>
                        <a:pt x="278" y="14"/>
                      </a:cubicBezTo>
                      <a:cubicBezTo>
                        <a:pt x="277" y="13"/>
                        <a:pt x="277" y="12"/>
                        <a:pt x="276" y="13"/>
                      </a:cubicBezTo>
                      <a:cubicBezTo>
                        <a:pt x="275" y="14"/>
                        <a:pt x="274" y="16"/>
                        <a:pt x="273" y="17"/>
                      </a:cubicBezTo>
                      <a:cubicBezTo>
                        <a:pt x="272" y="18"/>
                        <a:pt x="272" y="20"/>
                        <a:pt x="271" y="21"/>
                      </a:cubicBezTo>
                      <a:cubicBezTo>
                        <a:pt x="271" y="23"/>
                        <a:pt x="270" y="26"/>
                        <a:pt x="268" y="26"/>
                      </a:cubicBezTo>
                      <a:cubicBezTo>
                        <a:pt x="266" y="26"/>
                        <a:pt x="266" y="28"/>
                        <a:pt x="264" y="28"/>
                      </a:cubicBezTo>
                      <a:cubicBezTo>
                        <a:pt x="259" y="28"/>
                        <a:pt x="254" y="28"/>
                        <a:pt x="249" y="28"/>
                      </a:cubicBezTo>
                      <a:cubicBezTo>
                        <a:pt x="247" y="28"/>
                        <a:pt x="247" y="28"/>
                        <a:pt x="246" y="29"/>
                      </a:cubicBezTo>
                      <a:cubicBezTo>
                        <a:pt x="245" y="31"/>
                        <a:pt x="241" y="33"/>
                        <a:pt x="241" y="34"/>
                      </a:cubicBezTo>
                      <a:cubicBezTo>
                        <a:pt x="242" y="37"/>
                        <a:pt x="239" y="39"/>
                        <a:pt x="237" y="39"/>
                      </a:cubicBezTo>
                      <a:cubicBezTo>
                        <a:pt x="235" y="39"/>
                        <a:pt x="234" y="38"/>
                        <a:pt x="232" y="38"/>
                      </a:cubicBezTo>
                      <a:cubicBezTo>
                        <a:pt x="230" y="38"/>
                        <a:pt x="228" y="39"/>
                        <a:pt x="227" y="39"/>
                      </a:cubicBezTo>
                      <a:cubicBezTo>
                        <a:pt x="227" y="39"/>
                        <a:pt x="227" y="42"/>
                        <a:pt x="228" y="42"/>
                      </a:cubicBezTo>
                      <a:cubicBezTo>
                        <a:pt x="227" y="43"/>
                        <a:pt x="226" y="44"/>
                        <a:pt x="224" y="45"/>
                      </a:cubicBezTo>
                      <a:cubicBezTo>
                        <a:pt x="222" y="46"/>
                        <a:pt x="219" y="48"/>
                        <a:pt x="216" y="49"/>
                      </a:cubicBezTo>
                      <a:cubicBezTo>
                        <a:pt x="213" y="50"/>
                        <a:pt x="210" y="50"/>
                        <a:pt x="207" y="49"/>
                      </a:cubicBezTo>
                      <a:cubicBezTo>
                        <a:pt x="206" y="48"/>
                        <a:pt x="205" y="47"/>
                        <a:pt x="206" y="46"/>
                      </a:cubicBezTo>
                      <a:cubicBezTo>
                        <a:pt x="206" y="46"/>
                        <a:pt x="207" y="44"/>
                        <a:pt x="208" y="44"/>
                      </a:cubicBezTo>
                      <a:cubicBezTo>
                        <a:pt x="208" y="44"/>
                        <a:pt x="208" y="45"/>
                        <a:pt x="208" y="46"/>
                      </a:cubicBezTo>
                      <a:cubicBezTo>
                        <a:pt x="210" y="42"/>
                        <a:pt x="211" y="39"/>
                        <a:pt x="209" y="35"/>
                      </a:cubicBezTo>
                      <a:cubicBezTo>
                        <a:pt x="208" y="34"/>
                        <a:pt x="206" y="36"/>
                        <a:pt x="205" y="36"/>
                      </a:cubicBezTo>
                      <a:cubicBezTo>
                        <a:pt x="204" y="37"/>
                        <a:pt x="204" y="36"/>
                        <a:pt x="203" y="36"/>
                      </a:cubicBezTo>
                      <a:cubicBezTo>
                        <a:pt x="202" y="35"/>
                        <a:pt x="204" y="34"/>
                        <a:pt x="204" y="34"/>
                      </a:cubicBezTo>
                      <a:cubicBezTo>
                        <a:pt x="208" y="30"/>
                        <a:pt x="205" y="26"/>
                        <a:pt x="201" y="25"/>
                      </a:cubicBezTo>
                      <a:cubicBezTo>
                        <a:pt x="198" y="24"/>
                        <a:pt x="198" y="25"/>
                        <a:pt x="196" y="26"/>
                      </a:cubicBezTo>
                      <a:cubicBezTo>
                        <a:pt x="196" y="27"/>
                        <a:pt x="196" y="27"/>
                        <a:pt x="196" y="28"/>
                      </a:cubicBezTo>
                      <a:cubicBezTo>
                        <a:pt x="196" y="29"/>
                        <a:pt x="194" y="28"/>
                        <a:pt x="193" y="28"/>
                      </a:cubicBezTo>
                      <a:cubicBezTo>
                        <a:pt x="192" y="28"/>
                        <a:pt x="190" y="36"/>
                        <a:pt x="190" y="37"/>
                      </a:cubicBezTo>
                      <a:cubicBezTo>
                        <a:pt x="191" y="42"/>
                        <a:pt x="192" y="45"/>
                        <a:pt x="188" y="47"/>
                      </a:cubicBezTo>
                      <a:cubicBezTo>
                        <a:pt x="188" y="48"/>
                        <a:pt x="185" y="49"/>
                        <a:pt x="185" y="48"/>
                      </a:cubicBezTo>
                      <a:cubicBezTo>
                        <a:pt x="185" y="46"/>
                        <a:pt x="184" y="44"/>
                        <a:pt x="184" y="42"/>
                      </a:cubicBezTo>
                      <a:cubicBezTo>
                        <a:pt x="184" y="41"/>
                        <a:pt x="186" y="30"/>
                        <a:pt x="186" y="30"/>
                      </a:cubicBezTo>
                      <a:cubicBezTo>
                        <a:pt x="185" y="30"/>
                        <a:pt x="183" y="32"/>
                        <a:pt x="183" y="31"/>
                      </a:cubicBezTo>
                      <a:cubicBezTo>
                        <a:pt x="183" y="30"/>
                        <a:pt x="186" y="26"/>
                        <a:pt x="187" y="25"/>
                      </a:cubicBezTo>
                      <a:cubicBezTo>
                        <a:pt x="188" y="23"/>
                        <a:pt x="191" y="23"/>
                        <a:pt x="193" y="22"/>
                      </a:cubicBezTo>
                      <a:cubicBezTo>
                        <a:pt x="196" y="22"/>
                        <a:pt x="199" y="23"/>
                        <a:pt x="202" y="23"/>
                      </a:cubicBezTo>
                      <a:cubicBezTo>
                        <a:pt x="205" y="23"/>
                        <a:pt x="201" y="20"/>
                        <a:pt x="199" y="20"/>
                      </a:cubicBezTo>
                      <a:cubicBezTo>
                        <a:pt x="197" y="20"/>
                        <a:pt x="199" y="17"/>
                        <a:pt x="196" y="17"/>
                      </a:cubicBezTo>
                      <a:cubicBezTo>
                        <a:pt x="194" y="18"/>
                        <a:pt x="192" y="19"/>
                        <a:pt x="189" y="19"/>
                      </a:cubicBezTo>
                      <a:cubicBezTo>
                        <a:pt x="187" y="19"/>
                        <a:pt x="185" y="17"/>
                        <a:pt x="183" y="16"/>
                      </a:cubicBezTo>
                      <a:cubicBezTo>
                        <a:pt x="183" y="16"/>
                        <a:pt x="180" y="16"/>
                        <a:pt x="181" y="15"/>
                      </a:cubicBezTo>
                      <a:cubicBezTo>
                        <a:pt x="182" y="15"/>
                        <a:pt x="184" y="14"/>
                        <a:pt x="184" y="13"/>
                      </a:cubicBezTo>
                      <a:cubicBezTo>
                        <a:pt x="184" y="13"/>
                        <a:pt x="176" y="16"/>
                        <a:pt x="175" y="16"/>
                      </a:cubicBezTo>
                      <a:cubicBezTo>
                        <a:pt x="174" y="17"/>
                        <a:pt x="173" y="18"/>
                        <a:pt x="172" y="18"/>
                      </a:cubicBezTo>
                      <a:cubicBezTo>
                        <a:pt x="170" y="18"/>
                        <a:pt x="170" y="16"/>
                        <a:pt x="168" y="16"/>
                      </a:cubicBezTo>
                      <a:cubicBezTo>
                        <a:pt x="167" y="16"/>
                        <a:pt x="162" y="18"/>
                        <a:pt x="165" y="15"/>
                      </a:cubicBezTo>
                      <a:cubicBezTo>
                        <a:pt x="168" y="13"/>
                        <a:pt x="171" y="11"/>
                        <a:pt x="174" y="9"/>
                      </a:cubicBezTo>
                      <a:cubicBezTo>
                        <a:pt x="172" y="9"/>
                        <a:pt x="170" y="7"/>
                        <a:pt x="168" y="9"/>
                      </a:cubicBezTo>
                      <a:cubicBezTo>
                        <a:pt x="165" y="10"/>
                        <a:pt x="164" y="8"/>
                        <a:pt x="161" y="7"/>
                      </a:cubicBezTo>
                      <a:cubicBezTo>
                        <a:pt x="160" y="7"/>
                        <a:pt x="159" y="6"/>
                        <a:pt x="158" y="5"/>
                      </a:cubicBezTo>
                      <a:cubicBezTo>
                        <a:pt x="156" y="5"/>
                        <a:pt x="155" y="6"/>
                        <a:pt x="153" y="6"/>
                      </a:cubicBezTo>
                      <a:cubicBezTo>
                        <a:pt x="152" y="5"/>
                        <a:pt x="150" y="5"/>
                        <a:pt x="150" y="3"/>
                      </a:cubicBezTo>
                      <a:cubicBezTo>
                        <a:pt x="150" y="3"/>
                        <a:pt x="148" y="0"/>
                        <a:pt x="148" y="1"/>
                      </a:cubicBezTo>
                      <a:cubicBezTo>
                        <a:pt x="147" y="1"/>
                        <a:pt x="148" y="4"/>
                        <a:pt x="147" y="4"/>
                      </a:cubicBezTo>
                      <a:cubicBezTo>
                        <a:pt x="146" y="4"/>
                        <a:pt x="145" y="4"/>
                        <a:pt x="145" y="4"/>
                      </a:cubicBezTo>
                      <a:cubicBezTo>
                        <a:pt x="142" y="4"/>
                        <a:pt x="139" y="4"/>
                        <a:pt x="136" y="4"/>
                      </a:cubicBezTo>
                      <a:cubicBezTo>
                        <a:pt x="125" y="4"/>
                        <a:pt x="115" y="4"/>
                        <a:pt x="105" y="4"/>
                      </a:cubicBezTo>
                      <a:cubicBezTo>
                        <a:pt x="80" y="4"/>
                        <a:pt x="55" y="4"/>
                        <a:pt x="30" y="4"/>
                      </a:cubicBezTo>
                      <a:cubicBezTo>
                        <a:pt x="24" y="4"/>
                        <a:pt x="17" y="4"/>
                        <a:pt x="11" y="4"/>
                      </a:cubicBezTo>
                      <a:cubicBezTo>
                        <a:pt x="12" y="5"/>
                        <a:pt x="14" y="13"/>
                        <a:pt x="11" y="14"/>
                      </a:cubicBezTo>
                      <a:cubicBezTo>
                        <a:pt x="9" y="14"/>
                        <a:pt x="8" y="14"/>
                        <a:pt x="10" y="12"/>
                      </a:cubicBezTo>
                      <a:cubicBezTo>
                        <a:pt x="12" y="9"/>
                        <a:pt x="9" y="9"/>
                        <a:pt x="7" y="9"/>
                      </a:cubicBezTo>
                      <a:cubicBezTo>
                        <a:pt x="5" y="9"/>
                        <a:pt x="2" y="7"/>
                        <a:pt x="1" y="7"/>
                      </a:cubicBezTo>
                      <a:cubicBezTo>
                        <a:pt x="0" y="8"/>
                        <a:pt x="2" y="12"/>
                        <a:pt x="2" y="12"/>
                      </a:cubicBezTo>
                      <a:cubicBezTo>
                        <a:pt x="3" y="15"/>
                        <a:pt x="4" y="16"/>
                        <a:pt x="4" y="18"/>
                      </a:cubicBezTo>
                      <a:cubicBezTo>
                        <a:pt x="4" y="19"/>
                        <a:pt x="7" y="21"/>
                        <a:pt x="8" y="21"/>
                      </a:cubicBezTo>
                      <a:cubicBezTo>
                        <a:pt x="7" y="21"/>
                        <a:pt x="6" y="21"/>
                        <a:pt x="5" y="22"/>
                      </a:cubicBezTo>
                      <a:cubicBezTo>
                        <a:pt x="4" y="23"/>
                        <a:pt x="5" y="24"/>
                        <a:pt x="5" y="25"/>
                      </a:cubicBezTo>
                      <a:cubicBezTo>
                        <a:pt x="5" y="28"/>
                        <a:pt x="5" y="30"/>
                        <a:pt x="4" y="32"/>
                      </a:cubicBezTo>
                      <a:cubicBezTo>
                        <a:pt x="4" y="35"/>
                        <a:pt x="3" y="37"/>
                        <a:pt x="2" y="40"/>
                      </a:cubicBezTo>
                      <a:cubicBezTo>
                        <a:pt x="1" y="43"/>
                        <a:pt x="3" y="46"/>
                        <a:pt x="4" y="49"/>
                      </a:cubicBezTo>
                      <a:cubicBezTo>
                        <a:pt x="4" y="52"/>
                        <a:pt x="3" y="54"/>
                        <a:pt x="3" y="56"/>
                      </a:cubicBezTo>
                      <a:cubicBezTo>
                        <a:pt x="3" y="57"/>
                        <a:pt x="4" y="58"/>
                        <a:pt x="4" y="59"/>
                      </a:cubicBezTo>
                      <a:cubicBezTo>
                        <a:pt x="5" y="60"/>
                        <a:pt x="5" y="62"/>
                        <a:pt x="5" y="63"/>
                      </a:cubicBezTo>
                      <a:cubicBezTo>
                        <a:pt x="6" y="66"/>
                        <a:pt x="9" y="67"/>
                        <a:pt x="10" y="70"/>
                      </a:cubicBezTo>
                      <a:cubicBezTo>
                        <a:pt x="11" y="72"/>
                        <a:pt x="11" y="71"/>
                        <a:pt x="12" y="70"/>
                      </a:cubicBezTo>
                      <a:cubicBezTo>
                        <a:pt x="12" y="70"/>
                        <a:pt x="13" y="73"/>
                        <a:pt x="13" y="73"/>
                      </a:cubicBezTo>
                      <a:cubicBezTo>
                        <a:pt x="13" y="73"/>
                        <a:pt x="12" y="72"/>
                        <a:pt x="12" y="73"/>
                      </a:cubicBezTo>
                      <a:cubicBezTo>
                        <a:pt x="12" y="74"/>
                        <a:pt x="12" y="75"/>
                        <a:pt x="13" y="76"/>
                      </a:cubicBezTo>
                      <a:cubicBezTo>
                        <a:pt x="14" y="76"/>
                        <a:pt x="14" y="76"/>
                        <a:pt x="15" y="77"/>
                      </a:cubicBezTo>
                      <a:cubicBezTo>
                        <a:pt x="16" y="78"/>
                        <a:pt x="14" y="79"/>
                        <a:pt x="15" y="80"/>
                      </a:cubicBezTo>
                      <a:cubicBezTo>
                        <a:pt x="17" y="83"/>
                        <a:pt x="21" y="85"/>
                        <a:pt x="21" y="88"/>
                      </a:cubicBezTo>
                      <a:cubicBezTo>
                        <a:pt x="22" y="90"/>
                        <a:pt x="23" y="90"/>
                        <a:pt x="25" y="91"/>
                      </a:cubicBezTo>
                      <a:cubicBezTo>
                        <a:pt x="27" y="92"/>
                        <a:pt x="29" y="93"/>
                        <a:pt x="31" y="93"/>
                      </a:cubicBezTo>
                      <a:cubicBezTo>
                        <a:pt x="33" y="93"/>
                        <a:pt x="35" y="95"/>
                        <a:pt x="36" y="96"/>
                      </a:cubicBezTo>
                      <a:cubicBezTo>
                        <a:pt x="36" y="97"/>
                        <a:pt x="40" y="101"/>
                        <a:pt x="39" y="102"/>
                      </a:cubicBezTo>
                      <a:cubicBezTo>
                        <a:pt x="43" y="101"/>
                        <a:pt x="48" y="100"/>
                        <a:pt x="52" y="101"/>
                      </a:cubicBezTo>
                      <a:cubicBezTo>
                        <a:pt x="58" y="103"/>
                        <a:pt x="63" y="106"/>
                        <a:pt x="68" y="10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8" name="Freeform 642">
                  <a:extLst>
                    <a:ext uri="{FF2B5EF4-FFF2-40B4-BE49-F238E27FC236}">
                      <a16:creationId xmlns:a16="http://schemas.microsoft.com/office/drawing/2014/main" id="{950EEF7C-26B2-A44B-AFB6-4ABF60B4CE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33304" y="4907791"/>
                  <a:ext cx="3984076" cy="2048308"/>
                </a:xfrm>
                <a:custGeom>
                  <a:avLst/>
                  <a:gdLst>
                    <a:gd name="T0" fmla="*/ 255 w 427"/>
                    <a:gd name="T1" fmla="*/ 181 h 219"/>
                    <a:gd name="T2" fmla="*/ 299 w 427"/>
                    <a:gd name="T3" fmla="*/ 195 h 219"/>
                    <a:gd name="T4" fmla="*/ 296 w 427"/>
                    <a:gd name="T5" fmla="*/ 215 h 219"/>
                    <a:gd name="T6" fmla="*/ 332 w 427"/>
                    <a:gd name="T7" fmla="*/ 200 h 219"/>
                    <a:gd name="T8" fmla="*/ 366 w 427"/>
                    <a:gd name="T9" fmla="*/ 196 h 219"/>
                    <a:gd name="T10" fmla="*/ 383 w 427"/>
                    <a:gd name="T11" fmla="*/ 200 h 219"/>
                    <a:gd name="T12" fmla="*/ 391 w 427"/>
                    <a:gd name="T13" fmla="*/ 201 h 219"/>
                    <a:gd name="T14" fmla="*/ 380 w 427"/>
                    <a:gd name="T15" fmla="*/ 188 h 219"/>
                    <a:gd name="T16" fmla="*/ 382 w 427"/>
                    <a:gd name="T17" fmla="*/ 176 h 219"/>
                    <a:gd name="T18" fmla="*/ 354 w 427"/>
                    <a:gd name="T19" fmla="*/ 180 h 219"/>
                    <a:gd name="T20" fmla="*/ 414 w 427"/>
                    <a:gd name="T21" fmla="*/ 160 h 219"/>
                    <a:gd name="T22" fmla="*/ 417 w 427"/>
                    <a:gd name="T23" fmla="*/ 144 h 219"/>
                    <a:gd name="T24" fmla="*/ 415 w 427"/>
                    <a:gd name="T25" fmla="*/ 139 h 219"/>
                    <a:gd name="T26" fmla="*/ 394 w 427"/>
                    <a:gd name="T27" fmla="*/ 126 h 219"/>
                    <a:gd name="T28" fmla="*/ 390 w 427"/>
                    <a:gd name="T29" fmla="*/ 110 h 219"/>
                    <a:gd name="T30" fmla="*/ 378 w 427"/>
                    <a:gd name="T31" fmla="*/ 104 h 219"/>
                    <a:gd name="T32" fmla="*/ 364 w 427"/>
                    <a:gd name="T33" fmla="*/ 112 h 219"/>
                    <a:gd name="T34" fmla="*/ 356 w 427"/>
                    <a:gd name="T35" fmla="*/ 107 h 219"/>
                    <a:gd name="T36" fmla="*/ 342 w 427"/>
                    <a:gd name="T37" fmla="*/ 85 h 219"/>
                    <a:gd name="T38" fmla="*/ 314 w 427"/>
                    <a:gd name="T39" fmla="*/ 91 h 219"/>
                    <a:gd name="T40" fmla="*/ 320 w 427"/>
                    <a:gd name="T41" fmla="*/ 116 h 219"/>
                    <a:gd name="T42" fmla="*/ 306 w 427"/>
                    <a:gd name="T43" fmla="*/ 159 h 219"/>
                    <a:gd name="T44" fmla="*/ 292 w 427"/>
                    <a:gd name="T45" fmla="*/ 135 h 219"/>
                    <a:gd name="T46" fmla="*/ 250 w 427"/>
                    <a:gd name="T47" fmla="*/ 119 h 219"/>
                    <a:gd name="T48" fmla="*/ 237 w 427"/>
                    <a:gd name="T49" fmla="*/ 86 h 219"/>
                    <a:gd name="T50" fmla="*/ 246 w 427"/>
                    <a:gd name="T51" fmla="*/ 77 h 219"/>
                    <a:gd name="T52" fmla="*/ 246 w 427"/>
                    <a:gd name="T53" fmla="*/ 70 h 219"/>
                    <a:gd name="T54" fmla="*/ 263 w 427"/>
                    <a:gd name="T55" fmla="*/ 58 h 219"/>
                    <a:gd name="T56" fmla="*/ 276 w 427"/>
                    <a:gd name="T57" fmla="*/ 48 h 219"/>
                    <a:gd name="T58" fmla="*/ 293 w 427"/>
                    <a:gd name="T59" fmla="*/ 36 h 219"/>
                    <a:gd name="T60" fmla="*/ 276 w 427"/>
                    <a:gd name="T61" fmla="*/ 23 h 219"/>
                    <a:gd name="T62" fmla="*/ 262 w 427"/>
                    <a:gd name="T63" fmla="*/ 35 h 219"/>
                    <a:gd name="T64" fmla="*/ 252 w 427"/>
                    <a:gd name="T65" fmla="*/ 23 h 219"/>
                    <a:gd name="T66" fmla="*/ 241 w 427"/>
                    <a:gd name="T67" fmla="*/ 10 h 219"/>
                    <a:gd name="T68" fmla="*/ 223 w 427"/>
                    <a:gd name="T69" fmla="*/ 6 h 219"/>
                    <a:gd name="T70" fmla="*/ 232 w 427"/>
                    <a:gd name="T71" fmla="*/ 27 h 219"/>
                    <a:gd name="T72" fmla="*/ 226 w 427"/>
                    <a:gd name="T73" fmla="*/ 40 h 219"/>
                    <a:gd name="T74" fmla="*/ 218 w 427"/>
                    <a:gd name="T75" fmla="*/ 37 h 219"/>
                    <a:gd name="T76" fmla="*/ 164 w 427"/>
                    <a:gd name="T77" fmla="*/ 29 h 219"/>
                    <a:gd name="T78" fmla="*/ 166 w 427"/>
                    <a:gd name="T79" fmla="*/ 41 h 219"/>
                    <a:gd name="T80" fmla="*/ 160 w 427"/>
                    <a:gd name="T81" fmla="*/ 40 h 219"/>
                    <a:gd name="T82" fmla="*/ 133 w 427"/>
                    <a:gd name="T83" fmla="*/ 30 h 219"/>
                    <a:gd name="T84" fmla="*/ 83 w 427"/>
                    <a:gd name="T85" fmla="*/ 23 h 219"/>
                    <a:gd name="T86" fmla="*/ 71 w 427"/>
                    <a:gd name="T87" fmla="*/ 18 h 219"/>
                    <a:gd name="T88" fmla="*/ 50 w 427"/>
                    <a:gd name="T89" fmla="*/ 24 h 219"/>
                    <a:gd name="T90" fmla="*/ 49 w 427"/>
                    <a:gd name="T91" fmla="*/ 22 h 219"/>
                    <a:gd name="T92" fmla="*/ 29 w 427"/>
                    <a:gd name="T93" fmla="*/ 23 h 219"/>
                    <a:gd name="T94" fmla="*/ 21 w 427"/>
                    <a:gd name="T95" fmla="*/ 28 h 219"/>
                    <a:gd name="T96" fmla="*/ 3 w 427"/>
                    <a:gd name="T97" fmla="*/ 97 h 219"/>
                    <a:gd name="T98" fmla="*/ 40 w 427"/>
                    <a:gd name="T99" fmla="*/ 116 h 219"/>
                    <a:gd name="T100" fmla="*/ 53 w 427"/>
                    <a:gd name="T101" fmla="*/ 141 h 219"/>
                    <a:gd name="T102" fmla="*/ 62 w 427"/>
                    <a:gd name="T103" fmla="*/ 150 h 219"/>
                    <a:gd name="T104" fmla="*/ 67 w 427"/>
                    <a:gd name="T105" fmla="*/ 160 h 219"/>
                    <a:gd name="T106" fmla="*/ 80 w 427"/>
                    <a:gd name="T107" fmla="*/ 166 h 219"/>
                    <a:gd name="T108" fmla="*/ 133 w 427"/>
                    <a:gd name="T109" fmla="*/ 176 h 219"/>
                    <a:gd name="T110" fmla="*/ 97 w 427"/>
                    <a:gd name="T111" fmla="*/ 57 h 219"/>
                    <a:gd name="T112" fmla="*/ 87 w 427"/>
                    <a:gd name="T113" fmla="*/ 51 h 219"/>
                    <a:gd name="T114" fmla="*/ 113 w 427"/>
                    <a:gd name="T115" fmla="*/ 49 h 219"/>
                    <a:gd name="T116" fmla="*/ 142 w 427"/>
                    <a:gd name="T117" fmla="*/ 85 h 219"/>
                    <a:gd name="T118" fmla="*/ 131 w 427"/>
                    <a:gd name="T119" fmla="*/ 85 h 219"/>
                    <a:gd name="T120" fmla="*/ 160 w 427"/>
                    <a:gd name="T121" fmla="*/ 78 h 219"/>
                    <a:gd name="T122" fmla="*/ 210 w 427"/>
                    <a:gd name="T123" fmla="*/ 150 h 219"/>
                    <a:gd name="T124" fmla="*/ 222 w 427"/>
                    <a:gd name="T125" fmla="*/ 16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427" h="219">
                      <a:moveTo>
                        <a:pt x="229" y="174"/>
                      </a:moveTo>
                      <a:cubicBezTo>
                        <a:pt x="229" y="174"/>
                        <a:pt x="229" y="173"/>
                        <a:pt x="229" y="173"/>
                      </a:cubicBezTo>
                      <a:cubicBezTo>
                        <a:pt x="229" y="173"/>
                        <a:pt x="232" y="177"/>
                        <a:pt x="232" y="177"/>
                      </a:cubicBezTo>
                      <a:cubicBezTo>
                        <a:pt x="234" y="177"/>
                        <a:pt x="235" y="178"/>
                        <a:pt x="236" y="178"/>
                      </a:cubicBezTo>
                      <a:cubicBezTo>
                        <a:pt x="238" y="178"/>
                        <a:pt x="238" y="177"/>
                        <a:pt x="239" y="178"/>
                      </a:cubicBezTo>
                      <a:cubicBezTo>
                        <a:pt x="242" y="179"/>
                        <a:pt x="244" y="180"/>
                        <a:pt x="246" y="181"/>
                      </a:cubicBezTo>
                      <a:cubicBezTo>
                        <a:pt x="247" y="182"/>
                        <a:pt x="248" y="181"/>
                        <a:pt x="249" y="181"/>
                      </a:cubicBezTo>
                      <a:cubicBezTo>
                        <a:pt x="250" y="180"/>
                        <a:pt x="251" y="180"/>
                        <a:pt x="252" y="180"/>
                      </a:cubicBezTo>
                      <a:cubicBezTo>
                        <a:pt x="253" y="180"/>
                        <a:pt x="254" y="181"/>
                        <a:pt x="255" y="181"/>
                      </a:cubicBezTo>
                      <a:cubicBezTo>
                        <a:pt x="257" y="181"/>
                        <a:pt x="258" y="180"/>
                        <a:pt x="259" y="179"/>
                      </a:cubicBezTo>
                      <a:cubicBezTo>
                        <a:pt x="260" y="178"/>
                        <a:pt x="263" y="175"/>
                        <a:pt x="264" y="175"/>
                      </a:cubicBezTo>
                      <a:cubicBezTo>
                        <a:pt x="264" y="175"/>
                        <a:pt x="265" y="176"/>
                        <a:pt x="265" y="176"/>
                      </a:cubicBezTo>
                      <a:cubicBezTo>
                        <a:pt x="267" y="176"/>
                        <a:pt x="268" y="176"/>
                        <a:pt x="269" y="176"/>
                      </a:cubicBezTo>
                      <a:cubicBezTo>
                        <a:pt x="273" y="176"/>
                        <a:pt x="272" y="179"/>
                        <a:pt x="274" y="181"/>
                      </a:cubicBezTo>
                      <a:cubicBezTo>
                        <a:pt x="275" y="182"/>
                        <a:pt x="279" y="181"/>
                        <a:pt x="279" y="183"/>
                      </a:cubicBezTo>
                      <a:cubicBezTo>
                        <a:pt x="279" y="185"/>
                        <a:pt x="280" y="187"/>
                        <a:pt x="281" y="189"/>
                      </a:cubicBezTo>
                      <a:cubicBezTo>
                        <a:pt x="281" y="194"/>
                        <a:pt x="290" y="193"/>
                        <a:pt x="293" y="194"/>
                      </a:cubicBezTo>
                      <a:cubicBezTo>
                        <a:pt x="295" y="194"/>
                        <a:pt x="298" y="194"/>
                        <a:pt x="299" y="195"/>
                      </a:cubicBezTo>
                      <a:cubicBezTo>
                        <a:pt x="300" y="196"/>
                        <a:pt x="305" y="201"/>
                        <a:pt x="304" y="201"/>
                      </a:cubicBezTo>
                      <a:cubicBezTo>
                        <a:pt x="302" y="203"/>
                        <a:pt x="302" y="203"/>
                        <a:pt x="300" y="202"/>
                      </a:cubicBezTo>
                      <a:cubicBezTo>
                        <a:pt x="299" y="201"/>
                        <a:pt x="295" y="199"/>
                        <a:pt x="295" y="199"/>
                      </a:cubicBezTo>
                      <a:cubicBezTo>
                        <a:pt x="295" y="200"/>
                        <a:pt x="298" y="201"/>
                        <a:pt x="297" y="203"/>
                      </a:cubicBezTo>
                      <a:cubicBezTo>
                        <a:pt x="296" y="204"/>
                        <a:pt x="295" y="206"/>
                        <a:pt x="295" y="207"/>
                      </a:cubicBezTo>
                      <a:cubicBezTo>
                        <a:pt x="295" y="209"/>
                        <a:pt x="295" y="210"/>
                        <a:pt x="294" y="211"/>
                      </a:cubicBezTo>
                      <a:cubicBezTo>
                        <a:pt x="294" y="212"/>
                        <a:pt x="291" y="213"/>
                        <a:pt x="291" y="213"/>
                      </a:cubicBezTo>
                      <a:cubicBezTo>
                        <a:pt x="290" y="214"/>
                        <a:pt x="287" y="219"/>
                        <a:pt x="291" y="219"/>
                      </a:cubicBezTo>
                      <a:cubicBezTo>
                        <a:pt x="292" y="219"/>
                        <a:pt x="294" y="217"/>
                        <a:pt x="296" y="215"/>
                      </a:cubicBezTo>
                      <a:cubicBezTo>
                        <a:pt x="298" y="214"/>
                        <a:pt x="299" y="216"/>
                        <a:pt x="301" y="215"/>
                      </a:cubicBezTo>
                      <a:cubicBezTo>
                        <a:pt x="304" y="215"/>
                        <a:pt x="305" y="213"/>
                        <a:pt x="308" y="213"/>
                      </a:cubicBezTo>
                      <a:cubicBezTo>
                        <a:pt x="308" y="211"/>
                        <a:pt x="308" y="212"/>
                        <a:pt x="306" y="211"/>
                      </a:cubicBezTo>
                      <a:cubicBezTo>
                        <a:pt x="305" y="211"/>
                        <a:pt x="305" y="210"/>
                        <a:pt x="306" y="210"/>
                      </a:cubicBezTo>
                      <a:cubicBezTo>
                        <a:pt x="307" y="208"/>
                        <a:pt x="308" y="207"/>
                        <a:pt x="311" y="207"/>
                      </a:cubicBezTo>
                      <a:cubicBezTo>
                        <a:pt x="312" y="207"/>
                        <a:pt x="315" y="205"/>
                        <a:pt x="317" y="206"/>
                      </a:cubicBezTo>
                      <a:cubicBezTo>
                        <a:pt x="319" y="207"/>
                        <a:pt x="320" y="203"/>
                        <a:pt x="322" y="206"/>
                      </a:cubicBezTo>
                      <a:cubicBezTo>
                        <a:pt x="324" y="204"/>
                        <a:pt x="325" y="203"/>
                        <a:pt x="327" y="201"/>
                      </a:cubicBezTo>
                      <a:cubicBezTo>
                        <a:pt x="329" y="200"/>
                        <a:pt x="330" y="200"/>
                        <a:pt x="332" y="200"/>
                      </a:cubicBezTo>
                      <a:cubicBezTo>
                        <a:pt x="335" y="200"/>
                        <a:pt x="339" y="200"/>
                        <a:pt x="342" y="200"/>
                      </a:cubicBezTo>
                      <a:cubicBezTo>
                        <a:pt x="345" y="200"/>
                        <a:pt x="346" y="201"/>
                        <a:pt x="347" y="199"/>
                      </a:cubicBezTo>
                      <a:cubicBezTo>
                        <a:pt x="348" y="198"/>
                        <a:pt x="349" y="199"/>
                        <a:pt x="350" y="198"/>
                      </a:cubicBezTo>
                      <a:cubicBezTo>
                        <a:pt x="351" y="196"/>
                        <a:pt x="352" y="195"/>
                        <a:pt x="352" y="193"/>
                      </a:cubicBezTo>
                      <a:cubicBezTo>
                        <a:pt x="353" y="191"/>
                        <a:pt x="353" y="190"/>
                        <a:pt x="354" y="188"/>
                      </a:cubicBezTo>
                      <a:cubicBezTo>
                        <a:pt x="355" y="187"/>
                        <a:pt x="356" y="186"/>
                        <a:pt x="357" y="185"/>
                      </a:cubicBezTo>
                      <a:cubicBezTo>
                        <a:pt x="358" y="184"/>
                        <a:pt x="359" y="187"/>
                        <a:pt x="361" y="186"/>
                      </a:cubicBezTo>
                      <a:cubicBezTo>
                        <a:pt x="363" y="184"/>
                        <a:pt x="365" y="187"/>
                        <a:pt x="365" y="189"/>
                      </a:cubicBezTo>
                      <a:cubicBezTo>
                        <a:pt x="365" y="190"/>
                        <a:pt x="364" y="196"/>
                        <a:pt x="366" y="196"/>
                      </a:cubicBezTo>
                      <a:cubicBezTo>
                        <a:pt x="367" y="197"/>
                        <a:pt x="368" y="199"/>
                        <a:pt x="369" y="201"/>
                      </a:cubicBezTo>
                      <a:cubicBezTo>
                        <a:pt x="370" y="199"/>
                        <a:pt x="381" y="196"/>
                        <a:pt x="381" y="196"/>
                      </a:cubicBezTo>
                      <a:cubicBezTo>
                        <a:pt x="381" y="195"/>
                        <a:pt x="380" y="195"/>
                        <a:pt x="380" y="194"/>
                      </a:cubicBezTo>
                      <a:cubicBezTo>
                        <a:pt x="380" y="194"/>
                        <a:pt x="382" y="196"/>
                        <a:pt x="382" y="196"/>
                      </a:cubicBezTo>
                      <a:cubicBezTo>
                        <a:pt x="382" y="197"/>
                        <a:pt x="380" y="197"/>
                        <a:pt x="380" y="197"/>
                      </a:cubicBezTo>
                      <a:cubicBezTo>
                        <a:pt x="380" y="197"/>
                        <a:pt x="386" y="198"/>
                        <a:pt x="386" y="198"/>
                      </a:cubicBezTo>
                      <a:cubicBezTo>
                        <a:pt x="386" y="198"/>
                        <a:pt x="386" y="198"/>
                        <a:pt x="386" y="198"/>
                      </a:cubicBezTo>
                      <a:cubicBezTo>
                        <a:pt x="386" y="198"/>
                        <a:pt x="386" y="199"/>
                        <a:pt x="386" y="199"/>
                      </a:cubicBezTo>
                      <a:cubicBezTo>
                        <a:pt x="385" y="199"/>
                        <a:pt x="384" y="199"/>
                        <a:pt x="383" y="200"/>
                      </a:cubicBezTo>
                      <a:cubicBezTo>
                        <a:pt x="383" y="201"/>
                        <a:pt x="382" y="198"/>
                        <a:pt x="382" y="198"/>
                      </a:cubicBezTo>
                      <a:cubicBezTo>
                        <a:pt x="381" y="198"/>
                        <a:pt x="381" y="199"/>
                        <a:pt x="381" y="199"/>
                      </a:cubicBezTo>
                      <a:cubicBezTo>
                        <a:pt x="381" y="199"/>
                        <a:pt x="381" y="198"/>
                        <a:pt x="380" y="199"/>
                      </a:cubicBezTo>
                      <a:cubicBezTo>
                        <a:pt x="379" y="200"/>
                        <a:pt x="378" y="200"/>
                        <a:pt x="377" y="201"/>
                      </a:cubicBezTo>
                      <a:cubicBezTo>
                        <a:pt x="375" y="202"/>
                        <a:pt x="371" y="205"/>
                        <a:pt x="373" y="208"/>
                      </a:cubicBezTo>
                      <a:cubicBezTo>
                        <a:pt x="376" y="210"/>
                        <a:pt x="378" y="208"/>
                        <a:pt x="379" y="207"/>
                      </a:cubicBezTo>
                      <a:cubicBezTo>
                        <a:pt x="380" y="206"/>
                        <a:pt x="384" y="203"/>
                        <a:pt x="384" y="202"/>
                      </a:cubicBezTo>
                      <a:cubicBezTo>
                        <a:pt x="384" y="203"/>
                        <a:pt x="386" y="204"/>
                        <a:pt x="387" y="203"/>
                      </a:cubicBezTo>
                      <a:cubicBezTo>
                        <a:pt x="387" y="202"/>
                        <a:pt x="390" y="201"/>
                        <a:pt x="391" y="201"/>
                      </a:cubicBezTo>
                      <a:cubicBezTo>
                        <a:pt x="393" y="200"/>
                        <a:pt x="395" y="199"/>
                        <a:pt x="397" y="199"/>
                      </a:cubicBezTo>
                      <a:cubicBezTo>
                        <a:pt x="398" y="199"/>
                        <a:pt x="398" y="199"/>
                        <a:pt x="398" y="198"/>
                      </a:cubicBezTo>
                      <a:cubicBezTo>
                        <a:pt x="397" y="197"/>
                        <a:pt x="398" y="197"/>
                        <a:pt x="398" y="197"/>
                      </a:cubicBezTo>
                      <a:cubicBezTo>
                        <a:pt x="398" y="196"/>
                        <a:pt x="396" y="197"/>
                        <a:pt x="395" y="196"/>
                      </a:cubicBezTo>
                      <a:cubicBezTo>
                        <a:pt x="394" y="196"/>
                        <a:pt x="395" y="194"/>
                        <a:pt x="393" y="196"/>
                      </a:cubicBezTo>
                      <a:cubicBezTo>
                        <a:pt x="391" y="197"/>
                        <a:pt x="387" y="196"/>
                        <a:pt x="385" y="195"/>
                      </a:cubicBezTo>
                      <a:cubicBezTo>
                        <a:pt x="384" y="195"/>
                        <a:pt x="385" y="193"/>
                        <a:pt x="384" y="193"/>
                      </a:cubicBezTo>
                      <a:cubicBezTo>
                        <a:pt x="384" y="193"/>
                        <a:pt x="382" y="193"/>
                        <a:pt x="381" y="192"/>
                      </a:cubicBezTo>
                      <a:cubicBezTo>
                        <a:pt x="380" y="192"/>
                        <a:pt x="380" y="189"/>
                        <a:pt x="380" y="188"/>
                      </a:cubicBezTo>
                      <a:cubicBezTo>
                        <a:pt x="380" y="187"/>
                        <a:pt x="378" y="188"/>
                        <a:pt x="377" y="187"/>
                      </a:cubicBezTo>
                      <a:cubicBezTo>
                        <a:pt x="377" y="187"/>
                        <a:pt x="379" y="185"/>
                        <a:pt x="379" y="185"/>
                      </a:cubicBezTo>
                      <a:cubicBezTo>
                        <a:pt x="380" y="184"/>
                        <a:pt x="380" y="181"/>
                        <a:pt x="378" y="181"/>
                      </a:cubicBezTo>
                      <a:cubicBezTo>
                        <a:pt x="378" y="181"/>
                        <a:pt x="376" y="185"/>
                        <a:pt x="375" y="183"/>
                      </a:cubicBezTo>
                      <a:cubicBezTo>
                        <a:pt x="375" y="181"/>
                        <a:pt x="374" y="182"/>
                        <a:pt x="373" y="181"/>
                      </a:cubicBezTo>
                      <a:cubicBezTo>
                        <a:pt x="373" y="180"/>
                        <a:pt x="376" y="181"/>
                        <a:pt x="376" y="181"/>
                      </a:cubicBezTo>
                      <a:cubicBezTo>
                        <a:pt x="378" y="181"/>
                        <a:pt x="379" y="180"/>
                        <a:pt x="380" y="180"/>
                      </a:cubicBezTo>
                      <a:cubicBezTo>
                        <a:pt x="381" y="179"/>
                        <a:pt x="382" y="179"/>
                        <a:pt x="383" y="179"/>
                      </a:cubicBezTo>
                      <a:cubicBezTo>
                        <a:pt x="384" y="178"/>
                        <a:pt x="382" y="176"/>
                        <a:pt x="382" y="176"/>
                      </a:cubicBezTo>
                      <a:cubicBezTo>
                        <a:pt x="382" y="176"/>
                        <a:pt x="383" y="176"/>
                        <a:pt x="383" y="176"/>
                      </a:cubicBezTo>
                      <a:cubicBezTo>
                        <a:pt x="383" y="176"/>
                        <a:pt x="379" y="174"/>
                        <a:pt x="379" y="174"/>
                      </a:cubicBezTo>
                      <a:cubicBezTo>
                        <a:pt x="377" y="173"/>
                        <a:pt x="375" y="173"/>
                        <a:pt x="373" y="174"/>
                      </a:cubicBezTo>
                      <a:cubicBezTo>
                        <a:pt x="369" y="175"/>
                        <a:pt x="366" y="176"/>
                        <a:pt x="363" y="178"/>
                      </a:cubicBezTo>
                      <a:cubicBezTo>
                        <a:pt x="360" y="179"/>
                        <a:pt x="358" y="181"/>
                        <a:pt x="355" y="183"/>
                      </a:cubicBezTo>
                      <a:cubicBezTo>
                        <a:pt x="354" y="184"/>
                        <a:pt x="353" y="185"/>
                        <a:pt x="352" y="187"/>
                      </a:cubicBezTo>
                      <a:cubicBezTo>
                        <a:pt x="352" y="187"/>
                        <a:pt x="348" y="189"/>
                        <a:pt x="348" y="189"/>
                      </a:cubicBezTo>
                      <a:cubicBezTo>
                        <a:pt x="348" y="188"/>
                        <a:pt x="353" y="184"/>
                        <a:pt x="354" y="183"/>
                      </a:cubicBezTo>
                      <a:cubicBezTo>
                        <a:pt x="354" y="182"/>
                        <a:pt x="355" y="181"/>
                        <a:pt x="354" y="180"/>
                      </a:cubicBezTo>
                      <a:cubicBezTo>
                        <a:pt x="353" y="180"/>
                        <a:pt x="351" y="179"/>
                        <a:pt x="350" y="179"/>
                      </a:cubicBezTo>
                      <a:cubicBezTo>
                        <a:pt x="351" y="179"/>
                        <a:pt x="353" y="180"/>
                        <a:pt x="354" y="180"/>
                      </a:cubicBezTo>
                      <a:cubicBezTo>
                        <a:pt x="356" y="181"/>
                        <a:pt x="358" y="178"/>
                        <a:pt x="359" y="177"/>
                      </a:cubicBezTo>
                      <a:cubicBezTo>
                        <a:pt x="360" y="176"/>
                        <a:pt x="361" y="174"/>
                        <a:pt x="363" y="173"/>
                      </a:cubicBezTo>
                      <a:cubicBezTo>
                        <a:pt x="365" y="173"/>
                        <a:pt x="367" y="174"/>
                        <a:pt x="368" y="172"/>
                      </a:cubicBezTo>
                      <a:cubicBezTo>
                        <a:pt x="369" y="168"/>
                        <a:pt x="371" y="167"/>
                        <a:pt x="375" y="167"/>
                      </a:cubicBezTo>
                      <a:cubicBezTo>
                        <a:pt x="379" y="167"/>
                        <a:pt x="383" y="167"/>
                        <a:pt x="387" y="167"/>
                      </a:cubicBezTo>
                      <a:cubicBezTo>
                        <a:pt x="394" y="167"/>
                        <a:pt x="404" y="169"/>
                        <a:pt x="409" y="163"/>
                      </a:cubicBezTo>
                      <a:cubicBezTo>
                        <a:pt x="411" y="161"/>
                        <a:pt x="412" y="160"/>
                        <a:pt x="414" y="160"/>
                      </a:cubicBezTo>
                      <a:cubicBezTo>
                        <a:pt x="416" y="160"/>
                        <a:pt x="418" y="160"/>
                        <a:pt x="421" y="158"/>
                      </a:cubicBezTo>
                      <a:cubicBezTo>
                        <a:pt x="422" y="158"/>
                        <a:pt x="425" y="156"/>
                        <a:pt x="425" y="155"/>
                      </a:cubicBezTo>
                      <a:cubicBezTo>
                        <a:pt x="427" y="152"/>
                        <a:pt x="422" y="153"/>
                        <a:pt x="422" y="152"/>
                      </a:cubicBezTo>
                      <a:cubicBezTo>
                        <a:pt x="422" y="151"/>
                        <a:pt x="424" y="151"/>
                        <a:pt x="424" y="151"/>
                      </a:cubicBezTo>
                      <a:cubicBezTo>
                        <a:pt x="425" y="150"/>
                        <a:pt x="424" y="149"/>
                        <a:pt x="424" y="148"/>
                      </a:cubicBezTo>
                      <a:cubicBezTo>
                        <a:pt x="424" y="148"/>
                        <a:pt x="425" y="147"/>
                        <a:pt x="425" y="147"/>
                      </a:cubicBezTo>
                      <a:cubicBezTo>
                        <a:pt x="425" y="146"/>
                        <a:pt x="423" y="145"/>
                        <a:pt x="423" y="145"/>
                      </a:cubicBezTo>
                      <a:cubicBezTo>
                        <a:pt x="422" y="144"/>
                        <a:pt x="421" y="144"/>
                        <a:pt x="421" y="143"/>
                      </a:cubicBezTo>
                      <a:cubicBezTo>
                        <a:pt x="420" y="143"/>
                        <a:pt x="418" y="146"/>
                        <a:pt x="417" y="144"/>
                      </a:cubicBezTo>
                      <a:cubicBezTo>
                        <a:pt x="417" y="144"/>
                        <a:pt x="419" y="143"/>
                        <a:pt x="418" y="143"/>
                      </a:cubicBezTo>
                      <a:cubicBezTo>
                        <a:pt x="418" y="142"/>
                        <a:pt x="417" y="141"/>
                        <a:pt x="416" y="141"/>
                      </a:cubicBezTo>
                      <a:cubicBezTo>
                        <a:pt x="415" y="140"/>
                        <a:pt x="411" y="141"/>
                        <a:pt x="410" y="142"/>
                      </a:cubicBezTo>
                      <a:cubicBezTo>
                        <a:pt x="409" y="144"/>
                        <a:pt x="406" y="145"/>
                        <a:pt x="404" y="146"/>
                      </a:cubicBezTo>
                      <a:cubicBezTo>
                        <a:pt x="403" y="146"/>
                        <a:pt x="400" y="144"/>
                        <a:pt x="400" y="143"/>
                      </a:cubicBezTo>
                      <a:cubicBezTo>
                        <a:pt x="400" y="142"/>
                        <a:pt x="403" y="145"/>
                        <a:pt x="403" y="145"/>
                      </a:cubicBezTo>
                      <a:cubicBezTo>
                        <a:pt x="404" y="145"/>
                        <a:pt x="408" y="142"/>
                        <a:pt x="408" y="142"/>
                      </a:cubicBezTo>
                      <a:cubicBezTo>
                        <a:pt x="408" y="142"/>
                        <a:pt x="406" y="141"/>
                        <a:pt x="406" y="141"/>
                      </a:cubicBezTo>
                      <a:cubicBezTo>
                        <a:pt x="409" y="140"/>
                        <a:pt x="412" y="140"/>
                        <a:pt x="415" y="139"/>
                      </a:cubicBezTo>
                      <a:cubicBezTo>
                        <a:pt x="415" y="139"/>
                        <a:pt x="417" y="138"/>
                        <a:pt x="416" y="137"/>
                      </a:cubicBezTo>
                      <a:cubicBezTo>
                        <a:pt x="416" y="137"/>
                        <a:pt x="414" y="135"/>
                        <a:pt x="414" y="135"/>
                      </a:cubicBezTo>
                      <a:cubicBezTo>
                        <a:pt x="412" y="136"/>
                        <a:pt x="410" y="136"/>
                        <a:pt x="409" y="134"/>
                      </a:cubicBezTo>
                      <a:cubicBezTo>
                        <a:pt x="408" y="134"/>
                        <a:pt x="404" y="137"/>
                        <a:pt x="404" y="136"/>
                      </a:cubicBezTo>
                      <a:cubicBezTo>
                        <a:pt x="404" y="136"/>
                        <a:pt x="407" y="133"/>
                        <a:pt x="404" y="134"/>
                      </a:cubicBezTo>
                      <a:cubicBezTo>
                        <a:pt x="404" y="134"/>
                        <a:pt x="400" y="135"/>
                        <a:pt x="400" y="135"/>
                      </a:cubicBezTo>
                      <a:cubicBezTo>
                        <a:pt x="401" y="133"/>
                        <a:pt x="404" y="133"/>
                        <a:pt x="402" y="130"/>
                      </a:cubicBezTo>
                      <a:cubicBezTo>
                        <a:pt x="402" y="130"/>
                        <a:pt x="398" y="128"/>
                        <a:pt x="398" y="128"/>
                      </a:cubicBezTo>
                      <a:cubicBezTo>
                        <a:pt x="396" y="128"/>
                        <a:pt x="396" y="126"/>
                        <a:pt x="394" y="126"/>
                      </a:cubicBezTo>
                      <a:cubicBezTo>
                        <a:pt x="395" y="126"/>
                        <a:pt x="392" y="122"/>
                        <a:pt x="392" y="122"/>
                      </a:cubicBezTo>
                      <a:cubicBezTo>
                        <a:pt x="392" y="122"/>
                        <a:pt x="393" y="123"/>
                        <a:pt x="394" y="123"/>
                      </a:cubicBezTo>
                      <a:cubicBezTo>
                        <a:pt x="395" y="124"/>
                        <a:pt x="395" y="122"/>
                        <a:pt x="396" y="122"/>
                      </a:cubicBezTo>
                      <a:cubicBezTo>
                        <a:pt x="400" y="121"/>
                        <a:pt x="393" y="118"/>
                        <a:pt x="392" y="117"/>
                      </a:cubicBezTo>
                      <a:cubicBezTo>
                        <a:pt x="392" y="118"/>
                        <a:pt x="394" y="116"/>
                        <a:pt x="394" y="116"/>
                      </a:cubicBezTo>
                      <a:cubicBezTo>
                        <a:pt x="395" y="115"/>
                        <a:pt x="393" y="115"/>
                        <a:pt x="392" y="114"/>
                      </a:cubicBezTo>
                      <a:cubicBezTo>
                        <a:pt x="392" y="114"/>
                        <a:pt x="391" y="113"/>
                        <a:pt x="390" y="113"/>
                      </a:cubicBezTo>
                      <a:cubicBezTo>
                        <a:pt x="390" y="113"/>
                        <a:pt x="388" y="113"/>
                        <a:pt x="388" y="113"/>
                      </a:cubicBezTo>
                      <a:cubicBezTo>
                        <a:pt x="389" y="112"/>
                        <a:pt x="391" y="113"/>
                        <a:pt x="390" y="110"/>
                      </a:cubicBezTo>
                      <a:cubicBezTo>
                        <a:pt x="389" y="110"/>
                        <a:pt x="386" y="111"/>
                        <a:pt x="386" y="111"/>
                      </a:cubicBezTo>
                      <a:cubicBezTo>
                        <a:pt x="386" y="110"/>
                        <a:pt x="389" y="110"/>
                        <a:pt x="388" y="108"/>
                      </a:cubicBezTo>
                      <a:cubicBezTo>
                        <a:pt x="388" y="107"/>
                        <a:pt x="388" y="106"/>
                        <a:pt x="387" y="105"/>
                      </a:cubicBezTo>
                      <a:cubicBezTo>
                        <a:pt x="387" y="105"/>
                        <a:pt x="386" y="106"/>
                        <a:pt x="386" y="105"/>
                      </a:cubicBezTo>
                      <a:cubicBezTo>
                        <a:pt x="386" y="106"/>
                        <a:pt x="384" y="102"/>
                        <a:pt x="384" y="102"/>
                      </a:cubicBezTo>
                      <a:cubicBezTo>
                        <a:pt x="383" y="100"/>
                        <a:pt x="382" y="99"/>
                        <a:pt x="382" y="98"/>
                      </a:cubicBezTo>
                      <a:cubicBezTo>
                        <a:pt x="381" y="96"/>
                        <a:pt x="381" y="94"/>
                        <a:pt x="379" y="97"/>
                      </a:cubicBezTo>
                      <a:cubicBezTo>
                        <a:pt x="379" y="97"/>
                        <a:pt x="378" y="101"/>
                        <a:pt x="379" y="100"/>
                      </a:cubicBezTo>
                      <a:cubicBezTo>
                        <a:pt x="375" y="101"/>
                        <a:pt x="377" y="101"/>
                        <a:pt x="378" y="104"/>
                      </a:cubicBezTo>
                      <a:cubicBezTo>
                        <a:pt x="378" y="103"/>
                        <a:pt x="377" y="103"/>
                        <a:pt x="377" y="104"/>
                      </a:cubicBezTo>
                      <a:cubicBezTo>
                        <a:pt x="376" y="104"/>
                        <a:pt x="376" y="104"/>
                        <a:pt x="375" y="105"/>
                      </a:cubicBezTo>
                      <a:cubicBezTo>
                        <a:pt x="375" y="105"/>
                        <a:pt x="377" y="106"/>
                        <a:pt x="377" y="106"/>
                      </a:cubicBezTo>
                      <a:cubicBezTo>
                        <a:pt x="376" y="107"/>
                        <a:pt x="374" y="106"/>
                        <a:pt x="374" y="107"/>
                      </a:cubicBezTo>
                      <a:cubicBezTo>
                        <a:pt x="373" y="108"/>
                        <a:pt x="375" y="110"/>
                        <a:pt x="373" y="111"/>
                      </a:cubicBezTo>
                      <a:cubicBezTo>
                        <a:pt x="374" y="111"/>
                        <a:pt x="372" y="107"/>
                        <a:pt x="370" y="109"/>
                      </a:cubicBezTo>
                      <a:cubicBezTo>
                        <a:pt x="370" y="110"/>
                        <a:pt x="366" y="113"/>
                        <a:pt x="366" y="113"/>
                      </a:cubicBezTo>
                      <a:cubicBezTo>
                        <a:pt x="365" y="113"/>
                        <a:pt x="365" y="112"/>
                        <a:pt x="365" y="111"/>
                      </a:cubicBezTo>
                      <a:cubicBezTo>
                        <a:pt x="364" y="111"/>
                        <a:pt x="364" y="112"/>
                        <a:pt x="364" y="112"/>
                      </a:cubicBezTo>
                      <a:cubicBezTo>
                        <a:pt x="363" y="111"/>
                        <a:pt x="364" y="111"/>
                        <a:pt x="364" y="110"/>
                      </a:cubicBezTo>
                      <a:cubicBezTo>
                        <a:pt x="364" y="111"/>
                        <a:pt x="357" y="116"/>
                        <a:pt x="357" y="115"/>
                      </a:cubicBezTo>
                      <a:cubicBezTo>
                        <a:pt x="356" y="114"/>
                        <a:pt x="360" y="113"/>
                        <a:pt x="361" y="113"/>
                      </a:cubicBezTo>
                      <a:cubicBezTo>
                        <a:pt x="363" y="111"/>
                        <a:pt x="363" y="110"/>
                        <a:pt x="362" y="108"/>
                      </a:cubicBezTo>
                      <a:cubicBezTo>
                        <a:pt x="361" y="107"/>
                        <a:pt x="358" y="107"/>
                        <a:pt x="357" y="107"/>
                      </a:cubicBezTo>
                      <a:cubicBezTo>
                        <a:pt x="356" y="107"/>
                        <a:pt x="356" y="108"/>
                        <a:pt x="356" y="108"/>
                      </a:cubicBezTo>
                      <a:cubicBezTo>
                        <a:pt x="355" y="110"/>
                        <a:pt x="353" y="108"/>
                        <a:pt x="352" y="108"/>
                      </a:cubicBezTo>
                      <a:cubicBezTo>
                        <a:pt x="353" y="108"/>
                        <a:pt x="355" y="106"/>
                        <a:pt x="355" y="106"/>
                      </a:cubicBezTo>
                      <a:cubicBezTo>
                        <a:pt x="355" y="106"/>
                        <a:pt x="356" y="107"/>
                        <a:pt x="356" y="107"/>
                      </a:cubicBezTo>
                      <a:cubicBezTo>
                        <a:pt x="355" y="107"/>
                        <a:pt x="357" y="105"/>
                        <a:pt x="357" y="105"/>
                      </a:cubicBezTo>
                      <a:cubicBezTo>
                        <a:pt x="358" y="103"/>
                        <a:pt x="356" y="104"/>
                        <a:pt x="355" y="103"/>
                      </a:cubicBezTo>
                      <a:cubicBezTo>
                        <a:pt x="355" y="103"/>
                        <a:pt x="356" y="98"/>
                        <a:pt x="354" y="99"/>
                      </a:cubicBezTo>
                      <a:cubicBezTo>
                        <a:pt x="355" y="98"/>
                        <a:pt x="356" y="98"/>
                        <a:pt x="355" y="96"/>
                      </a:cubicBezTo>
                      <a:cubicBezTo>
                        <a:pt x="353" y="95"/>
                        <a:pt x="357" y="94"/>
                        <a:pt x="356" y="92"/>
                      </a:cubicBezTo>
                      <a:cubicBezTo>
                        <a:pt x="356" y="91"/>
                        <a:pt x="354" y="93"/>
                        <a:pt x="353" y="92"/>
                      </a:cubicBezTo>
                      <a:cubicBezTo>
                        <a:pt x="352" y="91"/>
                        <a:pt x="350" y="91"/>
                        <a:pt x="349" y="91"/>
                      </a:cubicBezTo>
                      <a:cubicBezTo>
                        <a:pt x="347" y="90"/>
                        <a:pt x="346" y="90"/>
                        <a:pt x="345" y="88"/>
                      </a:cubicBezTo>
                      <a:cubicBezTo>
                        <a:pt x="345" y="86"/>
                        <a:pt x="342" y="87"/>
                        <a:pt x="342" y="85"/>
                      </a:cubicBezTo>
                      <a:cubicBezTo>
                        <a:pt x="342" y="84"/>
                        <a:pt x="340" y="85"/>
                        <a:pt x="340" y="85"/>
                      </a:cubicBezTo>
                      <a:cubicBezTo>
                        <a:pt x="341" y="83"/>
                        <a:pt x="339" y="83"/>
                        <a:pt x="338" y="82"/>
                      </a:cubicBezTo>
                      <a:cubicBezTo>
                        <a:pt x="336" y="81"/>
                        <a:pt x="336" y="80"/>
                        <a:pt x="334" y="81"/>
                      </a:cubicBezTo>
                      <a:cubicBezTo>
                        <a:pt x="332" y="82"/>
                        <a:pt x="331" y="83"/>
                        <a:pt x="329" y="82"/>
                      </a:cubicBezTo>
                      <a:cubicBezTo>
                        <a:pt x="327" y="81"/>
                        <a:pt x="326" y="83"/>
                        <a:pt x="324" y="82"/>
                      </a:cubicBezTo>
                      <a:cubicBezTo>
                        <a:pt x="322" y="80"/>
                        <a:pt x="320" y="80"/>
                        <a:pt x="318" y="80"/>
                      </a:cubicBezTo>
                      <a:cubicBezTo>
                        <a:pt x="316" y="80"/>
                        <a:pt x="314" y="80"/>
                        <a:pt x="313" y="82"/>
                      </a:cubicBezTo>
                      <a:cubicBezTo>
                        <a:pt x="312" y="84"/>
                        <a:pt x="315" y="85"/>
                        <a:pt x="315" y="86"/>
                      </a:cubicBezTo>
                      <a:cubicBezTo>
                        <a:pt x="316" y="87"/>
                        <a:pt x="315" y="90"/>
                        <a:pt x="314" y="91"/>
                      </a:cubicBezTo>
                      <a:cubicBezTo>
                        <a:pt x="314" y="92"/>
                        <a:pt x="314" y="91"/>
                        <a:pt x="313" y="92"/>
                      </a:cubicBezTo>
                      <a:cubicBezTo>
                        <a:pt x="313" y="92"/>
                        <a:pt x="315" y="94"/>
                        <a:pt x="315" y="94"/>
                      </a:cubicBezTo>
                      <a:cubicBezTo>
                        <a:pt x="315" y="96"/>
                        <a:pt x="316" y="98"/>
                        <a:pt x="316" y="99"/>
                      </a:cubicBezTo>
                      <a:cubicBezTo>
                        <a:pt x="316" y="100"/>
                        <a:pt x="316" y="100"/>
                        <a:pt x="316" y="101"/>
                      </a:cubicBezTo>
                      <a:cubicBezTo>
                        <a:pt x="316" y="102"/>
                        <a:pt x="315" y="101"/>
                        <a:pt x="315" y="101"/>
                      </a:cubicBezTo>
                      <a:cubicBezTo>
                        <a:pt x="314" y="102"/>
                        <a:pt x="314" y="104"/>
                        <a:pt x="314" y="104"/>
                      </a:cubicBezTo>
                      <a:cubicBezTo>
                        <a:pt x="313" y="105"/>
                        <a:pt x="312" y="106"/>
                        <a:pt x="312" y="107"/>
                      </a:cubicBezTo>
                      <a:cubicBezTo>
                        <a:pt x="311" y="109"/>
                        <a:pt x="311" y="109"/>
                        <a:pt x="312" y="110"/>
                      </a:cubicBezTo>
                      <a:cubicBezTo>
                        <a:pt x="315" y="112"/>
                        <a:pt x="318" y="114"/>
                        <a:pt x="320" y="116"/>
                      </a:cubicBezTo>
                      <a:cubicBezTo>
                        <a:pt x="321" y="119"/>
                        <a:pt x="322" y="124"/>
                        <a:pt x="321" y="127"/>
                      </a:cubicBezTo>
                      <a:cubicBezTo>
                        <a:pt x="319" y="131"/>
                        <a:pt x="313" y="133"/>
                        <a:pt x="310" y="135"/>
                      </a:cubicBezTo>
                      <a:cubicBezTo>
                        <a:pt x="309" y="136"/>
                        <a:pt x="308" y="136"/>
                        <a:pt x="307" y="137"/>
                      </a:cubicBezTo>
                      <a:cubicBezTo>
                        <a:pt x="304" y="138"/>
                        <a:pt x="308" y="141"/>
                        <a:pt x="308" y="143"/>
                      </a:cubicBezTo>
                      <a:cubicBezTo>
                        <a:pt x="308" y="143"/>
                        <a:pt x="309" y="145"/>
                        <a:pt x="309" y="146"/>
                      </a:cubicBezTo>
                      <a:cubicBezTo>
                        <a:pt x="309" y="148"/>
                        <a:pt x="309" y="149"/>
                        <a:pt x="310" y="151"/>
                      </a:cubicBezTo>
                      <a:cubicBezTo>
                        <a:pt x="311" y="153"/>
                        <a:pt x="311" y="154"/>
                        <a:pt x="309" y="156"/>
                      </a:cubicBezTo>
                      <a:cubicBezTo>
                        <a:pt x="309" y="156"/>
                        <a:pt x="310" y="160"/>
                        <a:pt x="309" y="161"/>
                      </a:cubicBezTo>
                      <a:cubicBezTo>
                        <a:pt x="308" y="161"/>
                        <a:pt x="307" y="157"/>
                        <a:pt x="306" y="159"/>
                      </a:cubicBezTo>
                      <a:cubicBezTo>
                        <a:pt x="305" y="161"/>
                        <a:pt x="307" y="164"/>
                        <a:pt x="307" y="164"/>
                      </a:cubicBezTo>
                      <a:cubicBezTo>
                        <a:pt x="307" y="163"/>
                        <a:pt x="301" y="158"/>
                        <a:pt x="298" y="161"/>
                      </a:cubicBezTo>
                      <a:cubicBezTo>
                        <a:pt x="299" y="160"/>
                        <a:pt x="302" y="159"/>
                        <a:pt x="300" y="157"/>
                      </a:cubicBezTo>
                      <a:cubicBezTo>
                        <a:pt x="299" y="156"/>
                        <a:pt x="298" y="155"/>
                        <a:pt x="297" y="155"/>
                      </a:cubicBezTo>
                      <a:cubicBezTo>
                        <a:pt x="297" y="154"/>
                        <a:pt x="295" y="154"/>
                        <a:pt x="294" y="154"/>
                      </a:cubicBezTo>
                      <a:cubicBezTo>
                        <a:pt x="294" y="153"/>
                        <a:pt x="295" y="153"/>
                        <a:pt x="294" y="151"/>
                      </a:cubicBezTo>
                      <a:cubicBezTo>
                        <a:pt x="293" y="150"/>
                        <a:pt x="292" y="148"/>
                        <a:pt x="293" y="146"/>
                      </a:cubicBezTo>
                      <a:cubicBezTo>
                        <a:pt x="294" y="143"/>
                        <a:pt x="291" y="142"/>
                        <a:pt x="291" y="140"/>
                      </a:cubicBezTo>
                      <a:cubicBezTo>
                        <a:pt x="291" y="138"/>
                        <a:pt x="293" y="137"/>
                        <a:pt x="292" y="135"/>
                      </a:cubicBezTo>
                      <a:cubicBezTo>
                        <a:pt x="290" y="133"/>
                        <a:pt x="286" y="133"/>
                        <a:pt x="283" y="133"/>
                      </a:cubicBezTo>
                      <a:cubicBezTo>
                        <a:pt x="282" y="133"/>
                        <a:pt x="281" y="133"/>
                        <a:pt x="279" y="133"/>
                      </a:cubicBezTo>
                      <a:cubicBezTo>
                        <a:pt x="279" y="133"/>
                        <a:pt x="277" y="135"/>
                        <a:pt x="277" y="135"/>
                      </a:cubicBezTo>
                      <a:cubicBezTo>
                        <a:pt x="277" y="134"/>
                        <a:pt x="278" y="134"/>
                        <a:pt x="277" y="133"/>
                      </a:cubicBezTo>
                      <a:cubicBezTo>
                        <a:pt x="277" y="132"/>
                        <a:pt x="276" y="131"/>
                        <a:pt x="275" y="131"/>
                      </a:cubicBezTo>
                      <a:cubicBezTo>
                        <a:pt x="273" y="130"/>
                        <a:pt x="271" y="130"/>
                        <a:pt x="269" y="129"/>
                      </a:cubicBezTo>
                      <a:cubicBezTo>
                        <a:pt x="266" y="128"/>
                        <a:pt x="264" y="125"/>
                        <a:pt x="261" y="123"/>
                      </a:cubicBezTo>
                      <a:cubicBezTo>
                        <a:pt x="259" y="122"/>
                        <a:pt x="257" y="121"/>
                        <a:pt x="256" y="121"/>
                      </a:cubicBezTo>
                      <a:cubicBezTo>
                        <a:pt x="254" y="121"/>
                        <a:pt x="252" y="119"/>
                        <a:pt x="250" y="119"/>
                      </a:cubicBezTo>
                      <a:cubicBezTo>
                        <a:pt x="249" y="119"/>
                        <a:pt x="240" y="121"/>
                        <a:pt x="240" y="121"/>
                      </a:cubicBezTo>
                      <a:cubicBezTo>
                        <a:pt x="240" y="120"/>
                        <a:pt x="241" y="120"/>
                        <a:pt x="242" y="119"/>
                      </a:cubicBezTo>
                      <a:cubicBezTo>
                        <a:pt x="242" y="118"/>
                        <a:pt x="241" y="117"/>
                        <a:pt x="241" y="117"/>
                      </a:cubicBezTo>
                      <a:cubicBezTo>
                        <a:pt x="240" y="114"/>
                        <a:pt x="239" y="112"/>
                        <a:pt x="238" y="110"/>
                      </a:cubicBezTo>
                      <a:cubicBezTo>
                        <a:pt x="237" y="108"/>
                        <a:pt x="236" y="108"/>
                        <a:pt x="234" y="108"/>
                      </a:cubicBezTo>
                      <a:cubicBezTo>
                        <a:pt x="231" y="108"/>
                        <a:pt x="230" y="108"/>
                        <a:pt x="230" y="105"/>
                      </a:cubicBezTo>
                      <a:cubicBezTo>
                        <a:pt x="231" y="103"/>
                        <a:pt x="230" y="100"/>
                        <a:pt x="230" y="98"/>
                      </a:cubicBezTo>
                      <a:cubicBezTo>
                        <a:pt x="231" y="95"/>
                        <a:pt x="233" y="93"/>
                        <a:pt x="234" y="90"/>
                      </a:cubicBezTo>
                      <a:cubicBezTo>
                        <a:pt x="235" y="88"/>
                        <a:pt x="235" y="87"/>
                        <a:pt x="237" y="86"/>
                      </a:cubicBezTo>
                      <a:cubicBezTo>
                        <a:pt x="238" y="86"/>
                        <a:pt x="237" y="85"/>
                        <a:pt x="237" y="84"/>
                      </a:cubicBezTo>
                      <a:cubicBezTo>
                        <a:pt x="238" y="84"/>
                        <a:pt x="240" y="82"/>
                        <a:pt x="240" y="82"/>
                      </a:cubicBezTo>
                      <a:cubicBezTo>
                        <a:pt x="240" y="82"/>
                        <a:pt x="240" y="82"/>
                        <a:pt x="239" y="81"/>
                      </a:cubicBezTo>
                      <a:cubicBezTo>
                        <a:pt x="239" y="81"/>
                        <a:pt x="240" y="81"/>
                        <a:pt x="240" y="81"/>
                      </a:cubicBezTo>
                      <a:cubicBezTo>
                        <a:pt x="240" y="79"/>
                        <a:pt x="242" y="80"/>
                        <a:pt x="243" y="80"/>
                      </a:cubicBezTo>
                      <a:cubicBezTo>
                        <a:pt x="244" y="80"/>
                        <a:pt x="244" y="79"/>
                        <a:pt x="244" y="79"/>
                      </a:cubicBezTo>
                      <a:cubicBezTo>
                        <a:pt x="245" y="77"/>
                        <a:pt x="243" y="78"/>
                        <a:pt x="242" y="77"/>
                      </a:cubicBezTo>
                      <a:cubicBezTo>
                        <a:pt x="242" y="77"/>
                        <a:pt x="244" y="77"/>
                        <a:pt x="244" y="77"/>
                      </a:cubicBezTo>
                      <a:cubicBezTo>
                        <a:pt x="245" y="76"/>
                        <a:pt x="246" y="77"/>
                        <a:pt x="246" y="77"/>
                      </a:cubicBezTo>
                      <a:cubicBezTo>
                        <a:pt x="248" y="79"/>
                        <a:pt x="248" y="77"/>
                        <a:pt x="250" y="76"/>
                      </a:cubicBezTo>
                      <a:cubicBezTo>
                        <a:pt x="252" y="74"/>
                        <a:pt x="248" y="72"/>
                        <a:pt x="246" y="71"/>
                      </a:cubicBezTo>
                      <a:cubicBezTo>
                        <a:pt x="245" y="71"/>
                        <a:pt x="241" y="72"/>
                        <a:pt x="241" y="72"/>
                      </a:cubicBezTo>
                      <a:cubicBezTo>
                        <a:pt x="240" y="70"/>
                        <a:pt x="243" y="70"/>
                        <a:pt x="240" y="69"/>
                      </a:cubicBezTo>
                      <a:cubicBezTo>
                        <a:pt x="239" y="69"/>
                        <a:pt x="234" y="69"/>
                        <a:pt x="234" y="68"/>
                      </a:cubicBezTo>
                      <a:cubicBezTo>
                        <a:pt x="234" y="67"/>
                        <a:pt x="236" y="67"/>
                        <a:pt x="236" y="67"/>
                      </a:cubicBezTo>
                      <a:cubicBezTo>
                        <a:pt x="237" y="66"/>
                        <a:pt x="237" y="67"/>
                        <a:pt x="238" y="67"/>
                      </a:cubicBezTo>
                      <a:cubicBezTo>
                        <a:pt x="237" y="68"/>
                        <a:pt x="240" y="68"/>
                        <a:pt x="240" y="68"/>
                      </a:cubicBezTo>
                      <a:cubicBezTo>
                        <a:pt x="242" y="68"/>
                        <a:pt x="245" y="70"/>
                        <a:pt x="246" y="70"/>
                      </a:cubicBezTo>
                      <a:cubicBezTo>
                        <a:pt x="247" y="70"/>
                        <a:pt x="248" y="71"/>
                        <a:pt x="249" y="71"/>
                      </a:cubicBezTo>
                      <a:cubicBezTo>
                        <a:pt x="251" y="72"/>
                        <a:pt x="250" y="71"/>
                        <a:pt x="251" y="71"/>
                      </a:cubicBezTo>
                      <a:cubicBezTo>
                        <a:pt x="252" y="71"/>
                        <a:pt x="255" y="71"/>
                        <a:pt x="254" y="70"/>
                      </a:cubicBezTo>
                      <a:cubicBezTo>
                        <a:pt x="253" y="69"/>
                        <a:pt x="254" y="67"/>
                        <a:pt x="255" y="66"/>
                      </a:cubicBezTo>
                      <a:cubicBezTo>
                        <a:pt x="255" y="67"/>
                        <a:pt x="258" y="68"/>
                        <a:pt x="258" y="68"/>
                      </a:cubicBezTo>
                      <a:cubicBezTo>
                        <a:pt x="260" y="68"/>
                        <a:pt x="261" y="68"/>
                        <a:pt x="263" y="67"/>
                      </a:cubicBezTo>
                      <a:cubicBezTo>
                        <a:pt x="264" y="66"/>
                        <a:pt x="265" y="64"/>
                        <a:pt x="266" y="63"/>
                      </a:cubicBezTo>
                      <a:cubicBezTo>
                        <a:pt x="267" y="62"/>
                        <a:pt x="269" y="61"/>
                        <a:pt x="268" y="59"/>
                      </a:cubicBezTo>
                      <a:cubicBezTo>
                        <a:pt x="267" y="57"/>
                        <a:pt x="264" y="58"/>
                        <a:pt x="263" y="58"/>
                      </a:cubicBezTo>
                      <a:cubicBezTo>
                        <a:pt x="260" y="58"/>
                        <a:pt x="258" y="57"/>
                        <a:pt x="256" y="56"/>
                      </a:cubicBezTo>
                      <a:cubicBezTo>
                        <a:pt x="255" y="55"/>
                        <a:pt x="254" y="54"/>
                        <a:pt x="252" y="53"/>
                      </a:cubicBezTo>
                      <a:cubicBezTo>
                        <a:pt x="252" y="53"/>
                        <a:pt x="247" y="53"/>
                        <a:pt x="247" y="53"/>
                      </a:cubicBezTo>
                      <a:cubicBezTo>
                        <a:pt x="247" y="52"/>
                        <a:pt x="252" y="53"/>
                        <a:pt x="253" y="53"/>
                      </a:cubicBezTo>
                      <a:cubicBezTo>
                        <a:pt x="255" y="53"/>
                        <a:pt x="255" y="52"/>
                        <a:pt x="257" y="53"/>
                      </a:cubicBezTo>
                      <a:cubicBezTo>
                        <a:pt x="261" y="55"/>
                        <a:pt x="265" y="59"/>
                        <a:pt x="269" y="56"/>
                      </a:cubicBezTo>
                      <a:cubicBezTo>
                        <a:pt x="271" y="54"/>
                        <a:pt x="272" y="53"/>
                        <a:pt x="273" y="51"/>
                      </a:cubicBezTo>
                      <a:cubicBezTo>
                        <a:pt x="274" y="50"/>
                        <a:pt x="268" y="49"/>
                        <a:pt x="271" y="47"/>
                      </a:cubicBezTo>
                      <a:cubicBezTo>
                        <a:pt x="272" y="47"/>
                        <a:pt x="275" y="47"/>
                        <a:pt x="276" y="48"/>
                      </a:cubicBezTo>
                      <a:cubicBezTo>
                        <a:pt x="279" y="48"/>
                        <a:pt x="279" y="50"/>
                        <a:pt x="282" y="48"/>
                      </a:cubicBezTo>
                      <a:cubicBezTo>
                        <a:pt x="282" y="48"/>
                        <a:pt x="285" y="49"/>
                        <a:pt x="284" y="47"/>
                      </a:cubicBezTo>
                      <a:cubicBezTo>
                        <a:pt x="283" y="46"/>
                        <a:pt x="279" y="44"/>
                        <a:pt x="278" y="44"/>
                      </a:cubicBezTo>
                      <a:cubicBezTo>
                        <a:pt x="280" y="43"/>
                        <a:pt x="282" y="45"/>
                        <a:pt x="284" y="45"/>
                      </a:cubicBezTo>
                      <a:cubicBezTo>
                        <a:pt x="285" y="45"/>
                        <a:pt x="287" y="50"/>
                        <a:pt x="289" y="49"/>
                      </a:cubicBezTo>
                      <a:cubicBezTo>
                        <a:pt x="289" y="49"/>
                        <a:pt x="288" y="48"/>
                        <a:pt x="288" y="48"/>
                      </a:cubicBezTo>
                      <a:cubicBezTo>
                        <a:pt x="289" y="47"/>
                        <a:pt x="290" y="47"/>
                        <a:pt x="292" y="46"/>
                      </a:cubicBezTo>
                      <a:cubicBezTo>
                        <a:pt x="293" y="45"/>
                        <a:pt x="296" y="42"/>
                        <a:pt x="297" y="41"/>
                      </a:cubicBezTo>
                      <a:cubicBezTo>
                        <a:pt x="297" y="38"/>
                        <a:pt x="295" y="38"/>
                        <a:pt x="293" y="36"/>
                      </a:cubicBezTo>
                      <a:cubicBezTo>
                        <a:pt x="293" y="36"/>
                        <a:pt x="290" y="30"/>
                        <a:pt x="290" y="31"/>
                      </a:cubicBezTo>
                      <a:cubicBezTo>
                        <a:pt x="291" y="30"/>
                        <a:pt x="295" y="30"/>
                        <a:pt x="296" y="30"/>
                      </a:cubicBezTo>
                      <a:cubicBezTo>
                        <a:pt x="299" y="29"/>
                        <a:pt x="294" y="28"/>
                        <a:pt x="294" y="27"/>
                      </a:cubicBezTo>
                      <a:cubicBezTo>
                        <a:pt x="293" y="26"/>
                        <a:pt x="297" y="26"/>
                        <a:pt x="297" y="25"/>
                      </a:cubicBezTo>
                      <a:cubicBezTo>
                        <a:pt x="297" y="25"/>
                        <a:pt x="287" y="21"/>
                        <a:pt x="287" y="21"/>
                      </a:cubicBezTo>
                      <a:cubicBezTo>
                        <a:pt x="288" y="21"/>
                        <a:pt x="290" y="20"/>
                        <a:pt x="291" y="20"/>
                      </a:cubicBezTo>
                      <a:cubicBezTo>
                        <a:pt x="288" y="20"/>
                        <a:pt x="285" y="19"/>
                        <a:pt x="282" y="19"/>
                      </a:cubicBezTo>
                      <a:cubicBezTo>
                        <a:pt x="280" y="19"/>
                        <a:pt x="277" y="20"/>
                        <a:pt x="276" y="19"/>
                      </a:cubicBezTo>
                      <a:cubicBezTo>
                        <a:pt x="278" y="20"/>
                        <a:pt x="275" y="21"/>
                        <a:pt x="276" y="23"/>
                      </a:cubicBezTo>
                      <a:cubicBezTo>
                        <a:pt x="277" y="24"/>
                        <a:pt x="280" y="25"/>
                        <a:pt x="280" y="26"/>
                      </a:cubicBezTo>
                      <a:cubicBezTo>
                        <a:pt x="280" y="26"/>
                        <a:pt x="278" y="27"/>
                        <a:pt x="278" y="27"/>
                      </a:cubicBezTo>
                      <a:cubicBezTo>
                        <a:pt x="278" y="27"/>
                        <a:pt x="280" y="28"/>
                        <a:pt x="279" y="28"/>
                      </a:cubicBezTo>
                      <a:cubicBezTo>
                        <a:pt x="277" y="29"/>
                        <a:pt x="276" y="27"/>
                        <a:pt x="275" y="31"/>
                      </a:cubicBezTo>
                      <a:cubicBezTo>
                        <a:pt x="274" y="33"/>
                        <a:pt x="274" y="35"/>
                        <a:pt x="273" y="37"/>
                      </a:cubicBezTo>
                      <a:cubicBezTo>
                        <a:pt x="272" y="37"/>
                        <a:pt x="271" y="38"/>
                        <a:pt x="271" y="39"/>
                      </a:cubicBezTo>
                      <a:cubicBezTo>
                        <a:pt x="271" y="40"/>
                        <a:pt x="270" y="40"/>
                        <a:pt x="270" y="41"/>
                      </a:cubicBezTo>
                      <a:cubicBezTo>
                        <a:pt x="267" y="42"/>
                        <a:pt x="268" y="43"/>
                        <a:pt x="266" y="40"/>
                      </a:cubicBezTo>
                      <a:cubicBezTo>
                        <a:pt x="265" y="39"/>
                        <a:pt x="262" y="37"/>
                        <a:pt x="262" y="35"/>
                      </a:cubicBezTo>
                      <a:cubicBezTo>
                        <a:pt x="262" y="35"/>
                        <a:pt x="262" y="32"/>
                        <a:pt x="263" y="32"/>
                      </a:cubicBezTo>
                      <a:cubicBezTo>
                        <a:pt x="263" y="32"/>
                        <a:pt x="265" y="33"/>
                        <a:pt x="265" y="31"/>
                      </a:cubicBezTo>
                      <a:cubicBezTo>
                        <a:pt x="264" y="29"/>
                        <a:pt x="264" y="28"/>
                        <a:pt x="262" y="26"/>
                      </a:cubicBezTo>
                      <a:cubicBezTo>
                        <a:pt x="260" y="25"/>
                        <a:pt x="258" y="23"/>
                        <a:pt x="256" y="25"/>
                      </a:cubicBezTo>
                      <a:cubicBezTo>
                        <a:pt x="255" y="26"/>
                        <a:pt x="255" y="28"/>
                        <a:pt x="255" y="30"/>
                      </a:cubicBezTo>
                      <a:cubicBezTo>
                        <a:pt x="255" y="31"/>
                        <a:pt x="251" y="31"/>
                        <a:pt x="251" y="30"/>
                      </a:cubicBezTo>
                      <a:cubicBezTo>
                        <a:pt x="251" y="29"/>
                        <a:pt x="251" y="26"/>
                        <a:pt x="250" y="25"/>
                      </a:cubicBezTo>
                      <a:cubicBezTo>
                        <a:pt x="246" y="22"/>
                        <a:pt x="251" y="25"/>
                        <a:pt x="251" y="24"/>
                      </a:cubicBezTo>
                      <a:cubicBezTo>
                        <a:pt x="252" y="24"/>
                        <a:pt x="253" y="23"/>
                        <a:pt x="252" y="23"/>
                      </a:cubicBezTo>
                      <a:cubicBezTo>
                        <a:pt x="252" y="22"/>
                        <a:pt x="251" y="21"/>
                        <a:pt x="250" y="22"/>
                      </a:cubicBezTo>
                      <a:cubicBezTo>
                        <a:pt x="249" y="23"/>
                        <a:pt x="249" y="21"/>
                        <a:pt x="248" y="21"/>
                      </a:cubicBezTo>
                      <a:cubicBezTo>
                        <a:pt x="247" y="20"/>
                        <a:pt x="246" y="22"/>
                        <a:pt x="245" y="21"/>
                      </a:cubicBezTo>
                      <a:cubicBezTo>
                        <a:pt x="243" y="20"/>
                        <a:pt x="242" y="21"/>
                        <a:pt x="243" y="18"/>
                      </a:cubicBezTo>
                      <a:cubicBezTo>
                        <a:pt x="243" y="18"/>
                        <a:pt x="243" y="18"/>
                        <a:pt x="244" y="18"/>
                      </a:cubicBezTo>
                      <a:cubicBezTo>
                        <a:pt x="244" y="17"/>
                        <a:pt x="244" y="17"/>
                        <a:pt x="244" y="16"/>
                      </a:cubicBezTo>
                      <a:cubicBezTo>
                        <a:pt x="245" y="16"/>
                        <a:pt x="245" y="16"/>
                        <a:pt x="246" y="16"/>
                      </a:cubicBezTo>
                      <a:cubicBezTo>
                        <a:pt x="245" y="16"/>
                        <a:pt x="244" y="13"/>
                        <a:pt x="244" y="13"/>
                      </a:cubicBezTo>
                      <a:cubicBezTo>
                        <a:pt x="243" y="11"/>
                        <a:pt x="241" y="11"/>
                        <a:pt x="241" y="10"/>
                      </a:cubicBezTo>
                      <a:cubicBezTo>
                        <a:pt x="239" y="9"/>
                        <a:pt x="240" y="9"/>
                        <a:pt x="239" y="7"/>
                      </a:cubicBezTo>
                      <a:cubicBezTo>
                        <a:pt x="239" y="5"/>
                        <a:pt x="237" y="4"/>
                        <a:pt x="237" y="3"/>
                      </a:cubicBezTo>
                      <a:cubicBezTo>
                        <a:pt x="236" y="1"/>
                        <a:pt x="234" y="1"/>
                        <a:pt x="232" y="1"/>
                      </a:cubicBezTo>
                      <a:cubicBezTo>
                        <a:pt x="231" y="1"/>
                        <a:pt x="232" y="0"/>
                        <a:pt x="230" y="0"/>
                      </a:cubicBezTo>
                      <a:cubicBezTo>
                        <a:pt x="229" y="0"/>
                        <a:pt x="228" y="0"/>
                        <a:pt x="228" y="2"/>
                      </a:cubicBezTo>
                      <a:cubicBezTo>
                        <a:pt x="228" y="2"/>
                        <a:pt x="225" y="3"/>
                        <a:pt x="225" y="3"/>
                      </a:cubicBezTo>
                      <a:cubicBezTo>
                        <a:pt x="226" y="3"/>
                        <a:pt x="228" y="3"/>
                        <a:pt x="228" y="4"/>
                      </a:cubicBezTo>
                      <a:cubicBezTo>
                        <a:pt x="228" y="4"/>
                        <a:pt x="226" y="5"/>
                        <a:pt x="226" y="5"/>
                      </a:cubicBezTo>
                      <a:cubicBezTo>
                        <a:pt x="225" y="6"/>
                        <a:pt x="224" y="4"/>
                        <a:pt x="223" y="6"/>
                      </a:cubicBezTo>
                      <a:cubicBezTo>
                        <a:pt x="222" y="6"/>
                        <a:pt x="221" y="9"/>
                        <a:pt x="221" y="10"/>
                      </a:cubicBezTo>
                      <a:cubicBezTo>
                        <a:pt x="222" y="10"/>
                        <a:pt x="224" y="10"/>
                        <a:pt x="225" y="11"/>
                      </a:cubicBezTo>
                      <a:cubicBezTo>
                        <a:pt x="224" y="10"/>
                        <a:pt x="222" y="14"/>
                        <a:pt x="222" y="15"/>
                      </a:cubicBezTo>
                      <a:cubicBezTo>
                        <a:pt x="222" y="16"/>
                        <a:pt x="224" y="18"/>
                        <a:pt x="225" y="19"/>
                      </a:cubicBezTo>
                      <a:cubicBezTo>
                        <a:pt x="226" y="19"/>
                        <a:pt x="228" y="21"/>
                        <a:pt x="229" y="21"/>
                      </a:cubicBezTo>
                      <a:cubicBezTo>
                        <a:pt x="231" y="20"/>
                        <a:pt x="231" y="20"/>
                        <a:pt x="232" y="21"/>
                      </a:cubicBezTo>
                      <a:cubicBezTo>
                        <a:pt x="233" y="21"/>
                        <a:pt x="235" y="23"/>
                        <a:pt x="235" y="23"/>
                      </a:cubicBezTo>
                      <a:cubicBezTo>
                        <a:pt x="234" y="24"/>
                        <a:pt x="233" y="22"/>
                        <a:pt x="233" y="24"/>
                      </a:cubicBezTo>
                      <a:cubicBezTo>
                        <a:pt x="233" y="26"/>
                        <a:pt x="232" y="26"/>
                        <a:pt x="232" y="27"/>
                      </a:cubicBezTo>
                      <a:cubicBezTo>
                        <a:pt x="231" y="29"/>
                        <a:pt x="233" y="29"/>
                        <a:pt x="234" y="28"/>
                      </a:cubicBezTo>
                      <a:cubicBezTo>
                        <a:pt x="234" y="28"/>
                        <a:pt x="236" y="25"/>
                        <a:pt x="236" y="26"/>
                      </a:cubicBezTo>
                      <a:cubicBezTo>
                        <a:pt x="237" y="27"/>
                        <a:pt x="236" y="29"/>
                        <a:pt x="236" y="30"/>
                      </a:cubicBezTo>
                      <a:cubicBezTo>
                        <a:pt x="235" y="31"/>
                        <a:pt x="234" y="31"/>
                        <a:pt x="233" y="31"/>
                      </a:cubicBezTo>
                      <a:cubicBezTo>
                        <a:pt x="233" y="32"/>
                        <a:pt x="233" y="33"/>
                        <a:pt x="232" y="34"/>
                      </a:cubicBezTo>
                      <a:cubicBezTo>
                        <a:pt x="231" y="34"/>
                        <a:pt x="229" y="34"/>
                        <a:pt x="228" y="35"/>
                      </a:cubicBezTo>
                      <a:cubicBezTo>
                        <a:pt x="227" y="35"/>
                        <a:pt x="226" y="37"/>
                        <a:pt x="226" y="37"/>
                      </a:cubicBezTo>
                      <a:cubicBezTo>
                        <a:pt x="227" y="38"/>
                        <a:pt x="228" y="39"/>
                        <a:pt x="228" y="41"/>
                      </a:cubicBezTo>
                      <a:cubicBezTo>
                        <a:pt x="228" y="42"/>
                        <a:pt x="227" y="41"/>
                        <a:pt x="226" y="40"/>
                      </a:cubicBezTo>
                      <a:cubicBezTo>
                        <a:pt x="226" y="40"/>
                        <a:pt x="225" y="40"/>
                        <a:pt x="225" y="41"/>
                      </a:cubicBezTo>
                      <a:cubicBezTo>
                        <a:pt x="224" y="41"/>
                        <a:pt x="222" y="40"/>
                        <a:pt x="222" y="39"/>
                      </a:cubicBezTo>
                      <a:cubicBezTo>
                        <a:pt x="222" y="38"/>
                        <a:pt x="224" y="35"/>
                        <a:pt x="224" y="34"/>
                      </a:cubicBezTo>
                      <a:cubicBezTo>
                        <a:pt x="225" y="32"/>
                        <a:pt x="222" y="34"/>
                        <a:pt x="222" y="34"/>
                      </a:cubicBezTo>
                      <a:cubicBezTo>
                        <a:pt x="221" y="34"/>
                        <a:pt x="218" y="32"/>
                        <a:pt x="217" y="31"/>
                      </a:cubicBezTo>
                      <a:cubicBezTo>
                        <a:pt x="215" y="30"/>
                        <a:pt x="216" y="32"/>
                        <a:pt x="214" y="32"/>
                      </a:cubicBezTo>
                      <a:cubicBezTo>
                        <a:pt x="213" y="32"/>
                        <a:pt x="210" y="31"/>
                        <a:pt x="212" y="33"/>
                      </a:cubicBezTo>
                      <a:cubicBezTo>
                        <a:pt x="213" y="34"/>
                        <a:pt x="213" y="35"/>
                        <a:pt x="215" y="35"/>
                      </a:cubicBezTo>
                      <a:cubicBezTo>
                        <a:pt x="216" y="35"/>
                        <a:pt x="218" y="35"/>
                        <a:pt x="218" y="37"/>
                      </a:cubicBezTo>
                      <a:cubicBezTo>
                        <a:pt x="220" y="41"/>
                        <a:pt x="214" y="36"/>
                        <a:pt x="213" y="35"/>
                      </a:cubicBezTo>
                      <a:cubicBezTo>
                        <a:pt x="211" y="35"/>
                        <a:pt x="211" y="37"/>
                        <a:pt x="209" y="37"/>
                      </a:cubicBezTo>
                      <a:cubicBezTo>
                        <a:pt x="207" y="37"/>
                        <a:pt x="206" y="36"/>
                        <a:pt x="204" y="36"/>
                      </a:cubicBezTo>
                      <a:cubicBezTo>
                        <a:pt x="200" y="37"/>
                        <a:pt x="197" y="37"/>
                        <a:pt x="193" y="37"/>
                      </a:cubicBezTo>
                      <a:cubicBezTo>
                        <a:pt x="190" y="36"/>
                        <a:pt x="186" y="34"/>
                        <a:pt x="182" y="33"/>
                      </a:cubicBezTo>
                      <a:cubicBezTo>
                        <a:pt x="181" y="33"/>
                        <a:pt x="179" y="33"/>
                        <a:pt x="178" y="32"/>
                      </a:cubicBezTo>
                      <a:cubicBezTo>
                        <a:pt x="177" y="30"/>
                        <a:pt x="177" y="28"/>
                        <a:pt x="176" y="28"/>
                      </a:cubicBezTo>
                      <a:cubicBezTo>
                        <a:pt x="174" y="27"/>
                        <a:pt x="172" y="28"/>
                        <a:pt x="171" y="28"/>
                      </a:cubicBezTo>
                      <a:cubicBezTo>
                        <a:pt x="168" y="29"/>
                        <a:pt x="166" y="29"/>
                        <a:pt x="164" y="29"/>
                      </a:cubicBezTo>
                      <a:cubicBezTo>
                        <a:pt x="163" y="30"/>
                        <a:pt x="161" y="31"/>
                        <a:pt x="161" y="32"/>
                      </a:cubicBezTo>
                      <a:cubicBezTo>
                        <a:pt x="161" y="32"/>
                        <a:pt x="165" y="34"/>
                        <a:pt x="166" y="34"/>
                      </a:cubicBezTo>
                      <a:cubicBezTo>
                        <a:pt x="166" y="34"/>
                        <a:pt x="165" y="31"/>
                        <a:pt x="167" y="32"/>
                      </a:cubicBezTo>
                      <a:cubicBezTo>
                        <a:pt x="168" y="32"/>
                        <a:pt x="168" y="33"/>
                        <a:pt x="169" y="32"/>
                      </a:cubicBezTo>
                      <a:cubicBezTo>
                        <a:pt x="170" y="32"/>
                        <a:pt x="176" y="28"/>
                        <a:pt x="176" y="30"/>
                      </a:cubicBezTo>
                      <a:cubicBezTo>
                        <a:pt x="176" y="31"/>
                        <a:pt x="173" y="32"/>
                        <a:pt x="172" y="33"/>
                      </a:cubicBezTo>
                      <a:cubicBezTo>
                        <a:pt x="171" y="34"/>
                        <a:pt x="169" y="34"/>
                        <a:pt x="167" y="34"/>
                      </a:cubicBezTo>
                      <a:cubicBezTo>
                        <a:pt x="166" y="35"/>
                        <a:pt x="163" y="37"/>
                        <a:pt x="165" y="38"/>
                      </a:cubicBezTo>
                      <a:cubicBezTo>
                        <a:pt x="167" y="38"/>
                        <a:pt x="167" y="39"/>
                        <a:pt x="166" y="41"/>
                      </a:cubicBezTo>
                      <a:cubicBezTo>
                        <a:pt x="166" y="42"/>
                        <a:pt x="168" y="42"/>
                        <a:pt x="168" y="43"/>
                      </a:cubicBezTo>
                      <a:cubicBezTo>
                        <a:pt x="169" y="44"/>
                        <a:pt x="169" y="46"/>
                        <a:pt x="167" y="44"/>
                      </a:cubicBezTo>
                      <a:cubicBezTo>
                        <a:pt x="165" y="42"/>
                        <a:pt x="167" y="46"/>
                        <a:pt x="166" y="45"/>
                      </a:cubicBezTo>
                      <a:cubicBezTo>
                        <a:pt x="165" y="45"/>
                        <a:pt x="163" y="42"/>
                        <a:pt x="162" y="43"/>
                      </a:cubicBezTo>
                      <a:cubicBezTo>
                        <a:pt x="164" y="42"/>
                        <a:pt x="167" y="43"/>
                        <a:pt x="164" y="41"/>
                      </a:cubicBezTo>
                      <a:cubicBezTo>
                        <a:pt x="165" y="41"/>
                        <a:pt x="166" y="40"/>
                        <a:pt x="164" y="39"/>
                      </a:cubicBezTo>
                      <a:cubicBezTo>
                        <a:pt x="166" y="40"/>
                        <a:pt x="161" y="40"/>
                        <a:pt x="162" y="40"/>
                      </a:cubicBezTo>
                      <a:cubicBezTo>
                        <a:pt x="162" y="39"/>
                        <a:pt x="162" y="39"/>
                        <a:pt x="163" y="39"/>
                      </a:cubicBezTo>
                      <a:cubicBezTo>
                        <a:pt x="163" y="38"/>
                        <a:pt x="160" y="40"/>
                        <a:pt x="160" y="40"/>
                      </a:cubicBezTo>
                      <a:cubicBezTo>
                        <a:pt x="159" y="40"/>
                        <a:pt x="160" y="38"/>
                        <a:pt x="159" y="37"/>
                      </a:cubicBezTo>
                      <a:cubicBezTo>
                        <a:pt x="159" y="37"/>
                        <a:pt x="157" y="37"/>
                        <a:pt x="157" y="37"/>
                      </a:cubicBezTo>
                      <a:cubicBezTo>
                        <a:pt x="155" y="37"/>
                        <a:pt x="155" y="34"/>
                        <a:pt x="153" y="35"/>
                      </a:cubicBezTo>
                      <a:cubicBezTo>
                        <a:pt x="151" y="37"/>
                        <a:pt x="150" y="37"/>
                        <a:pt x="147" y="37"/>
                      </a:cubicBezTo>
                      <a:cubicBezTo>
                        <a:pt x="143" y="37"/>
                        <a:pt x="140" y="37"/>
                        <a:pt x="136" y="37"/>
                      </a:cubicBezTo>
                      <a:cubicBezTo>
                        <a:pt x="135" y="37"/>
                        <a:pt x="128" y="37"/>
                        <a:pt x="128" y="36"/>
                      </a:cubicBezTo>
                      <a:cubicBezTo>
                        <a:pt x="127" y="36"/>
                        <a:pt x="130" y="34"/>
                        <a:pt x="131" y="33"/>
                      </a:cubicBezTo>
                      <a:cubicBezTo>
                        <a:pt x="132" y="32"/>
                        <a:pt x="133" y="33"/>
                        <a:pt x="135" y="33"/>
                      </a:cubicBezTo>
                      <a:cubicBezTo>
                        <a:pt x="136" y="32"/>
                        <a:pt x="133" y="30"/>
                        <a:pt x="133" y="30"/>
                      </a:cubicBezTo>
                      <a:cubicBezTo>
                        <a:pt x="131" y="28"/>
                        <a:pt x="130" y="28"/>
                        <a:pt x="128" y="27"/>
                      </a:cubicBezTo>
                      <a:cubicBezTo>
                        <a:pt x="127" y="27"/>
                        <a:pt x="126" y="26"/>
                        <a:pt x="125" y="27"/>
                      </a:cubicBezTo>
                      <a:cubicBezTo>
                        <a:pt x="124" y="28"/>
                        <a:pt x="123" y="29"/>
                        <a:pt x="122" y="28"/>
                      </a:cubicBezTo>
                      <a:cubicBezTo>
                        <a:pt x="119" y="26"/>
                        <a:pt x="116" y="26"/>
                        <a:pt x="113" y="25"/>
                      </a:cubicBezTo>
                      <a:cubicBezTo>
                        <a:pt x="109" y="24"/>
                        <a:pt x="106" y="24"/>
                        <a:pt x="102" y="22"/>
                      </a:cubicBezTo>
                      <a:cubicBezTo>
                        <a:pt x="99" y="20"/>
                        <a:pt x="97" y="19"/>
                        <a:pt x="93" y="19"/>
                      </a:cubicBezTo>
                      <a:cubicBezTo>
                        <a:pt x="92" y="19"/>
                        <a:pt x="91" y="19"/>
                        <a:pt x="90" y="20"/>
                      </a:cubicBezTo>
                      <a:cubicBezTo>
                        <a:pt x="89" y="21"/>
                        <a:pt x="88" y="23"/>
                        <a:pt x="87" y="23"/>
                      </a:cubicBezTo>
                      <a:cubicBezTo>
                        <a:pt x="86" y="23"/>
                        <a:pt x="83" y="24"/>
                        <a:pt x="83" y="23"/>
                      </a:cubicBezTo>
                      <a:cubicBezTo>
                        <a:pt x="83" y="22"/>
                        <a:pt x="85" y="21"/>
                        <a:pt x="85" y="20"/>
                      </a:cubicBezTo>
                      <a:cubicBezTo>
                        <a:pt x="85" y="20"/>
                        <a:pt x="82" y="21"/>
                        <a:pt x="82" y="20"/>
                      </a:cubicBezTo>
                      <a:cubicBezTo>
                        <a:pt x="83" y="19"/>
                        <a:pt x="83" y="18"/>
                        <a:pt x="82" y="17"/>
                      </a:cubicBezTo>
                      <a:cubicBezTo>
                        <a:pt x="82" y="15"/>
                        <a:pt x="78" y="17"/>
                        <a:pt x="78" y="18"/>
                      </a:cubicBezTo>
                      <a:cubicBezTo>
                        <a:pt x="78" y="18"/>
                        <a:pt x="80" y="17"/>
                        <a:pt x="80" y="18"/>
                      </a:cubicBezTo>
                      <a:cubicBezTo>
                        <a:pt x="81" y="18"/>
                        <a:pt x="77" y="20"/>
                        <a:pt x="80" y="20"/>
                      </a:cubicBezTo>
                      <a:cubicBezTo>
                        <a:pt x="79" y="20"/>
                        <a:pt x="78" y="20"/>
                        <a:pt x="78" y="22"/>
                      </a:cubicBezTo>
                      <a:cubicBezTo>
                        <a:pt x="78" y="23"/>
                        <a:pt x="77" y="24"/>
                        <a:pt x="76" y="23"/>
                      </a:cubicBezTo>
                      <a:cubicBezTo>
                        <a:pt x="73" y="22"/>
                        <a:pt x="72" y="21"/>
                        <a:pt x="71" y="18"/>
                      </a:cubicBezTo>
                      <a:cubicBezTo>
                        <a:pt x="70" y="16"/>
                        <a:pt x="68" y="15"/>
                        <a:pt x="66" y="13"/>
                      </a:cubicBezTo>
                      <a:cubicBezTo>
                        <a:pt x="65" y="13"/>
                        <a:pt x="64" y="11"/>
                        <a:pt x="63" y="12"/>
                      </a:cubicBezTo>
                      <a:cubicBezTo>
                        <a:pt x="63" y="14"/>
                        <a:pt x="66" y="15"/>
                        <a:pt x="67" y="16"/>
                      </a:cubicBezTo>
                      <a:cubicBezTo>
                        <a:pt x="67" y="15"/>
                        <a:pt x="63" y="16"/>
                        <a:pt x="63" y="17"/>
                      </a:cubicBezTo>
                      <a:cubicBezTo>
                        <a:pt x="62" y="18"/>
                        <a:pt x="63" y="18"/>
                        <a:pt x="62" y="19"/>
                      </a:cubicBezTo>
                      <a:cubicBezTo>
                        <a:pt x="61" y="19"/>
                        <a:pt x="60" y="21"/>
                        <a:pt x="59" y="20"/>
                      </a:cubicBezTo>
                      <a:cubicBezTo>
                        <a:pt x="59" y="20"/>
                        <a:pt x="59" y="19"/>
                        <a:pt x="59" y="19"/>
                      </a:cubicBezTo>
                      <a:cubicBezTo>
                        <a:pt x="59" y="18"/>
                        <a:pt x="54" y="20"/>
                        <a:pt x="54" y="21"/>
                      </a:cubicBezTo>
                      <a:cubicBezTo>
                        <a:pt x="53" y="22"/>
                        <a:pt x="52" y="23"/>
                        <a:pt x="50" y="24"/>
                      </a:cubicBezTo>
                      <a:cubicBezTo>
                        <a:pt x="49" y="25"/>
                        <a:pt x="50" y="22"/>
                        <a:pt x="49" y="22"/>
                      </a:cubicBezTo>
                      <a:cubicBezTo>
                        <a:pt x="48" y="22"/>
                        <a:pt x="47" y="23"/>
                        <a:pt x="46" y="23"/>
                      </a:cubicBezTo>
                      <a:cubicBezTo>
                        <a:pt x="45" y="23"/>
                        <a:pt x="45" y="25"/>
                        <a:pt x="44" y="25"/>
                      </a:cubicBezTo>
                      <a:cubicBezTo>
                        <a:pt x="43" y="25"/>
                        <a:pt x="40" y="27"/>
                        <a:pt x="41" y="27"/>
                      </a:cubicBezTo>
                      <a:cubicBezTo>
                        <a:pt x="41" y="28"/>
                        <a:pt x="43" y="28"/>
                        <a:pt x="40" y="29"/>
                      </a:cubicBezTo>
                      <a:cubicBezTo>
                        <a:pt x="40" y="29"/>
                        <a:pt x="37" y="29"/>
                        <a:pt x="37" y="28"/>
                      </a:cubicBezTo>
                      <a:cubicBezTo>
                        <a:pt x="37" y="27"/>
                        <a:pt x="40" y="26"/>
                        <a:pt x="40" y="26"/>
                      </a:cubicBezTo>
                      <a:cubicBezTo>
                        <a:pt x="41" y="24"/>
                        <a:pt x="43" y="23"/>
                        <a:pt x="44" y="22"/>
                      </a:cubicBezTo>
                      <a:cubicBezTo>
                        <a:pt x="46" y="21"/>
                        <a:pt x="47" y="21"/>
                        <a:pt x="49" y="22"/>
                      </a:cubicBezTo>
                      <a:cubicBezTo>
                        <a:pt x="48" y="22"/>
                        <a:pt x="56" y="18"/>
                        <a:pt x="56" y="18"/>
                      </a:cubicBezTo>
                      <a:cubicBezTo>
                        <a:pt x="58" y="17"/>
                        <a:pt x="57" y="16"/>
                        <a:pt x="56" y="16"/>
                      </a:cubicBezTo>
                      <a:cubicBezTo>
                        <a:pt x="54" y="16"/>
                        <a:pt x="52" y="16"/>
                        <a:pt x="50" y="17"/>
                      </a:cubicBezTo>
                      <a:cubicBezTo>
                        <a:pt x="49" y="17"/>
                        <a:pt x="49" y="19"/>
                        <a:pt x="47" y="19"/>
                      </a:cubicBezTo>
                      <a:cubicBezTo>
                        <a:pt x="46" y="19"/>
                        <a:pt x="44" y="20"/>
                        <a:pt x="43" y="20"/>
                      </a:cubicBezTo>
                      <a:cubicBezTo>
                        <a:pt x="41" y="20"/>
                        <a:pt x="36" y="25"/>
                        <a:pt x="35" y="24"/>
                      </a:cubicBezTo>
                      <a:cubicBezTo>
                        <a:pt x="34" y="24"/>
                        <a:pt x="36" y="23"/>
                        <a:pt x="36" y="22"/>
                      </a:cubicBezTo>
                      <a:cubicBezTo>
                        <a:pt x="36" y="22"/>
                        <a:pt x="33" y="21"/>
                        <a:pt x="33" y="21"/>
                      </a:cubicBezTo>
                      <a:cubicBezTo>
                        <a:pt x="33" y="21"/>
                        <a:pt x="30" y="23"/>
                        <a:pt x="29" y="23"/>
                      </a:cubicBezTo>
                      <a:cubicBezTo>
                        <a:pt x="28" y="23"/>
                        <a:pt x="26" y="24"/>
                        <a:pt x="25" y="25"/>
                      </a:cubicBezTo>
                      <a:cubicBezTo>
                        <a:pt x="24" y="25"/>
                        <a:pt x="26" y="26"/>
                        <a:pt x="26" y="26"/>
                      </a:cubicBezTo>
                      <a:cubicBezTo>
                        <a:pt x="27" y="26"/>
                        <a:pt x="26" y="27"/>
                        <a:pt x="26" y="27"/>
                      </a:cubicBezTo>
                      <a:cubicBezTo>
                        <a:pt x="26" y="28"/>
                        <a:pt x="30" y="27"/>
                        <a:pt x="30" y="27"/>
                      </a:cubicBezTo>
                      <a:cubicBezTo>
                        <a:pt x="31" y="26"/>
                        <a:pt x="33" y="25"/>
                        <a:pt x="34" y="24"/>
                      </a:cubicBezTo>
                      <a:cubicBezTo>
                        <a:pt x="29" y="26"/>
                        <a:pt x="34" y="27"/>
                        <a:pt x="33" y="29"/>
                      </a:cubicBezTo>
                      <a:cubicBezTo>
                        <a:pt x="33" y="29"/>
                        <a:pt x="32" y="28"/>
                        <a:pt x="32" y="28"/>
                      </a:cubicBezTo>
                      <a:cubicBezTo>
                        <a:pt x="30" y="27"/>
                        <a:pt x="29" y="28"/>
                        <a:pt x="28" y="29"/>
                      </a:cubicBezTo>
                      <a:cubicBezTo>
                        <a:pt x="27" y="29"/>
                        <a:pt x="23" y="28"/>
                        <a:pt x="21" y="28"/>
                      </a:cubicBezTo>
                      <a:cubicBezTo>
                        <a:pt x="19" y="28"/>
                        <a:pt x="16" y="26"/>
                        <a:pt x="14" y="25"/>
                      </a:cubicBezTo>
                      <a:cubicBezTo>
                        <a:pt x="13" y="25"/>
                        <a:pt x="12" y="24"/>
                        <a:pt x="11" y="24"/>
                      </a:cubicBezTo>
                      <a:cubicBezTo>
                        <a:pt x="10" y="23"/>
                        <a:pt x="9" y="21"/>
                        <a:pt x="10" y="21"/>
                      </a:cubicBezTo>
                      <a:cubicBezTo>
                        <a:pt x="9" y="21"/>
                        <a:pt x="7" y="21"/>
                        <a:pt x="6" y="22"/>
                      </a:cubicBezTo>
                      <a:cubicBezTo>
                        <a:pt x="4" y="22"/>
                        <a:pt x="2" y="22"/>
                        <a:pt x="0" y="21"/>
                      </a:cubicBezTo>
                      <a:cubicBezTo>
                        <a:pt x="0" y="41"/>
                        <a:pt x="0" y="61"/>
                        <a:pt x="0" y="80"/>
                      </a:cubicBezTo>
                      <a:cubicBezTo>
                        <a:pt x="0" y="85"/>
                        <a:pt x="0" y="89"/>
                        <a:pt x="0" y="94"/>
                      </a:cubicBezTo>
                      <a:cubicBezTo>
                        <a:pt x="0" y="95"/>
                        <a:pt x="0" y="96"/>
                        <a:pt x="0" y="97"/>
                      </a:cubicBezTo>
                      <a:cubicBezTo>
                        <a:pt x="0" y="99"/>
                        <a:pt x="2" y="97"/>
                        <a:pt x="3" y="97"/>
                      </a:cubicBezTo>
                      <a:cubicBezTo>
                        <a:pt x="5" y="98"/>
                        <a:pt x="5" y="97"/>
                        <a:pt x="7" y="97"/>
                      </a:cubicBezTo>
                      <a:cubicBezTo>
                        <a:pt x="9" y="97"/>
                        <a:pt x="9" y="98"/>
                        <a:pt x="10" y="99"/>
                      </a:cubicBezTo>
                      <a:cubicBezTo>
                        <a:pt x="11" y="101"/>
                        <a:pt x="16" y="107"/>
                        <a:pt x="18" y="107"/>
                      </a:cubicBezTo>
                      <a:cubicBezTo>
                        <a:pt x="19" y="107"/>
                        <a:pt x="21" y="106"/>
                        <a:pt x="22" y="105"/>
                      </a:cubicBezTo>
                      <a:cubicBezTo>
                        <a:pt x="23" y="104"/>
                        <a:pt x="22" y="103"/>
                        <a:pt x="23" y="102"/>
                      </a:cubicBezTo>
                      <a:cubicBezTo>
                        <a:pt x="24" y="102"/>
                        <a:pt x="28" y="101"/>
                        <a:pt x="28" y="102"/>
                      </a:cubicBezTo>
                      <a:cubicBezTo>
                        <a:pt x="30" y="104"/>
                        <a:pt x="32" y="105"/>
                        <a:pt x="33" y="107"/>
                      </a:cubicBezTo>
                      <a:cubicBezTo>
                        <a:pt x="35" y="109"/>
                        <a:pt x="37" y="110"/>
                        <a:pt x="38" y="112"/>
                      </a:cubicBezTo>
                      <a:cubicBezTo>
                        <a:pt x="39" y="113"/>
                        <a:pt x="39" y="114"/>
                        <a:pt x="40" y="116"/>
                      </a:cubicBezTo>
                      <a:cubicBezTo>
                        <a:pt x="42" y="118"/>
                        <a:pt x="43" y="122"/>
                        <a:pt x="46" y="124"/>
                      </a:cubicBezTo>
                      <a:cubicBezTo>
                        <a:pt x="48" y="126"/>
                        <a:pt x="52" y="127"/>
                        <a:pt x="54" y="128"/>
                      </a:cubicBezTo>
                      <a:cubicBezTo>
                        <a:pt x="56" y="129"/>
                        <a:pt x="53" y="130"/>
                        <a:pt x="54" y="132"/>
                      </a:cubicBezTo>
                      <a:cubicBezTo>
                        <a:pt x="55" y="132"/>
                        <a:pt x="56" y="132"/>
                        <a:pt x="56" y="133"/>
                      </a:cubicBezTo>
                      <a:cubicBezTo>
                        <a:pt x="56" y="133"/>
                        <a:pt x="55" y="136"/>
                        <a:pt x="56" y="135"/>
                      </a:cubicBezTo>
                      <a:cubicBezTo>
                        <a:pt x="55" y="136"/>
                        <a:pt x="53" y="136"/>
                        <a:pt x="53" y="138"/>
                      </a:cubicBezTo>
                      <a:cubicBezTo>
                        <a:pt x="52" y="139"/>
                        <a:pt x="55" y="141"/>
                        <a:pt x="56" y="141"/>
                      </a:cubicBezTo>
                      <a:cubicBezTo>
                        <a:pt x="56" y="141"/>
                        <a:pt x="54" y="143"/>
                        <a:pt x="54" y="143"/>
                      </a:cubicBezTo>
                      <a:cubicBezTo>
                        <a:pt x="54" y="143"/>
                        <a:pt x="53" y="142"/>
                        <a:pt x="53" y="141"/>
                      </a:cubicBezTo>
                      <a:cubicBezTo>
                        <a:pt x="52" y="141"/>
                        <a:pt x="53" y="143"/>
                        <a:pt x="53" y="143"/>
                      </a:cubicBezTo>
                      <a:cubicBezTo>
                        <a:pt x="54" y="144"/>
                        <a:pt x="53" y="145"/>
                        <a:pt x="54" y="146"/>
                      </a:cubicBezTo>
                      <a:cubicBezTo>
                        <a:pt x="55" y="148"/>
                        <a:pt x="55" y="148"/>
                        <a:pt x="57" y="147"/>
                      </a:cubicBezTo>
                      <a:cubicBezTo>
                        <a:pt x="57" y="147"/>
                        <a:pt x="58" y="147"/>
                        <a:pt x="58" y="147"/>
                      </a:cubicBezTo>
                      <a:cubicBezTo>
                        <a:pt x="59" y="147"/>
                        <a:pt x="59" y="145"/>
                        <a:pt x="59" y="145"/>
                      </a:cubicBezTo>
                      <a:cubicBezTo>
                        <a:pt x="59" y="145"/>
                        <a:pt x="60" y="147"/>
                        <a:pt x="61" y="147"/>
                      </a:cubicBezTo>
                      <a:cubicBezTo>
                        <a:pt x="61" y="147"/>
                        <a:pt x="60" y="149"/>
                        <a:pt x="60" y="150"/>
                      </a:cubicBezTo>
                      <a:cubicBezTo>
                        <a:pt x="59" y="151"/>
                        <a:pt x="59" y="152"/>
                        <a:pt x="61" y="151"/>
                      </a:cubicBezTo>
                      <a:cubicBezTo>
                        <a:pt x="61" y="150"/>
                        <a:pt x="62" y="150"/>
                        <a:pt x="62" y="150"/>
                      </a:cubicBezTo>
                      <a:cubicBezTo>
                        <a:pt x="63" y="150"/>
                        <a:pt x="63" y="149"/>
                        <a:pt x="63" y="149"/>
                      </a:cubicBezTo>
                      <a:cubicBezTo>
                        <a:pt x="65" y="148"/>
                        <a:pt x="64" y="151"/>
                        <a:pt x="64" y="152"/>
                      </a:cubicBezTo>
                      <a:cubicBezTo>
                        <a:pt x="64" y="153"/>
                        <a:pt x="65" y="154"/>
                        <a:pt x="66" y="154"/>
                      </a:cubicBezTo>
                      <a:cubicBezTo>
                        <a:pt x="67" y="154"/>
                        <a:pt x="68" y="152"/>
                        <a:pt x="69" y="152"/>
                      </a:cubicBezTo>
                      <a:cubicBezTo>
                        <a:pt x="69" y="152"/>
                        <a:pt x="68" y="153"/>
                        <a:pt x="68" y="153"/>
                      </a:cubicBezTo>
                      <a:cubicBezTo>
                        <a:pt x="68" y="153"/>
                        <a:pt x="70" y="154"/>
                        <a:pt x="70" y="154"/>
                      </a:cubicBezTo>
                      <a:cubicBezTo>
                        <a:pt x="70" y="154"/>
                        <a:pt x="63" y="156"/>
                        <a:pt x="66" y="158"/>
                      </a:cubicBezTo>
                      <a:cubicBezTo>
                        <a:pt x="66" y="158"/>
                        <a:pt x="72" y="157"/>
                        <a:pt x="71" y="158"/>
                      </a:cubicBezTo>
                      <a:cubicBezTo>
                        <a:pt x="71" y="158"/>
                        <a:pt x="66" y="158"/>
                        <a:pt x="67" y="160"/>
                      </a:cubicBezTo>
                      <a:cubicBezTo>
                        <a:pt x="67" y="160"/>
                        <a:pt x="69" y="160"/>
                        <a:pt x="69" y="160"/>
                      </a:cubicBezTo>
                      <a:cubicBezTo>
                        <a:pt x="68" y="161"/>
                        <a:pt x="66" y="161"/>
                        <a:pt x="67" y="162"/>
                      </a:cubicBezTo>
                      <a:cubicBezTo>
                        <a:pt x="69" y="163"/>
                        <a:pt x="71" y="163"/>
                        <a:pt x="72" y="163"/>
                      </a:cubicBezTo>
                      <a:cubicBezTo>
                        <a:pt x="74" y="163"/>
                        <a:pt x="73" y="164"/>
                        <a:pt x="74" y="164"/>
                      </a:cubicBezTo>
                      <a:cubicBezTo>
                        <a:pt x="76" y="165"/>
                        <a:pt x="76" y="162"/>
                        <a:pt x="77" y="162"/>
                      </a:cubicBezTo>
                      <a:cubicBezTo>
                        <a:pt x="78" y="162"/>
                        <a:pt x="77" y="164"/>
                        <a:pt x="77" y="164"/>
                      </a:cubicBezTo>
                      <a:cubicBezTo>
                        <a:pt x="76" y="165"/>
                        <a:pt x="76" y="165"/>
                        <a:pt x="77" y="166"/>
                      </a:cubicBezTo>
                      <a:cubicBezTo>
                        <a:pt x="80" y="168"/>
                        <a:pt x="81" y="163"/>
                        <a:pt x="81" y="163"/>
                      </a:cubicBezTo>
                      <a:cubicBezTo>
                        <a:pt x="81" y="163"/>
                        <a:pt x="81" y="166"/>
                        <a:pt x="80" y="166"/>
                      </a:cubicBezTo>
                      <a:cubicBezTo>
                        <a:pt x="80" y="167"/>
                        <a:pt x="82" y="166"/>
                        <a:pt x="83" y="166"/>
                      </a:cubicBezTo>
                      <a:cubicBezTo>
                        <a:pt x="82" y="168"/>
                        <a:pt x="81" y="169"/>
                        <a:pt x="83" y="170"/>
                      </a:cubicBezTo>
                      <a:cubicBezTo>
                        <a:pt x="85" y="171"/>
                        <a:pt x="86" y="168"/>
                        <a:pt x="86" y="168"/>
                      </a:cubicBezTo>
                      <a:cubicBezTo>
                        <a:pt x="86" y="168"/>
                        <a:pt x="86" y="169"/>
                        <a:pt x="86" y="170"/>
                      </a:cubicBezTo>
                      <a:cubicBezTo>
                        <a:pt x="87" y="172"/>
                        <a:pt x="86" y="171"/>
                        <a:pt x="85" y="171"/>
                      </a:cubicBezTo>
                      <a:cubicBezTo>
                        <a:pt x="84" y="172"/>
                        <a:pt x="90" y="173"/>
                        <a:pt x="89" y="171"/>
                      </a:cubicBezTo>
                      <a:cubicBezTo>
                        <a:pt x="91" y="174"/>
                        <a:pt x="90" y="176"/>
                        <a:pt x="94" y="176"/>
                      </a:cubicBezTo>
                      <a:cubicBezTo>
                        <a:pt x="97" y="176"/>
                        <a:pt x="99" y="176"/>
                        <a:pt x="102" y="176"/>
                      </a:cubicBezTo>
                      <a:cubicBezTo>
                        <a:pt x="113" y="176"/>
                        <a:pt x="123" y="176"/>
                        <a:pt x="133" y="176"/>
                      </a:cubicBezTo>
                      <a:cubicBezTo>
                        <a:pt x="158" y="176"/>
                        <a:pt x="183" y="176"/>
                        <a:pt x="208" y="176"/>
                      </a:cubicBezTo>
                      <a:cubicBezTo>
                        <a:pt x="213" y="176"/>
                        <a:pt x="218" y="176"/>
                        <a:pt x="223" y="176"/>
                      </a:cubicBezTo>
                      <a:cubicBezTo>
                        <a:pt x="224" y="176"/>
                        <a:pt x="229" y="177"/>
                        <a:pt x="229" y="174"/>
                      </a:cubicBezTo>
                      <a:close/>
                      <a:moveTo>
                        <a:pt x="112" y="54"/>
                      </a:moveTo>
                      <a:cubicBezTo>
                        <a:pt x="110" y="54"/>
                        <a:pt x="108" y="53"/>
                        <a:pt x="106" y="54"/>
                      </a:cubicBezTo>
                      <a:cubicBezTo>
                        <a:pt x="104" y="57"/>
                        <a:pt x="108" y="56"/>
                        <a:pt x="108" y="57"/>
                      </a:cubicBezTo>
                      <a:cubicBezTo>
                        <a:pt x="108" y="56"/>
                        <a:pt x="100" y="60"/>
                        <a:pt x="100" y="60"/>
                      </a:cubicBezTo>
                      <a:cubicBezTo>
                        <a:pt x="98" y="59"/>
                        <a:pt x="107" y="53"/>
                        <a:pt x="99" y="56"/>
                      </a:cubicBezTo>
                      <a:cubicBezTo>
                        <a:pt x="98" y="56"/>
                        <a:pt x="97" y="57"/>
                        <a:pt x="97" y="57"/>
                      </a:cubicBezTo>
                      <a:cubicBezTo>
                        <a:pt x="96" y="58"/>
                        <a:pt x="97" y="59"/>
                        <a:pt x="96" y="60"/>
                      </a:cubicBezTo>
                      <a:cubicBezTo>
                        <a:pt x="95" y="60"/>
                        <a:pt x="88" y="59"/>
                        <a:pt x="88" y="59"/>
                      </a:cubicBezTo>
                      <a:cubicBezTo>
                        <a:pt x="88" y="58"/>
                        <a:pt x="91" y="59"/>
                        <a:pt x="91" y="58"/>
                      </a:cubicBezTo>
                      <a:cubicBezTo>
                        <a:pt x="92" y="57"/>
                        <a:pt x="91" y="57"/>
                        <a:pt x="92" y="56"/>
                      </a:cubicBezTo>
                      <a:cubicBezTo>
                        <a:pt x="92" y="55"/>
                        <a:pt x="94" y="54"/>
                        <a:pt x="94" y="54"/>
                      </a:cubicBezTo>
                      <a:cubicBezTo>
                        <a:pt x="94" y="53"/>
                        <a:pt x="91" y="52"/>
                        <a:pt x="94" y="52"/>
                      </a:cubicBezTo>
                      <a:cubicBezTo>
                        <a:pt x="94" y="52"/>
                        <a:pt x="98" y="53"/>
                        <a:pt x="98" y="52"/>
                      </a:cubicBezTo>
                      <a:cubicBezTo>
                        <a:pt x="98" y="51"/>
                        <a:pt x="93" y="50"/>
                        <a:pt x="92" y="50"/>
                      </a:cubicBezTo>
                      <a:cubicBezTo>
                        <a:pt x="91" y="50"/>
                        <a:pt x="89" y="51"/>
                        <a:pt x="87" y="51"/>
                      </a:cubicBezTo>
                      <a:cubicBezTo>
                        <a:pt x="86" y="51"/>
                        <a:pt x="84" y="50"/>
                        <a:pt x="82" y="51"/>
                      </a:cubicBezTo>
                      <a:cubicBezTo>
                        <a:pt x="81" y="51"/>
                        <a:pt x="79" y="53"/>
                        <a:pt x="80" y="51"/>
                      </a:cubicBezTo>
                      <a:cubicBezTo>
                        <a:pt x="81" y="49"/>
                        <a:pt x="83" y="50"/>
                        <a:pt x="84" y="49"/>
                      </a:cubicBezTo>
                      <a:cubicBezTo>
                        <a:pt x="86" y="49"/>
                        <a:pt x="89" y="48"/>
                        <a:pt x="91" y="47"/>
                      </a:cubicBezTo>
                      <a:cubicBezTo>
                        <a:pt x="95" y="46"/>
                        <a:pt x="99" y="46"/>
                        <a:pt x="102" y="44"/>
                      </a:cubicBezTo>
                      <a:cubicBezTo>
                        <a:pt x="104" y="44"/>
                        <a:pt x="107" y="43"/>
                        <a:pt x="108" y="45"/>
                      </a:cubicBezTo>
                      <a:cubicBezTo>
                        <a:pt x="109" y="46"/>
                        <a:pt x="105" y="47"/>
                        <a:pt x="104" y="48"/>
                      </a:cubicBezTo>
                      <a:cubicBezTo>
                        <a:pt x="102" y="49"/>
                        <a:pt x="110" y="49"/>
                        <a:pt x="111" y="49"/>
                      </a:cubicBezTo>
                      <a:cubicBezTo>
                        <a:pt x="111" y="49"/>
                        <a:pt x="113" y="49"/>
                        <a:pt x="113" y="49"/>
                      </a:cubicBezTo>
                      <a:cubicBezTo>
                        <a:pt x="114" y="48"/>
                        <a:pt x="116" y="46"/>
                        <a:pt x="117" y="47"/>
                      </a:cubicBezTo>
                      <a:cubicBezTo>
                        <a:pt x="118" y="48"/>
                        <a:pt x="113" y="54"/>
                        <a:pt x="112" y="54"/>
                      </a:cubicBezTo>
                      <a:cubicBezTo>
                        <a:pt x="110" y="54"/>
                        <a:pt x="114" y="54"/>
                        <a:pt x="112" y="54"/>
                      </a:cubicBezTo>
                      <a:close/>
                      <a:moveTo>
                        <a:pt x="157" y="78"/>
                      </a:moveTo>
                      <a:cubicBezTo>
                        <a:pt x="157" y="78"/>
                        <a:pt x="152" y="78"/>
                        <a:pt x="153" y="78"/>
                      </a:cubicBezTo>
                      <a:cubicBezTo>
                        <a:pt x="153" y="79"/>
                        <a:pt x="155" y="78"/>
                        <a:pt x="155" y="79"/>
                      </a:cubicBezTo>
                      <a:cubicBezTo>
                        <a:pt x="155" y="80"/>
                        <a:pt x="151" y="81"/>
                        <a:pt x="150" y="81"/>
                      </a:cubicBezTo>
                      <a:cubicBezTo>
                        <a:pt x="148" y="81"/>
                        <a:pt x="147" y="83"/>
                        <a:pt x="145" y="84"/>
                      </a:cubicBezTo>
                      <a:cubicBezTo>
                        <a:pt x="145" y="84"/>
                        <a:pt x="141" y="84"/>
                        <a:pt x="142" y="85"/>
                      </a:cubicBezTo>
                      <a:cubicBezTo>
                        <a:pt x="142" y="86"/>
                        <a:pt x="145" y="86"/>
                        <a:pt x="142" y="88"/>
                      </a:cubicBezTo>
                      <a:cubicBezTo>
                        <a:pt x="141" y="88"/>
                        <a:pt x="137" y="88"/>
                        <a:pt x="137" y="89"/>
                      </a:cubicBezTo>
                      <a:cubicBezTo>
                        <a:pt x="136" y="89"/>
                        <a:pt x="137" y="90"/>
                        <a:pt x="137" y="90"/>
                      </a:cubicBezTo>
                      <a:cubicBezTo>
                        <a:pt x="137" y="92"/>
                        <a:pt x="135" y="92"/>
                        <a:pt x="134" y="92"/>
                      </a:cubicBezTo>
                      <a:cubicBezTo>
                        <a:pt x="131" y="93"/>
                        <a:pt x="128" y="93"/>
                        <a:pt x="125" y="93"/>
                      </a:cubicBezTo>
                      <a:cubicBezTo>
                        <a:pt x="125" y="93"/>
                        <a:pt x="120" y="90"/>
                        <a:pt x="120" y="90"/>
                      </a:cubicBezTo>
                      <a:cubicBezTo>
                        <a:pt x="122" y="89"/>
                        <a:pt x="125" y="90"/>
                        <a:pt x="126" y="89"/>
                      </a:cubicBezTo>
                      <a:cubicBezTo>
                        <a:pt x="127" y="89"/>
                        <a:pt x="126" y="87"/>
                        <a:pt x="127" y="87"/>
                      </a:cubicBezTo>
                      <a:cubicBezTo>
                        <a:pt x="128" y="85"/>
                        <a:pt x="130" y="86"/>
                        <a:pt x="131" y="85"/>
                      </a:cubicBezTo>
                      <a:cubicBezTo>
                        <a:pt x="132" y="85"/>
                        <a:pt x="130" y="83"/>
                        <a:pt x="130" y="83"/>
                      </a:cubicBezTo>
                      <a:cubicBezTo>
                        <a:pt x="128" y="82"/>
                        <a:pt x="128" y="82"/>
                        <a:pt x="128" y="81"/>
                      </a:cubicBezTo>
                      <a:cubicBezTo>
                        <a:pt x="128" y="79"/>
                        <a:pt x="126" y="80"/>
                        <a:pt x="126" y="79"/>
                      </a:cubicBezTo>
                      <a:cubicBezTo>
                        <a:pt x="125" y="78"/>
                        <a:pt x="128" y="79"/>
                        <a:pt x="128" y="79"/>
                      </a:cubicBezTo>
                      <a:cubicBezTo>
                        <a:pt x="131" y="80"/>
                        <a:pt x="134" y="81"/>
                        <a:pt x="136" y="82"/>
                      </a:cubicBezTo>
                      <a:cubicBezTo>
                        <a:pt x="138" y="84"/>
                        <a:pt x="142" y="83"/>
                        <a:pt x="144" y="82"/>
                      </a:cubicBezTo>
                      <a:cubicBezTo>
                        <a:pt x="147" y="81"/>
                        <a:pt x="148" y="78"/>
                        <a:pt x="152" y="77"/>
                      </a:cubicBezTo>
                      <a:cubicBezTo>
                        <a:pt x="153" y="76"/>
                        <a:pt x="155" y="76"/>
                        <a:pt x="157" y="77"/>
                      </a:cubicBezTo>
                      <a:cubicBezTo>
                        <a:pt x="157" y="77"/>
                        <a:pt x="160" y="78"/>
                        <a:pt x="160" y="78"/>
                      </a:cubicBezTo>
                      <a:cubicBezTo>
                        <a:pt x="160" y="78"/>
                        <a:pt x="158" y="78"/>
                        <a:pt x="157" y="78"/>
                      </a:cubicBezTo>
                      <a:close/>
                      <a:moveTo>
                        <a:pt x="222" y="165"/>
                      </a:moveTo>
                      <a:cubicBezTo>
                        <a:pt x="221" y="167"/>
                        <a:pt x="219" y="163"/>
                        <a:pt x="219" y="162"/>
                      </a:cubicBezTo>
                      <a:cubicBezTo>
                        <a:pt x="219" y="160"/>
                        <a:pt x="221" y="159"/>
                        <a:pt x="221" y="157"/>
                      </a:cubicBezTo>
                      <a:cubicBezTo>
                        <a:pt x="220" y="156"/>
                        <a:pt x="219" y="159"/>
                        <a:pt x="218" y="158"/>
                      </a:cubicBezTo>
                      <a:cubicBezTo>
                        <a:pt x="218" y="157"/>
                        <a:pt x="218" y="154"/>
                        <a:pt x="216" y="154"/>
                      </a:cubicBezTo>
                      <a:cubicBezTo>
                        <a:pt x="216" y="154"/>
                        <a:pt x="216" y="156"/>
                        <a:pt x="215" y="156"/>
                      </a:cubicBezTo>
                      <a:cubicBezTo>
                        <a:pt x="214" y="155"/>
                        <a:pt x="214" y="154"/>
                        <a:pt x="213" y="153"/>
                      </a:cubicBezTo>
                      <a:cubicBezTo>
                        <a:pt x="212" y="152"/>
                        <a:pt x="211" y="151"/>
                        <a:pt x="210" y="150"/>
                      </a:cubicBezTo>
                      <a:cubicBezTo>
                        <a:pt x="209" y="149"/>
                        <a:pt x="212" y="149"/>
                        <a:pt x="212" y="148"/>
                      </a:cubicBezTo>
                      <a:cubicBezTo>
                        <a:pt x="211" y="147"/>
                        <a:pt x="209" y="148"/>
                        <a:pt x="209" y="147"/>
                      </a:cubicBezTo>
                      <a:cubicBezTo>
                        <a:pt x="209" y="146"/>
                        <a:pt x="210" y="143"/>
                        <a:pt x="210" y="142"/>
                      </a:cubicBezTo>
                      <a:cubicBezTo>
                        <a:pt x="212" y="140"/>
                        <a:pt x="217" y="147"/>
                        <a:pt x="217" y="148"/>
                      </a:cubicBezTo>
                      <a:cubicBezTo>
                        <a:pt x="218" y="150"/>
                        <a:pt x="219" y="151"/>
                        <a:pt x="219" y="153"/>
                      </a:cubicBezTo>
                      <a:cubicBezTo>
                        <a:pt x="220" y="155"/>
                        <a:pt x="220" y="154"/>
                        <a:pt x="221" y="156"/>
                      </a:cubicBezTo>
                      <a:cubicBezTo>
                        <a:pt x="221" y="157"/>
                        <a:pt x="222" y="158"/>
                        <a:pt x="222" y="159"/>
                      </a:cubicBezTo>
                      <a:cubicBezTo>
                        <a:pt x="223" y="161"/>
                        <a:pt x="222" y="163"/>
                        <a:pt x="222" y="165"/>
                      </a:cubicBezTo>
                      <a:cubicBezTo>
                        <a:pt x="221" y="166"/>
                        <a:pt x="222" y="164"/>
                        <a:pt x="222" y="16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9" name="Freeform 643">
                  <a:extLst>
                    <a:ext uri="{FF2B5EF4-FFF2-40B4-BE49-F238E27FC236}">
                      <a16:creationId xmlns:a16="http://schemas.microsoft.com/office/drawing/2014/main" id="{5D155DAE-8090-2A4C-B2B2-01EFB742F2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43494" y="9466307"/>
                  <a:ext cx="95541" cy="82827"/>
                </a:xfrm>
                <a:custGeom>
                  <a:avLst/>
                  <a:gdLst>
                    <a:gd name="T0" fmla="*/ 9 w 10"/>
                    <a:gd name="T1" fmla="*/ 0 h 9"/>
                    <a:gd name="T2" fmla="*/ 2 w 10"/>
                    <a:gd name="T3" fmla="*/ 7 h 9"/>
                    <a:gd name="T4" fmla="*/ 10 w 10"/>
                    <a:gd name="T5" fmla="*/ 3 h 9"/>
                    <a:gd name="T6" fmla="*/ 9 w 10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9">
                      <a:moveTo>
                        <a:pt x="9" y="0"/>
                      </a:moveTo>
                      <a:cubicBezTo>
                        <a:pt x="7" y="1"/>
                        <a:pt x="0" y="4"/>
                        <a:pt x="2" y="7"/>
                      </a:cubicBezTo>
                      <a:cubicBezTo>
                        <a:pt x="4" y="9"/>
                        <a:pt x="9" y="3"/>
                        <a:pt x="10" y="3"/>
                      </a:cubicBezTo>
                      <a:cubicBezTo>
                        <a:pt x="10" y="2"/>
                        <a:pt x="9" y="1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0" name="Freeform 644">
                  <a:extLst>
                    <a:ext uri="{FF2B5EF4-FFF2-40B4-BE49-F238E27FC236}">
                      <a16:creationId xmlns:a16="http://schemas.microsoft.com/office/drawing/2014/main" id="{079FB943-8B06-FA4E-B2C9-A77E89A66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19926" y="9447193"/>
                  <a:ext cx="121018" cy="44598"/>
                </a:xfrm>
                <a:custGeom>
                  <a:avLst/>
                  <a:gdLst>
                    <a:gd name="T0" fmla="*/ 12 w 13"/>
                    <a:gd name="T1" fmla="*/ 0 h 5"/>
                    <a:gd name="T2" fmla="*/ 7 w 13"/>
                    <a:gd name="T3" fmla="*/ 0 h 5"/>
                    <a:gd name="T4" fmla="*/ 1 w 13"/>
                    <a:gd name="T5" fmla="*/ 2 h 5"/>
                    <a:gd name="T6" fmla="*/ 5 w 13"/>
                    <a:gd name="T7" fmla="*/ 3 h 5"/>
                    <a:gd name="T8" fmla="*/ 12 w 1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5">
                      <a:moveTo>
                        <a:pt x="12" y="0"/>
                      </a:moveTo>
                      <a:cubicBezTo>
                        <a:pt x="13" y="0"/>
                        <a:pt x="7" y="0"/>
                        <a:pt x="7" y="0"/>
                      </a:cubicBezTo>
                      <a:cubicBezTo>
                        <a:pt x="6" y="0"/>
                        <a:pt x="0" y="1"/>
                        <a:pt x="1" y="2"/>
                      </a:cubicBezTo>
                      <a:cubicBezTo>
                        <a:pt x="3" y="5"/>
                        <a:pt x="2" y="5"/>
                        <a:pt x="5" y="3"/>
                      </a:cubicBezTo>
                      <a:cubicBezTo>
                        <a:pt x="8" y="2"/>
                        <a:pt x="10" y="2"/>
                        <a:pt x="1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1" name="Freeform 645">
                  <a:extLst>
                    <a:ext uri="{FF2B5EF4-FFF2-40B4-BE49-F238E27FC236}">
                      <a16:creationId xmlns:a16="http://schemas.microsoft.com/office/drawing/2014/main" id="{A3F76F3F-FD69-F04F-80E9-4227870ACD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3431" y="6414553"/>
                  <a:ext cx="289811" cy="159279"/>
                </a:xfrm>
                <a:custGeom>
                  <a:avLst/>
                  <a:gdLst>
                    <a:gd name="T0" fmla="*/ 10 w 31"/>
                    <a:gd name="T1" fmla="*/ 17 h 17"/>
                    <a:gd name="T2" fmla="*/ 13 w 31"/>
                    <a:gd name="T3" fmla="*/ 14 h 17"/>
                    <a:gd name="T4" fmla="*/ 18 w 31"/>
                    <a:gd name="T5" fmla="*/ 16 h 17"/>
                    <a:gd name="T6" fmla="*/ 21 w 31"/>
                    <a:gd name="T7" fmla="*/ 16 h 17"/>
                    <a:gd name="T8" fmla="*/ 23 w 31"/>
                    <a:gd name="T9" fmla="*/ 15 h 17"/>
                    <a:gd name="T10" fmla="*/ 29 w 31"/>
                    <a:gd name="T11" fmla="*/ 11 h 17"/>
                    <a:gd name="T12" fmla="*/ 27 w 31"/>
                    <a:gd name="T13" fmla="*/ 7 h 17"/>
                    <a:gd name="T14" fmla="*/ 21 w 31"/>
                    <a:gd name="T15" fmla="*/ 5 h 17"/>
                    <a:gd name="T16" fmla="*/ 17 w 31"/>
                    <a:gd name="T17" fmla="*/ 3 h 17"/>
                    <a:gd name="T18" fmla="*/ 13 w 31"/>
                    <a:gd name="T19" fmla="*/ 0 h 17"/>
                    <a:gd name="T20" fmla="*/ 11 w 31"/>
                    <a:gd name="T21" fmla="*/ 2 h 17"/>
                    <a:gd name="T22" fmla="*/ 8 w 31"/>
                    <a:gd name="T23" fmla="*/ 2 h 17"/>
                    <a:gd name="T24" fmla="*/ 0 w 31"/>
                    <a:gd name="T25" fmla="*/ 6 h 17"/>
                    <a:gd name="T26" fmla="*/ 2 w 31"/>
                    <a:gd name="T27" fmla="*/ 10 h 17"/>
                    <a:gd name="T28" fmla="*/ 4 w 31"/>
                    <a:gd name="T29" fmla="*/ 13 h 17"/>
                    <a:gd name="T30" fmla="*/ 10 w 31"/>
                    <a:gd name="T31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1" h="17">
                      <a:moveTo>
                        <a:pt x="10" y="17"/>
                      </a:moveTo>
                      <a:cubicBezTo>
                        <a:pt x="12" y="17"/>
                        <a:pt x="11" y="14"/>
                        <a:pt x="13" y="14"/>
                      </a:cubicBezTo>
                      <a:cubicBezTo>
                        <a:pt x="15" y="14"/>
                        <a:pt x="16" y="16"/>
                        <a:pt x="18" y="16"/>
                      </a:cubicBezTo>
                      <a:cubicBezTo>
                        <a:pt x="19" y="16"/>
                        <a:pt x="20" y="16"/>
                        <a:pt x="21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6" y="14"/>
                        <a:pt x="27" y="13"/>
                        <a:pt x="29" y="11"/>
                      </a:cubicBezTo>
                      <a:cubicBezTo>
                        <a:pt x="31" y="9"/>
                        <a:pt x="29" y="8"/>
                        <a:pt x="27" y="7"/>
                      </a:cubicBezTo>
                      <a:cubicBezTo>
                        <a:pt x="25" y="6"/>
                        <a:pt x="22" y="3"/>
                        <a:pt x="21" y="5"/>
                      </a:cubicBezTo>
                      <a:cubicBezTo>
                        <a:pt x="19" y="8"/>
                        <a:pt x="18" y="4"/>
                        <a:pt x="17" y="3"/>
                      </a:cubicBezTo>
                      <a:cubicBezTo>
                        <a:pt x="16" y="2"/>
                        <a:pt x="13" y="3"/>
                        <a:pt x="13" y="0"/>
                      </a:cubicBezTo>
                      <a:cubicBezTo>
                        <a:pt x="13" y="1"/>
                        <a:pt x="12" y="3"/>
                        <a:pt x="11" y="2"/>
                      </a:cubicBezTo>
                      <a:cubicBezTo>
                        <a:pt x="9" y="0"/>
                        <a:pt x="9" y="0"/>
                        <a:pt x="8" y="2"/>
                      </a:cubicBezTo>
                      <a:cubicBezTo>
                        <a:pt x="7" y="3"/>
                        <a:pt x="0" y="5"/>
                        <a:pt x="0" y="6"/>
                      </a:cubicBezTo>
                      <a:cubicBezTo>
                        <a:pt x="0" y="6"/>
                        <a:pt x="1" y="9"/>
                        <a:pt x="2" y="10"/>
                      </a:cubicBezTo>
                      <a:cubicBezTo>
                        <a:pt x="2" y="11"/>
                        <a:pt x="3" y="12"/>
                        <a:pt x="4" y="13"/>
                      </a:cubicBezTo>
                      <a:cubicBezTo>
                        <a:pt x="6" y="14"/>
                        <a:pt x="8" y="17"/>
                        <a:pt x="10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2" name="Freeform 646">
                  <a:extLst>
                    <a:ext uri="{FF2B5EF4-FFF2-40B4-BE49-F238E27FC236}">
                      <a16:creationId xmlns:a16="http://schemas.microsoft.com/office/drawing/2014/main" id="{F2322835-2425-B344-B7AE-887675E2DD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2857" y="6545160"/>
                  <a:ext cx="347131" cy="149721"/>
                </a:xfrm>
                <a:custGeom>
                  <a:avLst/>
                  <a:gdLst>
                    <a:gd name="T0" fmla="*/ 32 w 37"/>
                    <a:gd name="T1" fmla="*/ 2 h 16"/>
                    <a:gd name="T2" fmla="*/ 27 w 37"/>
                    <a:gd name="T3" fmla="*/ 0 h 16"/>
                    <a:gd name="T4" fmla="*/ 24 w 37"/>
                    <a:gd name="T5" fmla="*/ 3 h 16"/>
                    <a:gd name="T6" fmla="*/ 20 w 37"/>
                    <a:gd name="T7" fmla="*/ 3 h 16"/>
                    <a:gd name="T8" fmla="*/ 17 w 37"/>
                    <a:gd name="T9" fmla="*/ 7 h 16"/>
                    <a:gd name="T10" fmla="*/ 16 w 37"/>
                    <a:gd name="T11" fmla="*/ 9 h 16"/>
                    <a:gd name="T12" fmla="*/ 13 w 37"/>
                    <a:gd name="T13" fmla="*/ 9 h 16"/>
                    <a:gd name="T14" fmla="*/ 9 w 37"/>
                    <a:gd name="T15" fmla="*/ 10 h 16"/>
                    <a:gd name="T16" fmla="*/ 5 w 37"/>
                    <a:gd name="T17" fmla="*/ 11 h 16"/>
                    <a:gd name="T18" fmla="*/ 0 w 37"/>
                    <a:gd name="T19" fmla="*/ 9 h 16"/>
                    <a:gd name="T20" fmla="*/ 4 w 37"/>
                    <a:gd name="T21" fmla="*/ 13 h 16"/>
                    <a:gd name="T22" fmla="*/ 6 w 37"/>
                    <a:gd name="T23" fmla="*/ 13 h 16"/>
                    <a:gd name="T24" fmla="*/ 8 w 37"/>
                    <a:gd name="T25" fmla="*/ 14 h 16"/>
                    <a:gd name="T26" fmla="*/ 12 w 37"/>
                    <a:gd name="T27" fmla="*/ 13 h 16"/>
                    <a:gd name="T28" fmla="*/ 15 w 37"/>
                    <a:gd name="T29" fmla="*/ 15 h 16"/>
                    <a:gd name="T30" fmla="*/ 22 w 37"/>
                    <a:gd name="T31" fmla="*/ 16 h 16"/>
                    <a:gd name="T32" fmla="*/ 29 w 37"/>
                    <a:gd name="T33" fmla="*/ 14 h 16"/>
                    <a:gd name="T34" fmla="*/ 33 w 37"/>
                    <a:gd name="T35" fmla="*/ 12 h 16"/>
                    <a:gd name="T36" fmla="*/ 34 w 37"/>
                    <a:gd name="T37" fmla="*/ 9 h 16"/>
                    <a:gd name="T38" fmla="*/ 36 w 37"/>
                    <a:gd name="T39" fmla="*/ 8 h 16"/>
                    <a:gd name="T40" fmla="*/ 36 w 37"/>
                    <a:gd name="T41" fmla="*/ 2 h 16"/>
                    <a:gd name="T42" fmla="*/ 32 w 37"/>
                    <a:gd name="T43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7" h="16">
                      <a:moveTo>
                        <a:pt x="32" y="2"/>
                      </a:moveTo>
                      <a:cubicBezTo>
                        <a:pt x="30" y="2"/>
                        <a:pt x="28" y="0"/>
                        <a:pt x="27" y="0"/>
                      </a:cubicBezTo>
                      <a:cubicBezTo>
                        <a:pt x="25" y="0"/>
                        <a:pt x="26" y="3"/>
                        <a:pt x="24" y="3"/>
                      </a:cubicBezTo>
                      <a:cubicBezTo>
                        <a:pt x="22" y="3"/>
                        <a:pt x="22" y="2"/>
                        <a:pt x="20" y="3"/>
                      </a:cubicBezTo>
                      <a:cubicBezTo>
                        <a:pt x="20" y="3"/>
                        <a:pt x="16" y="6"/>
                        <a:pt x="17" y="7"/>
                      </a:cubicBezTo>
                      <a:cubicBezTo>
                        <a:pt x="17" y="8"/>
                        <a:pt x="19" y="10"/>
                        <a:pt x="16" y="9"/>
                      </a:cubicBezTo>
                      <a:cubicBezTo>
                        <a:pt x="15" y="9"/>
                        <a:pt x="14" y="8"/>
                        <a:pt x="13" y="9"/>
                      </a:cubicBezTo>
                      <a:cubicBezTo>
                        <a:pt x="12" y="9"/>
                        <a:pt x="10" y="10"/>
                        <a:pt x="9" y="10"/>
                      </a:cubicBezTo>
                      <a:cubicBezTo>
                        <a:pt x="7" y="10"/>
                        <a:pt x="6" y="8"/>
                        <a:pt x="5" y="11"/>
                      </a:cubicBezTo>
                      <a:cubicBezTo>
                        <a:pt x="5" y="11"/>
                        <a:pt x="1" y="9"/>
                        <a:pt x="0" y="9"/>
                      </a:cubicBezTo>
                      <a:cubicBezTo>
                        <a:pt x="0" y="11"/>
                        <a:pt x="1" y="12"/>
                        <a:pt x="4" y="13"/>
                      </a:cubicBezTo>
                      <a:cubicBezTo>
                        <a:pt x="5" y="13"/>
                        <a:pt x="5" y="13"/>
                        <a:pt x="6" y="13"/>
                      </a:cubicBezTo>
                      <a:cubicBezTo>
                        <a:pt x="7" y="13"/>
                        <a:pt x="7" y="15"/>
                        <a:pt x="8" y="14"/>
                      </a:cubicBezTo>
                      <a:cubicBezTo>
                        <a:pt x="10" y="13"/>
                        <a:pt x="10" y="13"/>
                        <a:pt x="12" y="13"/>
                      </a:cubicBezTo>
                      <a:cubicBezTo>
                        <a:pt x="14" y="13"/>
                        <a:pt x="13" y="14"/>
                        <a:pt x="15" y="15"/>
                      </a:cubicBezTo>
                      <a:cubicBezTo>
                        <a:pt x="17" y="16"/>
                        <a:pt x="20" y="16"/>
                        <a:pt x="22" y="16"/>
                      </a:cubicBezTo>
                      <a:cubicBezTo>
                        <a:pt x="25" y="16"/>
                        <a:pt x="26" y="14"/>
                        <a:pt x="29" y="14"/>
                      </a:cubicBezTo>
                      <a:cubicBezTo>
                        <a:pt x="31" y="14"/>
                        <a:pt x="33" y="13"/>
                        <a:pt x="33" y="12"/>
                      </a:cubicBezTo>
                      <a:cubicBezTo>
                        <a:pt x="34" y="11"/>
                        <a:pt x="34" y="10"/>
                        <a:pt x="34" y="9"/>
                      </a:cubicBezTo>
                      <a:cubicBezTo>
                        <a:pt x="34" y="7"/>
                        <a:pt x="35" y="9"/>
                        <a:pt x="36" y="8"/>
                      </a:cubicBezTo>
                      <a:cubicBezTo>
                        <a:pt x="37" y="6"/>
                        <a:pt x="36" y="3"/>
                        <a:pt x="36" y="2"/>
                      </a:cubicBezTo>
                      <a:cubicBezTo>
                        <a:pt x="34" y="2"/>
                        <a:pt x="33" y="2"/>
                        <a:pt x="3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3" name="Freeform 647">
                  <a:extLst>
                    <a:ext uri="{FF2B5EF4-FFF2-40B4-BE49-F238E27FC236}">
                      <a16:creationId xmlns:a16="http://schemas.microsoft.com/office/drawing/2014/main" id="{2DD1811B-FBF6-8444-B770-76323A101F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21837" y="6656654"/>
                  <a:ext cx="531847" cy="516057"/>
                </a:xfrm>
                <a:custGeom>
                  <a:avLst/>
                  <a:gdLst>
                    <a:gd name="T0" fmla="*/ 37 w 57"/>
                    <a:gd name="T1" fmla="*/ 10 h 55"/>
                    <a:gd name="T2" fmla="*/ 41 w 57"/>
                    <a:gd name="T3" fmla="*/ 9 h 55"/>
                    <a:gd name="T4" fmla="*/ 43 w 57"/>
                    <a:gd name="T5" fmla="*/ 6 h 55"/>
                    <a:gd name="T6" fmla="*/ 45 w 57"/>
                    <a:gd name="T7" fmla="*/ 4 h 55"/>
                    <a:gd name="T8" fmla="*/ 45 w 57"/>
                    <a:gd name="T9" fmla="*/ 1 h 55"/>
                    <a:gd name="T10" fmla="*/ 41 w 57"/>
                    <a:gd name="T11" fmla="*/ 2 h 55"/>
                    <a:gd name="T12" fmla="*/ 36 w 57"/>
                    <a:gd name="T13" fmla="*/ 4 h 55"/>
                    <a:gd name="T14" fmla="*/ 27 w 57"/>
                    <a:gd name="T15" fmla="*/ 1 h 55"/>
                    <a:gd name="T16" fmla="*/ 22 w 57"/>
                    <a:gd name="T17" fmla="*/ 1 h 55"/>
                    <a:gd name="T18" fmla="*/ 19 w 57"/>
                    <a:gd name="T19" fmla="*/ 1 h 55"/>
                    <a:gd name="T20" fmla="*/ 18 w 57"/>
                    <a:gd name="T21" fmla="*/ 3 h 55"/>
                    <a:gd name="T22" fmla="*/ 17 w 57"/>
                    <a:gd name="T23" fmla="*/ 4 h 55"/>
                    <a:gd name="T24" fmla="*/ 15 w 57"/>
                    <a:gd name="T25" fmla="*/ 5 h 55"/>
                    <a:gd name="T26" fmla="*/ 13 w 57"/>
                    <a:gd name="T27" fmla="*/ 5 h 55"/>
                    <a:gd name="T28" fmla="*/ 12 w 57"/>
                    <a:gd name="T29" fmla="*/ 4 h 55"/>
                    <a:gd name="T30" fmla="*/ 11 w 57"/>
                    <a:gd name="T31" fmla="*/ 8 h 55"/>
                    <a:gd name="T32" fmla="*/ 9 w 57"/>
                    <a:gd name="T33" fmla="*/ 5 h 55"/>
                    <a:gd name="T34" fmla="*/ 5 w 57"/>
                    <a:gd name="T35" fmla="*/ 7 h 55"/>
                    <a:gd name="T36" fmla="*/ 0 w 57"/>
                    <a:gd name="T37" fmla="*/ 7 h 55"/>
                    <a:gd name="T38" fmla="*/ 1 w 57"/>
                    <a:gd name="T39" fmla="*/ 10 h 55"/>
                    <a:gd name="T40" fmla="*/ 0 w 57"/>
                    <a:gd name="T41" fmla="*/ 14 h 55"/>
                    <a:gd name="T42" fmla="*/ 2 w 57"/>
                    <a:gd name="T43" fmla="*/ 18 h 55"/>
                    <a:gd name="T44" fmla="*/ 4 w 57"/>
                    <a:gd name="T45" fmla="*/ 21 h 55"/>
                    <a:gd name="T46" fmla="*/ 12 w 57"/>
                    <a:gd name="T47" fmla="*/ 17 h 55"/>
                    <a:gd name="T48" fmla="*/ 15 w 57"/>
                    <a:gd name="T49" fmla="*/ 19 h 55"/>
                    <a:gd name="T50" fmla="*/ 17 w 57"/>
                    <a:gd name="T51" fmla="*/ 22 h 55"/>
                    <a:gd name="T52" fmla="*/ 18 w 57"/>
                    <a:gd name="T53" fmla="*/ 25 h 55"/>
                    <a:gd name="T54" fmla="*/ 21 w 57"/>
                    <a:gd name="T55" fmla="*/ 28 h 55"/>
                    <a:gd name="T56" fmla="*/ 28 w 57"/>
                    <a:gd name="T57" fmla="*/ 33 h 55"/>
                    <a:gd name="T58" fmla="*/ 33 w 57"/>
                    <a:gd name="T59" fmla="*/ 36 h 55"/>
                    <a:gd name="T60" fmla="*/ 42 w 57"/>
                    <a:gd name="T61" fmla="*/ 42 h 55"/>
                    <a:gd name="T62" fmla="*/ 45 w 57"/>
                    <a:gd name="T63" fmla="*/ 48 h 55"/>
                    <a:gd name="T64" fmla="*/ 43 w 57"/>
                    <a:gd name="T65" fmla="*/ 55 h 55"/>
                    <a:gd name="T66" fmla="*/ 49 w 57"/>
                    <a:gd name="T67" fmla="*/ 48 h 55"/>
                    <a:gd name="T68" fmla="*/ 47 w 57"/>
                    <a:gd name="T69" fmla="*/ 45 h 55"/>
                    <a:gd name="T70" fmla="*/ 50 w 57"/>
                    <a:gd name="T71" fmla="*/ 40 h 55"/>
                    <a:gd name="T72" fmla="*/ 53 w 57"/>
                    <a:gd name="T73" fmla="*/ 41 h 55"/>
                    <a:gd name="T74" fmla="*/ 55 w 57"/>
                    <a:gd name="T75" fmla="*/ 44 h 55"/>
                    <a:gd name="T76" fmla="*/ 53 w 57"/>
                    <a:gd name="T77" fmla="*/ 39 h 55"/>
                    <a:gd name="T78" fmla="*/ 44 w 57"/>
                    <a:gd name="T79" fmla="*/ 35 h 55"/>
                    <a:gd name="T80" fmla="*/ 44 w 57"/>
                    <a:gd name="T81" fmla="*/ 32 h 55"/>
                    <a:gd name="T82" fmla="*/ 39 w 57"/>
                    <a:gd name="T83" fmla="*/ 31 h 55"/>
                    <a:gd name="T84" fmla="*/ 35 w 57"/>
                    <a:gd name="T85" fmla="*/ 26 h 55"/>
                    <a:gd name="T86" fmla="*/ 32 w 57"/>
                    <a:gd name="T87" fmla="*/ 21 h 55"/>
                    <a:gd name="T88" fmla="*/ 27 w 57"/>
                    <a:gd name="T89" fmla="*/ 17 h 55"/>
                    <a:gd name="T90" fmla="*/ 27 w 57"/>
                    <a:gd name="T91" fmla="*/ 15 h 55"/>
                    <a:gd name="T92" fmla="*/ 28 w 57"/>
                    <a:gd name="T93" fmla="*/ 12 h 55"/>
                    <a:gd name="T94" fmla="*/ 30 w 57"/>
                    <a:gd name="T95" fmla="*/ 9 h 55"/>
                    <a:gd name="T96" fmla="*/ 32 w 57"/>
                    <a:gd name="T97" fmla="*/ 8 h 55"/>
                    <a:gd name="T98" fmla="*/ 34 w 57"/>
                    <a:gd name="T99" fmla="*/ 10 h 55"/>
                    <a:gd name="T100" fmla="*/ 37 w 57"/>
                    <a:gd name="T101" fmla="*/ 10 h 55"/>
                    <a:gd name="T102" fmla="*/ 37 w 57"/>
                    <a:gd name="T103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7" h="55">
                      <a:moveTo>
                        <a:pt x="37" y="10"/>
                      </a:moveTo>
                      <a:cubicBezTo>
                        <a:pt x="38" y="9"/>
                        <a:pt x="40" y="10"/>
                        <a:pt x="41" y="9"/>
                      </a:cubicBezTo>
                      <a:cubicBezTo>
                        <a:pt x="43" y="8"/>
                        <a:pt x="42" y="7"/>
                        <a:pt x="43" y="6"/>
                      </a:cubicBezTo>
                      <a:cubicBezTo>
                        <a:pt x="43" y="5"/>
                        <a:pt x="44" y="4"/>
                        <a:pt x="45" y="4"/>
                      </a:cubicBezTo>
                      <a:cubicBezTo>
                        <a:pt x="46" y="3"/>
                        <a:pt x="45" y="3"/>
                        <a:pt x="45" y="1"/>
                      </a:cubicBezTo>
                      <a:cubicBezTo>
                        <a:pt x="44" y="2"/>
                        <a:pt x="43" y="2"/>
                        <a:pt x="41" y="2"/>
                      </a:cubicBezTo>
                      <a:cubicBezTo>
                        <a:pt x="39" y="2"/>
                        <a:pt x="37" y="5"/>
                        <a:pt x="36" y="4"/>
                      </a:cubicBezTo>
                      <a:cubicBezTo>
                        <a:pt x="33" y="3"/>
                        <a:pt x="28" y="4"/>
                        <a:pt x="27" y="1"/>
                      </a:cubicBezTo>
                      <a:cubicBezTo>
                        <a:pt x="26" y="0"/>
                        <a:pt x="23" y="1"/>
                        <a:pt x="22" y="1"/>
                      </a:cubicBezTo>
                      <a:cubicBezTo>
                        <a:pt x="20" y="3"/>
                        <a:pt x="20" y="1"/>
                        <a:pt x="19" y="1"/>
                      </a:cubicBezTo>
                      <a:cubicBezTo>
                        <a:pt x="18" y="1"/>
                        <a:pt x="18" y="3"/>
                        <a:pt x="18" y="3"/>
                      </a:cubicBezTo>
                      <a:cubicBezTo>
                        <a:pt x="18" y="3"/>
                        <a:pt x="17" y="4"/>
                        <a:pt x="17" y="4"/>
                      </a:cubicBezTo>
                      <a:cubicBezTo>
                        <a:pt x="17" y="5"/>
                        <a:pt x="16" y="5"/>
                        <a:pt x="15" y="5"/>
                      </a:cubicBezTo>
                      <a:cubicBezTo>
                        <a:pt x="15" y="5"/>
                        <a:pt x="14" y="5"/>
                        <a:pt x="13" y="5"/>
                      </a:cubicBezTo>
                      <a:cubicBezTo>
                        <a:pt x="13" y="5"/>
                        <a:pt x="13" y="5"/>
                        <a:pt x="12" y="4"/>
                      </a:cubicBezTo>
                      <a:cubicBezTo>
                        <a:pt x="12" y="4"/>
                        <a:pt x="11" y="7"/>
                        <a:pt x="11" y="8"/>
                      </a:cubicBezTo>
                      <a:cubicBezTo>
                        <a:pt x="11" y="9"/>
                        <a:pt x="9" y="6"/>
                        <a:pt x="9" y="5"/>
                      </a:cubicBezTo>
                      <a:cubicBezTo>
                        <a:pt x="7" y="4"/>
                        <a:pt x="6" y="7"/>
                        <a:pt x="5" y="7"/>
                      </a:cubicBezTo>
                      <a:cubicBezTo>
                        <a:pt x="3" y="7"/>
                        <a:pt x="1" y="7"/>
                        <a:pt x="0" y="7"/>
                      </a:cubicBezTo>
                      <a:cubicBezTo>
                        <a:pt x="0" y="8"/>
                        <a:pt x="1" y="9"/>
                        <a:pt x="1" y="10"/>
                      </a:cubicBezTo>
                      <a:cubicBezTo>
                        <a:pt x="1" y="12"/>
                        <a:pt x="0" y="12"/>
                        <a:pt x="0" y="14"/>
                      </a:cubicBezTo>
                      <a:cubicBezTo>
                        <a:pt x="0" y="15"/>
                        <a:pt x="0" y="18"/>
                        <a:pt x="2" y="18"/>
                      </a:cubicBezTo>
                      <a:cubicBezTo>
                        <a:pt x="3" y="19"/>
                        <a:pt x="4" y="18"/>
                        <a:pt x="4" y="21"/>
                      </a:cubicBezTo>
                      <a:cubicBezTo>
                        <a:pt x="6" y="20"/>
                        <a:pt x="10" y="16"/>
                        <a:pt x="12" y="17"/>
                      </a:cubicBezTo>
                      <a:cubicBezTo>
                        <a:pt x="13" y="18"/>
                        <a:pt x="14" y="19"/>
                        <a:pt x="15" y="19"/>
                      </a:cubicBezTo>
                      <a:cubicBezTo>
                        <a:pt x="16" y="19"/>
                        <a:pt x="17" y="21"/>
                        <a:pt x="17" y="22"/>
                      </a:cubicBezTo>
                      <a:cubicBezTo>
                        <a:pt x="18" y="23"/>
                        <a:pt x="18" y="24"/>
                        <a:pt x="18" y="25"/>
                      </a:cubicBezTo>
                      <a:cubicBezTo>
                        <a:pt x="19" y="26"/>
                        <a:pt x="20" y="27"/>
                        <a:pt x="21" y="28"/>
                      </a:cubicBezTo>
                      <a:cubicBezTo>
                        <a:pt x="23" y="29"/>
                        <a:pt x="25" y="31"/>
                        <a:pt x="28" y="33"/>
                      </a:cubicBezTo>
                      <a:cubicBezTo>
                        <a:pt x="30" y="35"/>
                        <a:pt x="31" y="35"/>
                        <a:pt x="33" y="36"/>
                      </a:cubicBezTo>
                      <a:cubicBezTo>
                        <a:pt x="36" y="38"/>
                        <a:pt x="38" y="41"/>
                        <a:pt x="42" y="42"/>
                      </a:cubicBezTo>
                      <a:cubicBezTo>
                        <a:pt x="44" y="43"/>
                        <a:pt x="44" y="46"/>
                        <a:pt x="45" y="48"/>
                      </a:cubicBezTo>
                      <a:cubicBezTo>
                        <a:pt x="45" y="50"/>
                        <a:pt x="42" y="52"/>
                        <a:pt x="43" y="55"/>
                      </a:cubicBezTo>
                      <a:cubicBezTo>
                        <a:pt x="43" y="54"/>
                        <a:pt x="49" y="49"/>
                        <a:pt x="49" y="48"/>
                      </a:cubicBezTo>
                      <a:cubicBezTo>
                        <a:pt x="50" y="47"/>
                        <a:pt x="47" y="45"/>
                        <a:pt x="47" y="45"/>
                      </a:cubicBezTo>
                      <a:cubicBezTo>
                        <a:pt x="45" y="43"/>
                        <a:pt x="49" y="39"/>
                        <a:pt x="50" y="40"/>
                      </a:cubicBezTo>
                      <a:cubicBezTo>
                        <a:pt x="51" y="41"/>
                        <a:pt x="52" y="41"/>
                        <a:pt x="53" y="41"/>
                      </a:cubicBezTo>
                      <a:cubicBezTo>
                        <a:pt x="54" y="42"/>
                        <a:pt x="54" y="43"/>
                        <a:pt x="55" y="44"/>
                      </a:cubicBezTo>
                      <a:cubicBezTo>
                        <a:pt x="57" y="44"/>
                        <a:pt x="54" y="40"/>
                        <a:pt x="53" y="39"/>
                      </a:cubicBezTo>
                      <a:cubicBezTo>
                        <a:pt x="51" y="37"/>
                        <a:pt x="47" y="37"/>
                        <a:pt x="44" y="35"/>
                      </a:cubicBezTo>
                      <a:cubicBezTo>
                        <a:pt x="43" y="34"/>
                        <a:pt x="46" y="32"/>
                        <a:pt x="44" y="32"/>
                      </a:cubicBezTo>
                      <a:cubicBezTo>
                        <a:pt x="43" y="31"/>
                        <a:pt x="41" y="32"/>
                        <a:pt x="39" y="31"/>
                      </a:cubicBezTo>
                      <a:cubicBezTo>
                        <a:pt x="37" y="30"/>
                        <a:pt x="36" y="28"/>
                        <a:pt x="35" y="26"/>
                      </a:cubicBezTo>
                      <a:cubicBezTo>
                        <a:pt x="34" y="24"/>
                        <a:pt x="34" y="22"/>
                        <a:pt x="32" y="21"/>
                      </a:cubicBezTo>
                      <a:cubicBezTo>
                        <a:pt x="31" y="20"/>
                        <a:pt x="27" y="19"/>
                        <a:pt x="27" y="17"/>
                      </a:cubicBezTo>
                      <a:cubicBezTo>
                        <a:pt x="27" y="16"/>
                        <a:pt x="27" y="15"/>
                        <a:pt x="27" y="15"/>
                      </a:cubicBezTo>
                      <a:cubicBezTo>
                        <a:pt x="28" y="13"/>
                        <a:pt x="28" y="13"/>
                        <a:pt x="28" y="12"/>
                      </a:cubicBezTo>
                      <a:cubicBezTo>
                        <a:pt x="27" y="9"/>
                        <a:pt x="30" y="10"/>
                        <a:pt x="30" y="9"/>
                      </a:cubicBezTo>
                      <a:cubicBezTo>
                        <a:pt x="31" y="8"/>
                        <a:pt x="32" y="8"/>
                        <a:pt x="32" y="8"/>
                      </a:cubicBezTo>
                      <a:cubicBezTo>
                        <a:pt x="34" y="8"/>
                        <a:pt x="34" y="9"/>
                        <a:pt x="34" y="10"/>
                      </a:cubicBezTo>
                      <a:cubicBezTo>
                        <a:pt x="35" y="10"/>
                        <a:pt x="36" y="10"/>
                        <a:pt x="37" y="10"/>
                      </a:cubicBezTo>
                      <a:cubicBezTo>
                        <a:pt x="37" y="9"/>
                        <a:pt x="36" y="10"/>
                        <a:pt x="37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4" name="Freeform 648">
                  <a:extLst>
                    <a:ext uri="{FF2B5EF4-FFF2-40B4-BE49-F238E27FC236}">
                      <a16:creationId xmlns:a16="http://schemas.microsoft.com/office/drawing/2014/main" id="{BB0F8D9C-9D67-914C-B39C-D73AFCE84C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30754" y="6685324"/>
                  <a:ext cx="251592" cy="235731"/>
                </a:xfrm>
                <a:custGeom>
                  <a:avLst/>
                  <a:gdLst>
                    <a:gd name="T0" fmla="*/ 12 w 27"/>
                    <a:gd name="T1" fmla="*/ 10 h 25"/>
                    <a:gd name="T2" fmla="*/ 21 w 27"/>
                    <a:gd name="T3" fmla="*/ 9 h 25"/>
                    <a:gd name="T4" fmla="*/ 27 w 27"/>
                    <a:gd name="T5" fmla="*/ 11 h 25"/>
                    <a:gd name="T6" fmla="*/ 25 w 27"/>
                    <a:gd name="T7" fmla="*/ 4 h 25"/>
                    <a:gd name="T8" fmla="*/ 17 w 27"/>
                    <a:gd name="T9" fmla="*/ 3 h 25"/>
                    <a:gd name="T10" fmla="*/ 13 w 27"/>
                    <a:gd name="T11" fmla="*/ 0 h 25"/>
                    <a:gd name="T12" fmla="*/ 11 w 27"/>
                    <a:gd name="T13" fmla="*/ 2 h 25"/>
                    <a:gd name="T14" fmla="*/ 6 w 27"/>
                    <a:gd name="T15" fmla="*/ 7 h 25"/>
                    <a:gd name="T16" fmla="*/ 1 w 27"/>
                    <a:gd name="T17" fmla="*/ 7 h 25"/>
                    <a:gd name="T18" fmla="*/ 1 w 27"/>
                    <a:gd name="T19" fmla="*/ 11 h 25"/>
                    <a:gd name="T20" fmla="*/ 3 w 27"/>
                    <a:gd name="T21" fmla="*/ 10 h 25"/>
                    <a:gd name="T22" fmla="*/ 4 w 27"/>
                    <a:gd name="T23" fmla="*/ 13 h 25"/>
                    <a:gd name="T24" fmla="*/ 6 w 27"/>
                    <a:gd name="T25" fmla="*/ 10 h 25"/>
                    <a:gd name="T26" fmla="*/ 11 w 27"/>
                    <a:gd name="T27" fmla="*/ 17 h 25"/>
                    <a:gd name="T28" fmla="*/ 23 w 27"/>
                    <a:gd name="T29" fmla="*/ 25 h 25"/>
                    <a:gd name="T30" fmla="*/ 21 w 27"/>
                    <a:gd name="T31" fmla="*/ 22 h 25"/>
                    <a:gd name="T32" fmla="*/ 16 w 27"/>
                    <a:gd name="T33" fmla="*/ 19 h 25"/>
                    <a:gd name="T34" fmla="*/ 12 w 27"/>
                    <a:gd name="T35" fmla="*/ 1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" h="25">
                      <a:moveTo>
                        <a:pt x="12" y="10"/>
                      </a:moveTo>
                      <a:cubicBezTo>
                        <a:pt x="15" y="10"/>
                        <a:pt x="18" y="8"/>
                        <a:pt x="21" y="9"/>
                      </a:cubicBezTo>
                      <a:cubicBezTo>
                        <a:pt x="23" y="9"/>
                        <a:pt x="25" y="10"/>
                        <a:pt x="27" y="11"/>
                      </a:cubicBezTo>
                      <a:cubicBezTo>
                        <a:pt x="26" y="9"/>
                        <a:pt x="26" y="7"/>
                        <a:pt x="25" y="4"/>
                      </a:cubicBezTo>
                      <a:cubicBezTo>
                        <a:pt x="22" y="6"/>
                        <a:pt x="19" y="4"/>
                        <a:pt x="17" y="3"/>
                      </a:cubicBezTo>
                      <a:cubicBezTo>
                        <a:pt x="15" y="2"/>
                        <a:pt x="14" y="2"/>
                        <a:pt x="13" y="0"/>
                      </a:cubicBezTo>
                      <a:cubicBezTo>
                        <a:pt x="13" y="0"/>
                        <a:pt x="11" y="1"/>
                        <a:pt x="11" y="2"/>
                      </a:cubicBezTo>
                      <a:cubicBezTo>
                        <a:pt x="9" y="3"/>
                        <a:pt x="10" y="8"/>
                        <a:pt x="6" y="7"/>
                      </a:cubicBezTo>
                      <a:cubicBezTo>
                        <a:pt x="4" y="6"/>
                        <a:pt x="2" y="7"/>
                        <a:pt x="1" y="7"/>
                      </a:cubicBezTo>
                      <a:cubicBezTo>
                        <a:pt x="0" y="8"/>
                        <a:pt x="1" y="11"/>
                        <a:pt x="1" y="11"/>
                      </a:cubicBezTo>
                      <a:cubicBezTo>
                        <a:pt x="1" y="11"/>
                        <a:pt x="3" y="10"/>
                        <a:pt x="3" y="10"/>
                      </a:cubicBezTo>
                      <a:cubicBezTo>
                        <a:pt x="4" y="10"/>
                        <a:pt x="4" y="12"/>
                        <a:pt x="4" y="13"/>
                      </a:cubicBezTo>
                      <a:cubicBezTo>
                        <a:pt x="4" y="11"/>
                        <a:pt x="5" y="8"/>
                        <a:pt x="6" y="10"/>
                      </a:cubicBezTo>
                      <a:cubicBezTo>
                        <a:pt x="7" y="13"/>
                        <a:pt x="9" y="15"/>
                        <a:pt x="11" y="17"/>
                      </a:cubicBezTo>
                      <a:cubicBezTo>
                        <a:pt x="14" y="20"/>
                        <a:pt x="19" y="22"/>
                        <a:pt x="23" y="25"/>
                      </a:cubicBezTo>
                      <a:cubicBezTo>
                        <a:pt x="23" y="23"/>
                        <a:pt x="23" y="23"/>
                        <a:pt x="21" y="22"/>
                      </a:cubicBezTo>
                      <a:cubicBezTo>
                        <a:pt x="19" y="21"/>
                        <a:pt x="17" y="20"/>
                        <a:pt x="16" y="19"/>
                      </a:cubicBezTo>
                      <a:cubicBezTo>
                        <a:pt x="14" y="17"/>
                        <a:pt x="9" y="10"/>
                        <a:pt x="12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5" name="Freeform 649">
                  <a:extLst>
                    <a:ext uri="{FF2B5EF4-FFF2-40B4-BE49-F238E27FC236}">
                      <a16:creationId xmlns:a16="http://schemas.microsoft.com/office/drawing/2014/main" id="{0D6E2581-CC52-6941-9A81-D0782EDCD8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70881" y="6414553"/>
                  <a:ext cx="617834" cy="531986"/>
                </a:xfrm>
                <a:custGeom>
                  <a:avLst/>
                  <a:gdLst>
                    <a:gd name="T0" fmla="*/ 59 w 66"/>
                    <a:gd name="T1" fmla="*/ 31 h 57"/>
                    <a:gd name="T2" fmla="*/ 56 w 66"/>
                    <a:gd name="T3" fmla="*/ 30 h 57"/>
                    <a:gd name="T4" fmla="*/ 60 w 66"/>
                    <a:gd name="T5" fmla="*/ 24 h 57"/>
                    <a:gd name="T6" fmla="*/ 63 w 66"/>
                    <a:gd name="T7" fmla="*/ 23 h 57"/>
                    <a:gd name="T8" fmla="*/ 65 w 66"/>
                    <a:gd name="T9" fmla="*/ 15 h 57"/>
                    <a:gd name="T10" fmla="*/ 60 w 66"/>
                    <a:gd name="T11" fmla="*/ 13 h 57"/>
                    <a:gd name="T12" fmla="*/ 57 w 66"/>
                    <a:gd name="T13" fmla="*/ 11 h 57"/>
                    <a:gd name="T14" fmla="*/ 55 w 66"/>
                    <a:gd name="T15" fmla="*/ 11 h 57"/>
                    <a:gd name="T16" fmla="*/ 48 w 66"/>
                    <a:gd name="T17" fmla="*/ 7 h 57"/>
                    <a:gd name="T18" fmla="*/ 43 w 66"/>
                    <a:gd name="T19" fmla="*/ 5 h 57"/>
                    <a:gd name="T20" fmla="*/ 38 w 66"/>
                    <a:gd name="T21" fmla="*/ 1 h 57"/>
                    <a:gd name="T22" fmla="*/ 34 w 66"/>
                    <a:gd name="T23" fmla="*/ 1 h 57"/>
                    <a:gd name="T24" fmla="*/ 33 w 66"/>
                    <a:gd name="T25" fmla="*/ 5 h 57"/>
                    <a:gd name="T26" fmla="*/ 30 w 66"/>
                    <a:gd name="T27" fmla="*/ 8 h 57"/>
                    <a:gd name="T28" fmla="*/ 26 w 66"/>
                    <a:gd name="T29" fmla="*/ 10 h 57"/>
                    <a:gd name="T30" fmla="*/ 24 w 66"/>
                    <a:gd name="T31" fmla="*/ 12 h 57"/>
                    <a:gd name="T32" fmla="*/ 20 w 66"/>
                    <a:gd name="T33" fmla="*/ 11 h 57"/>
                    <a:gd name="T34" fmla="*/ 16 w 66"/>
                    <a:gd name="T35" fmla="*/ 10 h 57"/>
                    <a:gd name="T36" fmla="*/ 16 w 66"/>
                    <a:gd name="T37" fmla="*/ 16 h 57"/>
                    <a:gd name="T38" fmla="*/ 9 w 66"/>
                    <a:gd name="T39" fmla="*/ 15 h 57"/>
                    <a:gd name="T40" fmla="*/ 1 w 66"/>
                    <a:gd name="T41" fmla="*/ 17 h 57"/>
                    <a:gd name="T42" fmla="*/ 2 w 66"/>
                    <a:gd name="T43" fmla="*/ 19 h 57"/>
                    <a:gd name="T44" fmla="*/ 4 w 66"/>
                    <a:gd name="T45" fmla="*/ 21 h 57"/>
                    <a:gd name="T46" fmla="*/ 15 w 66"/>
                    <a:gd name="T47" fmla="*/ 25 h 57"/>
                    <a:gd name="T48" fmla="*/ 14 w 66"/>
                    <a:gd name="T49" fmla="*/ 28 h 57"/>
                    <a:gd name="T50" fmla="*/ 19 w 66"/>
                    <a:gd name="T51" fmla="*/ 31 h 57"/>
                    <a:gd name="T52" fmla="*/ 20 w 66"/>
                    <a:gd name="T53" fmla="*/ 35 h 57"/>
                    <a:gd name="T54" fmla="*/ 22 w 66"/>
                    <a:gd name="T55" fmla="*/ 38 h 57"/>
                    <a:gd name="T56" fmla="*/ 19 w 66"/>
                    <a:gd name="T57" fmla="*/ 36 h 57"/>
                    <a:gd name="T58" fmla="*/ 16 w 66"/>
                    <a:gd name="T59" fmla="*/ 49 h 57"/>
                    <a:gd name="T60" fmla="*/ 27 w 66"/>
                    <a:gd name="T61" fmla="*/ 53 h 57"/>
                    <a:gd name="T62" fmla="*/ 30 w 66"/>
                    <a:gd name="T63" fmla="*/ 53 h 57"/>
                    <a:gd name="T64" fmla="*/ 33 w 66"/>
                    <a:gd name="T65" fmla="*/ 55 h 57"/>
                    <a:gd name="T66" fmla="*/ 40 w 66"/>
                    <a:gd name="T67" fmla="*/ 54 h 57"/>
                    <a:gd name="T68" fmla="*/ 47 w 66"/>
                    <a:gd name="T69" fmla="*/ 48 h 57"/>
                    <a:gd name="T70" fmla="*/ 57 w 66"/>
                    <a:gd name="T71" fmla="*/ 50 h 57"/>
                    <a:gd name="T72" fmla="*/ 62 w 66"/>
                    <a:gd name="T73" fmla="*/ 47 h 57"/>
                    <a:gd name="T74" fmla="*/ 62 w 66"/>
                    <a:gd name="T75" fmla="*/ 45 h 57"/>
                    <a:gd name="T76" fmla="*/ 59 w 66"/>
                    <a:gd name="T77" fmla="*/ 38 h 57"/>
                    <a:gd name="T78" fmla="*/ 59 w 66"/>
                    <a:gd name="T79" fmla="*/ 34 h 57"/>
                    <a:gd name="T80" fmla="*/ 59 w 66"/>
                    <a:gd name="T81" fmla="*/ 31 h 57"/>
                    <a:gd name="T82" fmla="*/ 59 w 66"/>
                    <a:gd name="T83" fmla="*/ 31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6" h="57">
                      <a:moveTo>
                        <a:pt x="59" y="31"/>
                      </a:moveTo>
                      <a:cubicBezTo>
                        <a:pt x="58" y="29"/>
                        <a:pt x="55" y="33"/>
                        <a:pt x="56" y="30"/>
                      </a:cubicBezTo>
                      <a:cubicBezTo>
                        <a:pt x="56" y="29"/>
                        <a:pt x="59" y="24"/>
                        <a:pt x="60" y="24"/>
                      </a:cubicBezTo>
                      <a:cubicBezTo>
                        <a:pt x="61" y="23"/>
                        <a:pt x="62" y="25"/>
                        <a:pt x="63" y="23"/>
                      </a:cubicBezTo>
                      <a:cubicBezTo>
                        <a:pt x="64" y="20"/>
                        <a:pt x="63" y="18"/>
                        <a:pt x="65" y="15"/>
                      </a:cubicBezTo>
                      <a:cubicBezTo>
                        <a:pt x="66" y="13"/>
                        <a:pt x="61" y="13"/>
                        <a:pt x="60" y="13"/>
                      </a:cubicBezTo>
                      <a:cubicBezTo>
                        <a:pt x="58" y="13"/>
                        <a:pt x="57" y="12"/>
                        <a:pt x="57" y="11"/>
                      </a:cubicBezTo>
                      <a:cubicBezTo>
                        <a:pt x="56" y="11"/>
                        <a:pt x="55" y="11"/>
                        <a:pt x="55" y="11"/>
                      </a:cubicBezTo>
                      <a:cubicBezTo>
                        <a:pt x="53" y="11"/>
                        <a:pt x="48" y="9"/>
                        <a:pt x="48" y="7"/>
                      </a:cubicBezTo>
                      <a:cubicBezTo>
                        <a:pt x="47" y="10"/>
                        <a:pt x="44" y="5"/>
                        <a:pt x="43" y="5"/>
                      </a:cubicBezTo>
                      <a:cubicBezTo>
                        <a:pt x="41" y="4"/>
                        <a:pt x="39" y="3"/>
                        <a:pt x="38" y="1"/>
                      </a:cubicBezTo>
                      <a:cubicBezTo>
                        <a:pt x="37" y="0"/>
                        <a:pt x="35" y="0"/>
                        <a:pt x="34" y="1"/>
                      </a:cubicBezTo>
                      <a:cubicBezTo>
                        <a:pt x="33" y="2"/>
                        <a:pt x="32" y="4"/>
                        <a:pt x="33" y="5"/>
                      </a:cubicBezTo>
                      <a:cubicBezTo>
                        <a:pt x="33" y="6"/>
                        <a:pt x="31" y="7"/>
                        <a:pt x="30" y="8"/>
                      </a:cubicBezTo>
                      <a:cubicBezTo>
                        <a:pt x="29" y="8"/>
                        <a:pt x="27" y="8"/>
                        <a:pt x="26" y="10"/>
                      </a:cubicBezTo>
                      <a:cubicBezTo>
                        <a:pt x="26" y="11"/>
                        <a:pt x="25" y="12"/>
                        <a:pt x="24" y="12"/>
                      </a:cubicBezTo>
                      <a:cubicBezTo>
                        <a:pt x="22" y="12"/>
                        <a:pt x="21" y="12"/>
                        <a:pt x="20" y="11"/>
                      </a:cubicBezTo>
                      <a:cubicBezTo>
                        <a:pt x="18" y="11"/>
                        <a:pt x="18" y="10"/>
                        <a:pt x="16" y="10"/>
                      </a:cubicBezTo>
                      <a:cubicBezTo>
                        <a:pt x="14" y="9"/>
                        <a:pt x="20" y="16"/>
                        <a:pt x="16" y="16"/>
                      </a:cubicBezTo>
                      <a:cubicBezTo>
                        <a:pt x="13" y="16"/>
                        <a:pt x="11" y="17"/>
                        <a:pt x="9" y="15"/>
                      </a:cubicBezTo>
                      <a:cubicBezTo>
                        <a:pt x="8" y="14"/>
                        <a:pt x="1" y="16"/>
                        <a:pt x="1" y="17"/>
                      </a:cubicBezTo>
                      <a:cubicBezTo>
                        <a:pt x="1" y="18"/>
                        <a:pt x="4" y="18"/>
                        <a:pt x="2" y="19"/>
                      </a:cubicBezTo>
                      <a:cubicBezTo>
                        <a:pt x="0" y="20"/>
                        <a:pt x="3" y="21"/>
                        <a:pt x="4" y="21"/>
                      </a:cubicBezTo>
                      <a:cubicBezTo>
                        <a:pt x="6" y="22"/>
                        <a:pt x="15" y="23"/>
                        <a:pt x="15" y="25"/>
                      </a:cubicBezTo>
                      <a:cubicBezTo>
                        <a:pt x="15" y="26"/>
                        <a:pt x="13" y="26"/>
                        <a:pt x="14" y="28"/>
                      </a:cubicBezTo>
                      <a:cubicBezTo>
                        <a:pt x="16" y="30"/>
                        <a:pt x="17" y="30"/>
                        <a:pt x="19" y="31"/>
                      </a:cubicBezTo>
                      <a:cubicBezTo>
                        <a:pt x="21" y="32"/>
                        <a:pt x="18" y="34"/>
                        <a:pt x="20" y="35"/>
                      </a:cubicBezTo>
                      <a:cubicBezTo>
                        <a:pt x="20" y="35"/>
                        <a:pt x="22" y="38"/>
                        <a:pt x="22" y="38"/>
                      </a:cubicBezTo>
                      <a:cubicBezTo>
                        <a:pt x="21" y="39"/>
                        <a:pt x="20" y="36"/>
                        <a:pt x="19" y="36"/>
                      </a:cubicBezTo>
                      <a:cubicBezTo>
                        <a:pt x="18" y="36"/>
                        <a:pt x="19" y="48"/>
                        <a:pt x="16" y="49"/>
                      </a:cubicBezTo>
                      <a:cubicBezTo>
                        <a:pt x="19" y="51"/>
                        <a:pt x="23" y="54"/>
                        <a:pt x="27" y="53"/>
                      </a:cubicBezTo>
                      <a:cubicBezTo>
                        <a:pt x="28" y="53"/>
                        <a:pt x="29" y="52"/>
                        <a:pt x="30" y="53"/>
                      </a:cubicBezTo>
                      <a:cubicBezTo>
                        <a:pt x="31" y="53"/>
                        <a:pt x="32" y="54"/>
                        <a:pt x="33" y="55"/>
                      </a:cubicBezTo>
                      <a:cubicBezTo>
                        <a:pt x="35" y="56"/>
                        <a:pt x="41" y="57"/>
                        <a:pt x="40" y="54"/>
                      </a:cubicBezTo>
                      <a:cubicBezTo>
                        <a:pt x="39" y="49"/>
                        <a:pt x="44" y="47"/>
                        <a:pt x="47" y="48"/>
                      </a:cubicBezTo>
                      <a:cubicBezTo>
                        <a:pt x="51" y="49"/>
                        <a:pt x="53" y="52"/>
                        <a:pt x="57" y="50"/>
                      </a:cubicBezTo>
                      <a:cubicBezTo>
                        <a:pt x="59" y="49"/>
                        <a:pt x="60" y="48"/>
                        <a:pt x="62" y="47"/>
                      </a:cubicBezTo>
                      <a:cubicBezTo>
                        <a:pt x="62" y="47"/>
                        <a:pt x="64" y="45"/>
                        <a:pt x="62" y="45"/>
                      </a:cubicBezTo>
                      <a:cubicBezTo>
                        <a:pt x="60" y="44"/>
                        <a:pt x="58" y="40"/>
                        <a:pt x="59" y="38"/>
                      </a:cubicBezTo>
                      <a:cubicBezTo>
                        <a:pt x="61" y="36"/>
                        <a:pt x="60" y="36"/>
                        <a:pt x="59" y="34"/>
                      </a:cubicBezTo>
                      <a:cubicBezTo>
                        <a:pt x="59" y="33"/>
                        <a:pt x="59" y="32"/>
                        <a:pt x="59" y="31"/>
                      </a:cubicBezTo>
                      <a:cubicBezTo>
                        <a:pt x="58" y="30"/>
                        <a:pt x="59" y="32"/>
                        <a:pt x="59" y="3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6" name="Freeform 650">
                  <a:extLst>
                    <a:ext uri="{FF2B5EF4-FFF2-40B4-BE49-F238E27FC236}">
                      <a16:creationId xmlns:a16="http://schemas.microsoft.com/office/drawing/2014/main" id="{7EE47E9F-E0F5-CD4C-AB79-EE5003436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83619" y="6621615"/>
                  <a:ext cx="207005" cy="140163"/>
                </a:xfrm>
                <a:custGeom>
                  <a:avLst/>
                  <a:gdLst>
                    <a:gd name="T0" fmla="*/ 17 w 22"/>
                    <a:gd name="T1" fmla="*/ 1 h 15"/>
                    <a:gd name="T2" fmla="*/ 9 w 22"/>
                    <a:gd name="T3" fmla="*/ 1 h 15"/>
                    <a:gd name="T4" fmla="*/ 8 w 22"/>
                    <a:gd name="T5" fmla="*/ 2 h 15"/>
                    <a:gd name="T6" fmla="*/ 5 w 22"/>
                    <a:gd name="T7" fmla="*/ 2 h 15"/>
                    <a:gd name="T8" fmla="*/ 3 w 22"/>
                    <a:gd name="T9" fmla="*/ 5 h 15"/>
                    <a:gd name="T10" fmla="*/ 1 w 22"/>
                    <a:gd name="T11" fmla="*/ 9 h 15"/>
                    <a:gd name="T12" fmla="*/ 4 w 22"/>
                    <a:gd name="T13" fmla="*/ 10 h 15"/>
                    <a:gd name="T14" fmla="*/ 7 w 22"/>
                    <a:gd name="T15" fmla="*/ 11 h 15"/>
                    <a:gd name="T16" fmla="*/ 11 w 22"/>
                    <a:gd name="T17" fmla="*/ 10 h 15"/>
                    <a:gd name="T18" fmla="*/ 13 w 22"/>
                    <a:gd name="T19" fmla="*/ 10 h 15"/>
                    <a:gd name="T20" fmla="*/ 16 w 22"/>
                    <a:gd name="T21" fmla="*/ 8 h 15"/>
                    <a:gd name="T22" fmla="*/ 18 w 22"/>
                    <a:gd name="T23" fmla="*/ 9 h 15"/>
                    <a:gd name="T24" fmla="*/ 21 w 22"/>
                    <a:gd name="T25" fmla="*/ 8 h 15"/>
                    <a:gd name="T26" fmla="*/ 22 w 22"/>
                    <a:gd name="T27" fmla="*/ 5 h 15"/>
                    <a:gd name="T28" fmla="*/ 18 w 22"/>
                    <a:gd name="T29" fmla="*/ 4 h 15"/>
                    <a:gd name="T30" fmla="*/ 17 w 22"/>
                    <a:gd name="T31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" h="15">
                      <a:moveTo>
                        <a:pt x="17" y="1"/>
                      </a:moveTo>
                      <a:cubicBezTo>
                        <a:pt x="14" y="0"/>
                        <a:pt x="12" y="1"/>
                        <a:pt x="9" y="1"/>
                      </a:cubicBezTo>
                      <a:cubicBezTo>
                        <a:pt x="7" y="1"/>
                        <a:pt x="9" y="1"/>
                        <a:pt x="8" y="2"/>
                      </a:cubicBezTo>
                      <a:cubicBezTo>
                        <a:pt x="7" y="2"/>
                        <a:pt x="5" y="2"/>
                        <a:pt x="5" y="2"/>
                      </a:cubicBezTo>
                      <a:cubicBezTo>
                        <a:pt x="4" y="2"/>
                        <a:pt x="3" y="5"/>
                        <a:pt x="3" y="5"/>
                      </a:cubicBezTo>
                      <a:cubicBezTo>
                        <a:pt x="2" y="6"/>
                        <a:pt x="0" y="10"/>
                        <a:pt x="1" y="9"/>
                      </a:cubicBezTo>
                      <a:cubicBezTo>
                        <a:pt x="3" y="9"/>
                        <a:pt x="3" y="8"/>
                        <a:pt x="4" y="10"/>
                      </a:cubicBezTo>
                      <a:cubicBezTo>
                        <a:pt x="4" y="12"/>
                        <a:pt x="5" y="11"/>
                        <a:pt x="7" y="11"/>
                      </a:cubicBezTo>
                      <a:cubicBezTo>
                        <a:pt x="8" y="11"/>
                        <a:pt x="10" y="11"/>
                        <a:pt x="11" y="10"/>
                      </a:cubicBezTo>
                      <a:cubicBezTo>
                        <a:pt x="12" y="8"/>
                        <a:pt x="13" y="9"/>
                        <a:pt x="13" y="10"/>
                      </a:cubicBezTo>
                      <a:cubicBezTo>
                        <a:pt x="16" y="15"/>
                        <a:pt x="15" y="8"/>
                        <a:pt x="16" y="8"/>
                      </a:cubicBezTo>
                      <a:cubicBezTo>
                        <a:pt x="17" y="8"/>
                        <a:pt x="17" y="9"/>
                        <a:pt x="18" y="9"/>
                      </a:cubicBezTo>
                      <a:cubicBezTo>
                        <a:pt x="19" y="9"/>
                        <a:pt x="20" y="9"/>
                        <a:pt x="21" y="8"/>
                      </a:cubicBezTo>
                      <a:cubicBezTo>
                        <a:pt x="22" y="7"/>
                        <a:pt x="22" y="7"/>
                        <a:pt x="22" y="5"/>
                      </a:cubicBezTo>
                      <a:cubicBezTo>
                        <a:pt x="22" y="5"/>
                        <a:pt x="19" y="4"/>
                        <a:pt x="18" y="4"/>
                      </a:cubicBezTo>
                      <a:cubicBezTo>
                        <a:pt x="17" y="3"/>
                        <a:pt x="17" y="2"/>
                        <a:pt x="1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7" name="Freeform 651">
                  <a:extLst>
                    <a:ext uri="{FF2B5EF4-FFF2-40B4-BE49-F238E27FC236}">
                      <a16:creationId xmlns:a16="http://schemas.microsoft.com/office/drawing/2014/main" id="{7FC271F7-CA92-644C-8D6E-3B8387217B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8462" y="6395439"/>
                  <a:ext cx="194267" cy="121050"/>
                </a:xfrm>
                <a:custGeom>
                  <a:avLst/>
                  <a:gdLst>
                    <a:gd name="T0" fmla="*/ 19 w 21"/>
                    <a:gd name="T1" fmla="*/ 9 h 13"/>
                    <a:gd name="T2" fmla="*/ 20 w 21"/>
                    <a:gd name="T3" fmla="*/ 6 h 13"/>
                    <a:gd name="T4" fmla="*/ 18 w 21"/>
                    <a:gd name="T5" fmla="*/ 3 h 13"/>
                    <a:gd name="T6" fmla="*/ 13 w 21"/>
                    <a:gd name="T7" fmla="*/ 0 h 13"/>
                    <a:gd name="T8" fmla="*/ 8 w 21"/>
                    <a:gd name="T9" fmla="*/ 1 h 13"/>
                    <a:gd name="T10" fmla="*/ 3 w 21"/>
                    <a:gd name="T11" fmla="*/ 1 h 13"/>
                    <a:gd name="T12" fmla="*/ 5 w 21"/>
                    <a:gd name="T13" fmla="*/ 6 h 13"/>
                    <a:gd name="T14" fmla="*/ 10 w 21"/>
                    <a:gd name="T15" fmla="*/ 9 h 13"/>
                    <a:gd name="T16" fmla="*/ 12 w 21"/>
                    <a:gd name="T17" fmla="*/ 9 h 13"/>
                    <a:gd name="T18" fmla="*/ 18 w 21"/>
                    <a:gd name="T19" fmla="*/ 13 h 13"/>
                    <a:gd name="T20" fmla="*/ 19 w 21"/>
                    <a:gd name="T21" fmla="*/ 9 h 13"/>
                    <a:gd name="T22" fmla="*/ 19 w 21"/>
                    <a:gd name="T23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" h="13">
                      <a:moveTo>
                        <a:pt x="19" y="9"/>
                      </a:moveTo>
                      <a:cubicBezTo>
                        <a:pt x="18" y="9"/>
                        <a:pt x="21" y="7"/>
                        <a:pt x="20" y="6"/>
                      </a:cubicBezTo>
                      <a:cubicBezTo>
                        <a:pt x="20" y="5"/>
                        <a:pt x="19" y="3"/>
                        <a:pt x="18" y="3"/>
                      </a:cubicBezTo>
                      <a:cubicBezTo>
                        <a:pt x="17" y="2"/>
                        <a:pt x="15" y="0"/>
                        <a:pt x="13" y="0"/>
                      </a:cubicBezTo>
                      <a:cubicBezTo>
                        <a:pt x="11" y="0"/>
                        <a:pt x="10" y="1"/>
                        <a:pt x="8" y="1"/>
                      </a:cubicBezTo>
                      <a:cubicBezTo>
                        <a:pt x="6" y="1"/>
                        <a:pt x="5" y="0"/>
                        <a:pt x="3" y="1"/>
                      </a:cubicBezTo>
                      <a:cubicBezTo>
                        <a:pt x="0" y="3"/>
                        <a:pt x="3" y="5"/>
                        <a:pt x="5" y="6"/>
                      </a:cubicBezTo>
                      <a:cubicBezTo>
                        <a:pt x="7" y="7"/>
                        <a:pt x="8" y="7"/>
                        <a:pt x="10" y="9"/>
                      </a:cubicBezTo>
                      <a:cubicBezTo>
                        <a:pt x="10" y="10"/>
                        <a:pt x="12" y="10"/>
                        <a:pt x="12" y="9"/>
                      </a:cubicBezTo>
                      <a:cubicBezTo>
                        <a:pt x="12" y="10"/>
                        <a:pt x="17" y="13"/>
                        <a:pt x="18" y="13"/>
                      </a:cubicBezTo>
                      <a:cubicBezTo>
                        <a:pt x="18" y="11"/>
                        <a:pt x="18" y="10"/>
                        <a:pt x="19" y="9"/>
                      </a:cubicBezTo>
                      <a:cubicBezTo>
                        <a:pt x="19" y="9"/>
                        <a:pt x="17" y="10"/>
                        <a:pt x="19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8" name="Freeform 652">
                  <a:extLst>
                    <a:ext uri="{FF2B5EF4-FFF2-40B4-BE49-F238E27FC236}">
                      <a16:creationId xmlns:a16="http://schemas.microsoft.com/office/drawing/2014/main" id="{BD7FAF29-0497-6A48-97B6-B33D3F5DBA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7698" y="6481449"/>
                  <a:ext cx="35033" cy="35042"/>
                </a:xfrm>
                <a:custGeom>
                  <a:avLst/>
                  <a:gdLst>
                    <a:gd name="T0" fmla="*/ 2 w 4"/>
                    <a:gd name="T1" fmla="*/ 0 h 4"/>
                    <a:gd name="T2" fmla="*/ 1 w 4"/>
                    <a:gd name="T3" fmla="*/ 3 h 4"/>
                    <a:gd name="T4" fmla="*/ 4 w 4"/>
                    <a:gd name="T5" fmla="*/ 4 h 4"/>
                    <a:gd name="T6" fmla="*/ 2 w 4"/>
                    <a:gd name="T7" fmla="*/ 0 h 4"/>
                    <a:gd name="T8" fmla="*/ 2 w 4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cubicBezTo>
                        <a:pt x="1" y="0"/>
                        <a:pt x="1" y="2"/>
                        <a:pt x="1" y="3"/>
                      </a:cubicBezTo>
                      <a:cubicBezTo>
                        <a:pt x="1" y="4"/>
                        <a:pt x="3" y="4"/>
                        <a:pt x="4" y="4"/>
                      </a:cubicBezTo>
                      <a:cubicBezTo>
                        <a:pt x="4" y="2"/>
                        <a:pt x="4" y="1"/>
                        <a:pt x="2" y="0"/>
                      </a:cubicBezTo>
                      <a:cubicBezTo>
                        <a:pt x="0" y="1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9" name="Freeform 653">
                  <a:extLst>
                    <a:ext uri="{FF2B5EF4-FFF2-40B4-BE49-F238E27FC236}">
                      <a16:creationId xmlns:a16="http://schemas.microsoft.com/office/drawing/2014/main" id="{1A9C956C-9851-D649-B161-26F872281F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3049" y="6264832"/>
                  <a:ext cx="187902" cy="168837"/>
                </a:xfrm>
                <a:custGeom>
                  <a:avLst/>
                  <a:gdLst>
                    <a:gd name="T0" fmla="*/ 5 w 20"/>
                    <a:gd name="T1" fmla="*/ 14 h 18"/>
                    <a:gd name="T2" fmla="*/ 14 w 20"/>
                    <a:gd name="T3" fmla="*/ 18 h 18"/>
                    <a:gd name="T4" fmla="*/ 14 w 20"/>
                    <a:gd name="T5" fmla="*/ 13 h 18"/>
                    <a:gd name="T6" fmla="*/ 17 w 20"/>
                    <a:gd name="T7" fmla="*/ 11 h 18"/>
                    <a:gd name="T8" fmla="*/ 18 w 20"/>
                    <a:gd name="T9" fmla="*/ 6 h 18"/>
                    <a:gd name="T10" fmla="*/ 20 w 20"/>
                    <a:gd name="T11" fmla="*/ 5 h 18"/>
                    <a:gd name="T12" fmla="*/ 19 w 20"/>
                    <a:gd name="T13" fmla="*/ 0 h 18"/>
                    <a:gd name="T14" fmla="*/ 15 w 20"/>
                    <a:gd name="T15" fmla="*/ 1 h 18"/>
                    <a:gd name="T16" fmla="*/ 10 w 20"/>
                    <a:gd name="T17" fmla="*/ 3 h 18"/>
                    <a:gd name="T18" fmla="*/ 12 w 20"/>
                    <a:gd name="T19" fmla="*/ 6 h 18"/>
                    <a:gd name="T20" fmla="*/ 10 w 20"/>
                    <a:gd name="T21" fmla="*/ 4 h 18"/>
                    <a:gd name="T22" fmla="*/ 7 w 20"/>
                    <a:gd name="T23" fmla="*/ 6 h 18"/>
                    <a:gd name="T24" fmla="*/ 5 w 20"/>
                    <a:gd name="T25" fmla="*/ 8 h 18"/>
                    <a:gd name="T26" fmla="*/ 5 w 20"/>
                    <a:gd name="T27" fmla="*/ 12 h 18"/>
                    <a:gd name="T28" fmla="*/ 3 w 20"/>
                    <a:gd name="T29" fmla="*/ 12 h 18"/>
                    <a:gd name="T30" fmla="*/ 4 w 20"/>
                    <a:gd name="T31" fmla="*/ 12 h 18"/>
                    <a:gd name="T32" fmla="*/ 3 w 20"/>
                    <a:gd name="T33" fmla="*/ 12 h 18"/>
                    <a:gd name="T34" fmla="*/ 4 w 20"/>
                    <a:gd name="T35" fmla="*/ 14 h 18"/>
                    <a:gd name="T36" fmla="*/ 2 w 20"/>
                    <a:gd name="T37" fmla="*/ 13 h 18"/>
                    <a:gd name="T38" fmla="*/ 3 w 20"/>
                    <a:gd name="T39" fmla="*/ 14 h 18"/>
                    <a:gd name="T40" fmla="*/ 1 w 20"/>
                    <a:gd name="T41" fmla="*/ 14 h 18"/>
                    <a:gd name="T42" fmla="*/ 2 w 20"/>
                    <a:gd name="T43" fmla="*/ 15 h 18"/>
                    <a:gd name="T44" fmla="*/ 0 w 20"/>
                    <a:gd name="T45" fmla="*/ 15 h 18"/>
                    <a:gd name="T46" fmla="*/ 5 w 20"/>
                    <a:gd name="T47" fmla="*/ 14 h 18"/>
                    <a:gd name="T48" fmla="*/ 5 w 20"/>
                    <a:gd name="T49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0" h="18">
                      <a:moveTo>
                        <a:pt x="5" y="14"/>
                      </a:moveTo>
                      <a:cubicBezTo>
                        <a:pt x="7" y="12"/>
                        <a:pt x="13" y="16"/>
                        <a:pt x="14" y="18"/>
                      </a:cubicBezTo>
                      <a:cubicBezTo>
                        <a:pt x="15" y="16"/>
                        <a:pt x="15" y="14"/>
                        <a:pt x="14" y="13"/>
                      </a:cubicBezTo>
                      <a:cubicBezTo>
                        <a:pt x="13" y="9"/>
                        <a:pt x="15" y="11"/>
                        <a:pt x="17" y="11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20" y="5"/>
                        <a:pt x="20" y="5"/>
                      </a:cubicBezTo>
                      <a:cubicBezTo>
                        <a:pt x="20" y="3"/>
                        <a:pt x="20" y="2"/>
                        <a:pt x="19" y="0"/>
                      </a:cubicBezTo>
                      <a:cubicBezTo>
                        <a:pt x="19" y="0"/>
                        <a:pt x="15" y="1"/>
                        <a:pt x="15" y="1"/>
                      </a:cubicBezTo>
                      <a:cubicBezTo>
                        <a:pt x="13" y="1"/>
                        <a:pt x="12" y="1"/>
                        <a:pt x="10" y="3"/>
                      </a:cubicBezTo>
                      <a:cubicBezTo>
                        <a:pt x="10" y="3"/>
                        <a:pt x="13" y="5"/>
                        <a:pt x="12" y="6"/>
                      </a:cubicBezTo>
                      <a:cubicBezTo>
                        <a:pt x="10" y="8"/>
                        <a:pt x="9" y="4"/>
                        <a:pt x="10" y="4"/>
                      </a:cubicBezTo>
                      <a:cubicBezTo>
                        <a:pt x="10" y="4"/>
                        <a:pt x="7" y="5"/>
                        <a:pt x="7" y="6"/>
                      </a:cubicBezTo>
                      <a:cubicBezTo>
                        <a:pt x="7" y="7"/>
                        <a:pt x="6" y="7"/>
                        <a:pt x="5" y="8"/>
                      </a:cubicBezTo>
                      <a:cubicBezTo>
                        <a:pt x="5" y="9"/>
                        <a:pt x="3" y="12"/>
                        <a:pt x="5" y="12"/>
                      </a:cubicBezTo>
                      <a:cubicBezTo>
                        <a:pt x="5" y="12"/>
                        <a:pt x="4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4" y="12"/>
                        <a:pt x="3" y="12"/>
                        <a:pt x="3" y="12"/>
                      </a:cubicBezTo>
                      <a:cubicBezTo>
                        <a:pt x="2" y="13"/>
                        <a:pt x="4" y="14"/>
                        <a:pt x="4" y="14"/>
                      </a:cubicBezTo>
                      <a:cubicBezTo>
                        <a:pt x="4" y="13"/>
                        <a:pt x="2" y="13"/>
                        <a:pt x="2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3" y="14"/>
                        <a:pt x="2" y="13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2" y="14"/>
                        <a:pt x="1" y="14"/>
                        <a:pt x="0" y="15"/>
                      </a:cubicBezTo>
                      <a:cubicBezTo>
                        <a:pt x="1" y="15"/>
                        <a:pt x="4" y="16"/>
                        <a:pt x="5" y="14"/>
                      </a:cubicBezTo>
                      <a:cubicBezTo>
                        <a:pt x="5" y="14"/>
                        <a:pt x="5" y="15"/>
                        <a:pt x="5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0" name="Freeform 654">
                  <a:extLst>
                    <a:ext uri="{FF2B5EF4-FFF2-40B4-BE49-F238E27FC236}">
                      <a16:creationId xmlns:a16="http://schemas.microsoft.com/office/drawing/2014/main" id="{A65F6307-46E2-5944-B32D-6BBC49DCD7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9161" y="5984503"/>
                  <a:ext cx="140127" cy="207060"/>
                </a:xfrm>
                <a:custGeom>
                  <a:avLst/>
                  <a:gdLst>
                    <a:gd name="T0" fmla="*/ 10 w 15"/>
                    <a:gd name="T1" fmla="*/ 21 h 22"/>
                    <a:gd name="T2" fmla="*/ 8 w 15"/>
                    <a:gd name="T3" fmla="*/ 17 h 22"/>
                    <a:gd name="T4" fmla="*/ 11 w 15"/>
                    <a:gd name="T5" fmla="*/ 12 h 22"/>
                    <a:gd name="T6" fmla="*/ 11 w 15"/>
                    <a:gd name="T7" fmla="*/ 13 h 22"/>
                    <a:gd name="T8" fmla="*/ 15 w 15"/>
                    <a:gd name="T9" fmla="*/ 10 h 22"/>
                    <a:gd name="T10" fmla="*/ 11 w 15"/>
                    <a:gd name="T11" fmla="*/ 7 h 22"/>
                    <a:gd name="T12" fmla="*/ 10 w 15"/>
                    <a:gd name="T13" fmla="*/ 5 h 22"/>
                    <a:gd name="T14" fmla="*/ 12 w 15"/>
                    <a:gd name="T15" fmla="*/ 4 h 22"/>
                    <a:gd name="T16" fmla="*/ 12 w 15"/>
                    <a:gd name="T17" fmla="*/ 1 h 22"/>
                    <a:gd name="T18" fmla="*/ 11 w 15"/>
                    <a:gd name="T19" fmla="*/ 1 h 22"/>
                    <a:gd name="T20" fmla="*/ 7 w 15"/>
                    <a:gd name="T21" fmla="*/ 4 h 22"/>
                    <a:gd name="T22" fmla="*/ 2 w 15"/>
                    <a:gd name="T23" fmla="*/ 5 h 22"/>
                    <a:gd name="T24" fmla="*/ 4 w 15"/>
                    <a:gd name="T25" fmla="*/ 6 h 22"/>
                    <a:gd name="T26" fmla="*/ 6 w 15"/>
                    <a:gd name="T27" fmla="*/ 8 h 22"/>
                    <a:gd name="T28" fmla="*/ 4 w 15"/>
                    <a:gd name="T29" fmla="*/ 8 h 22"/>
                    <a:gd name="T30" fmla="*/ 2 w 15"/>
                    <a:gd name="T31" fmla="*/ 8 h 22"/>
                    <a:gd name="T32" fmla="*/ 0 w 15"/>
                    <a:gd name="T33" fmla="*/ 9 h 22"/>
                    <a:gd name="T34" fmla="*/ 0 w 15"/>
                    <a:gd name="T35" fmla="*/ 14 h 22"/>
                    <a:gd name="T36" fmla="*/ 2 w 15"/>
                    <a:gd name="T37" fmla="*/ 16 h 22"/>
                    <a:gd name="T38" fmla="*/ 2 w 15"/>
                    <a:gd name="T39" fmla="*/ 20 h 22"/>
                    <a:gd name="T40" fmla="*/ 10 w 15"/>
                    <a:gd name="T41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" h="22">
                      <a:moveTo>
                        <a:pt x="10" y="21"/>
                      </a:moveTo>
                      <a:cubicBezTo>
                        <a:pt x="10" y="20"/>
                        <a:pt x="6" y="18"/>
                        <a:pt x="8" y="17"/>
                      </a:cubicBezTo>
                      <a:cubicBezTo>
                        <a:pt x="9" y="16"/>
                        <a:pt x="9" y="13"/>
                        <a:pt x="11" y="12"/>
                      </a:cubicBezTo>
                      <a:cubicBezTo>
                        <a:pt x="11" y="12"/>
                        <a:pt x="11" y="13"/>
                        <a:pt x="11" y="13"/>
                      </a:cubicBezTo>
                      <a:cubicBezTo>
                        <a:pt x="12" y="13"/>
                        <a:pt x="15" y="11"/>
                        <a:pt x="15" y="10"/>
                      </a:cubicBezTo>
                      <a:cubicBezTo>
                        <a:pt x="15" y="9"/>
                        <a:pt x="11" y="9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10" y="4"/>
                        <a:pt x="12" y="5"/>
                        <a:pt x="12" y="4"/>
                      </a:cubicBezTo>
                      <a:cubicBezTo>
                        <a:pt x="12" y="3"/>
                        <a:pt x="12" y="2"/>
                        <a:pt x="12" y="1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8" y="1"/>
                        <a:pt x="9" y="2"/>
                        <a:pt x="7" y="4"/>
                      </a:cubicBezTo>
                      <a:cubicBezTo>
                        <a:pt x="6" y="5"/>
                        <a:pt x="3" y="3"/>
                        <a:pt x="2" y="5"/>
                      </a:cubicBezTo>
                      <a:cubicBezTo>
                        <a:pt x="0" y="7"/>
                        <a:pt x="3" y="7"/>
                        <a:pt x="4" y="6"/>
                      </a:cubicBezTo>
                      <a:cubicBezTo>
                        <a:pt x="5" y="5"/>
                        <a:pt x="7" y="6"/>
                        <a:pt x="6" y="8"/>
                      </a:cubicBezTo>
                      <a:cubicBezTo>
                        <a:pt x="6" y="7"/>
                        <a:pt x="4" y="6"/>
                        <a:pt x="4" y="8"/>
                      </a:cubicBezTo>
                      <a:cubicBezTo>
                        <a:pt x="3" y="8"/>
                        <a:pt x="2" y="9"/>
                        <a:pt x="2" y="8"/>
                      </a:cubicBezTo>
                      <a:cubicBezTo>
                        <a:pt x="2" y="9"/>
                        <a:pt x="0" y="7"/>
                        <a:pt x="0" y="9"/>
                      </a:cubicBezTo>
                      <a:cubicBezTo>
                        <a:pt x="0" y="11"/>
                        <a:pt x="0" y="12"/>
                        <a:pt x="0" y="14"/>
                      </a:cubicBezTo>
                      <a:cubicBezTo>
                        <a:pt x="1" y="15"/>
                        <a:pt x="2" y="15"/>
                        <a:pt x="2" y="16"/>
                      </a:cubicBezTo>
                      <a:cubicBezTo>
                        <a:pt x="3" y="18"/>
                        <a:pt x="1" y="19"/>
                        <a:pt x="2" y="20"/>
                      </a:cubicBezTo>
                      <a:cubicBezTo>
                        <a:pt x="4" y="22"/>
                        <a:pt x="8" y="21"/>
                        <a:pt x="10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1" name="Freeform 655">
                  <a:extLst>
                    <a:ext uri="{FF2B5EF4-FFF2-40B4-BE49-F238E27FC236}">
                      <a16:creationId xmlns:a16="http://schemas.microsoft.com/office/drawing/2014/main" id="{A93B72DE-D375-E944-ADD5-45BFD55690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7252" y="6172454"/>
                  <a:ext cx="417197" cy="484203"/>
                </a:xfrm>
                <a:custGeom>
                  <a:avLst/>
                  <a:gdLst>
                    <a:gd name="T0" fmla="*/ 44 w 45"/>
                    <a:gd name="T1" fmla="*/ 24 h 52"/>
                    <a:gd name="T2" fmla="*/ 43 w 45"/>
                    <a:gd name="T3" fmla="*/ 18 h 52"/>
                    <a:gd name="T4" fmla="*/ 42 w 45"/>
                    <a:gd name="T5" fmla="*/ 12 h 52"/>
                    <a:gd name="T6" fmla="*/ 41 w 45"/>
                    <a:gd name="T7" fmla="*/ 7 h 52"/>
                    <a:gd name="T8" fmla="*/ 38 w 45"/>
                    <a:gd name="T9" fmla="*/ 4 h 52"/>
                    <a:gd name="T10" fmla="*/ 38 w 45"/>
                    <a:gd name="T11" fmla="*/ 2 h 52"/>
                    <a:gd name="T12" fmla="*/ 37 w 45"/>
                    <a:gd name="T13" fmla="*/ 5 h 52"/>
                    <a:gd name="T14" fmla="*/ 33 w 45"/>
                    <a:gd name="T15" fmla="*/ 4 h 52"/>
                    <a:gd name="T16" fmla="*/ 25 w 45"/>
                    <a:gd name="T17" fmla="*/ 7 h 52"/>
                    <a:gd name="T18" fmla="*/ 26 w 45"/>
                    <a:gd name="T19" fmla="*/ 4 h 52"/>
                    <a:gd name="T20" fmla="*/ 21 w 45"/>
                    <a:gd name="T21" fmla="*/ 4 h 52"/>
                    <a:gd name="T22" fmla="*/ 20 w 45"/>
                    <a:gd name="T23" fmla="*/ 1 h 52"/>
                    <a:gd name="T24" fmla="*/ 13 w 45"/>
                    <a:gd name="T25" fmla="*/ 0 h 52"/>
                    <a:gd name="T26" fmla="*/ 15 w 45"/>
                    <a:gd name="T27" fmla="*/ 3 h 52"/>
                    <a:gd name="T28" fmla="*/ 15 w 45"/>
                    <a:gd name="T29" fmla="*/ 6 h 52"/>
                    <a:gd name="T30" fmla="*/ 17 w 45"/>
                    <a:gd name="T31" fmla="*/ 7 h 52"/>
                    <a:gd name="T32" fmla="*/ 20 w 45"/>
                    <a:gd name="T33" fmla="*/ 9 h 52"/>
                    <a:gd name="T34" fmla="*/ 15 w 45"/>
                    <a:gd name="T35" fmla="*/ 8 h 52"/>
                    <a:gd name="T36" fmla="*/ 14 w 45"/>
                    <a:gd name="T37" fmla="*/ 8 h 52"/>
                    <a:gd name="T38" fmla="*/ 13 w 45"/>
                    <a:gd name="T39" fmla="*/ 10 h 52"/>
                    <a:gd name="T40" fmla="*/ 6 w 45"/>
                    <a:gd name="T41" fmla="*/ 10 h 52"/>
                    <a:gd name="T42" fmla="*/ 6 w 45"/>
                    <a:gd name="T43" fmla="*/ 15 h 52"/>
                    <a:gd name="T44" fmla="*/ 6 w 45"/>
                    <a:gd name="T45" fmla="*/ 17 h 52"/>
                    <a:gd name="T46" fmla="*/ 1 w 45"/>
                    <a:gd name="T47" fmla="*/ 22 h 52"/>
                    <a:gd name="T48" fmla="*/ 2 w 45"/>
                    <a:gd name="T49" fmla="*/ 26 h 52"/>
                    <a:gd name="T50" fmla="*/ 2 w 45"/>
                    <a:gd name="T51" fmla="*/ 30 h 52"/>
                    <a:gd name="T52" fmla="*/ 1 w 45"/>
                    <a:gd name="T53" fmla="*/ 33 h 52"/>
                    <a:gd name="T54" fmla="*/ 3 w 45"/>
                    <a:gd name="T55" fmla="*/ 37 h 52"/>
                    <a:gd name="T56" fmla="*/ 11 w 45"/>
                    <a:gd name="T57" fmla="*/ 40 h 52"/>
                    <a:gd name="T58" fmla="*/ 9 w 45"/>
                    <a:gd name="T59" fmla="*/ 49 h 52"/>
                    <a:gd name="T60" fmla="*/ 19 w 45"/>
                    <a:gd name="T61" fmla="*/ 49 h 52"/>
                    <a:gd name="T62" fmla="*/ 23 w 45"/>
                    <a:gd name="T63" fmla="*/ 51 h 52"/>
                    <a:gd name="T64" fmla="*/ 26 w 45"/>
                    <a:gd name="T65" fmla="*/ 50 h 52"/>
                    <a:gd name="T66" fmla="*/ 33 w 45"/>
                    <a:gd name="T67" fmla="*/ 49 h 52"/>
                    <a:gd name="T68" fmla="*/ 36 w 45"/>
                    <a:gd name="T69" fmla="*/ 49 h 52"/>
                    <a:gd name="T70" fmla="*/ 36 w 45"/>
                    <a:gd name="T71" fmla="*/ 45 h 52"/>
                    <a:gd name="T72" fmla="*/ 40 w 45"/>
                    <a:gd name="T73" fmla="*/ 43 h 52"/>
                    <a:gd name="T74" fmla="*/ 35 w 45"/>
                    <a:gd name="T75" fmla="*/ 37 h 52"/>
                    <a:gd name="T76" fmla="*/ 32 w 45"/>
                    <a:gd name="T77" fmla="*/ 31 h 52"/>
                    <a:gd name="T78" fmla="*/ 41 w 45"/>
                    <a:gd name="T79" fmla="*/ 26 h 52"/>
                    <a:gd name="T80" fmla="*/ 44 w 45"/>
                    <a:gd name="T81" fmla="*/ 28 h 52"/>
                    <a:gd name="T82" fmla="*/ 44 w 45"/>
                    <a:gd name="T83" fmla="*/ 24 h 52"/>
                    <a:gd name="T84" fmla="*/ 44 w 45"/>
                    <a:gd name="T85" fmla="*/ 2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5" h="52">
                      <a:moveTo>
                        <a:pt x="44" y="24"/>
                      </a:moveTo>
                      <a:cubicBezTo>
                        <a:pt x="43" y="22"/>
                        <a:pt x="43" y="20"/>
                        <a:pt x="43" y="18"/>
                      </a:cubicBezTo>
                      <a:cubicBezTo>
                        <a:pt x="42" y="16"/>
                        <a:pt x="41" y="15"/>
                        <a:pt x="42" y="12"/>
                      </a:cubicBezTo>
                      <a:cubicBezTo>
                        <a:pt x="43" y="10"/>
                        <a:pt x="42" y="8"/>
                        <a:pt x="41" y="7"/>
                      </a:cubicBezTo>
                      <a:cubicBezTo>
                        <a:pt x="40" y="6"/>
                        <a:pt x="38" y="5"/>
                        <a:pt x="38" y="4"/>
                      </a:cubicBezTo>
                      <a:cubicBezTo>
                        <a:pt x="38" y="4"/>
                        <a:pt x="39" y="3"/>
                        <a:pt x="38" y="2"/>
                      </a:cubicBezTo>
                      <a:cubicBezTo>
                        <a:pt x="37" y="2"/>
                        <a:pt x="37" y="5"/>
                        <a:pt x="37" y="5"/>
                      </a:cubicBezTo>
                      <a:cubicBezTo>
                        <a:pt x="35" y="5"/>
                        <a:pt x="35" y="4"/>
                        <a:pt x="33" y="4"/>
                      </a:cubicBezTo>
                      <a:cubicBezTo>
                        <a:pt x="31" y="5"/>
                        <a:pt x="28" y="7"/>
                        <a:pt x="25" y="7"/>
                      </a:cubicBezTo>
                      <a:cubicBezTo>
                        <a:pt x="24" y="6"/>
                        <a:pt x="26" y="5"/>
                        <a:pt x="26" y="4"/>
                      </a:cubicBezTo>
                      <a:cubicBezTo>
                        <a:pt x="24" y="4"/>
                        <a:pt x="23" y="5"/>
                        <a:pt x="21" y="4"/>
                      </a:cubicBezTo>
                      <a:cubicBezTo>
                        <a:pt x="20" y="3"/>
                        <a:pt x="23" y="1"/>
                        <a:pt x="20" y="1"/>
                      </a:cubicBezTo>
                      <a:cubicBezTo>
                        <a:pt x="18" y="1"/>
                        <a:pt x="16" y="1"/>
                        <a:pt x="13" y="0"/>
                      </a:cubicBezTo>
                      <a:cubicBezTo>
                        <a:pt x="14" y="1"/>
                        <a:pt x="15" y="1"/>
                        <a:pt x="15" y="3"/>
                      </a:cubicBezTo>
                      <a:cubicBezTo>
                        <a:pt x="14" y="4"/>
                        <a:pt x="14" y="4"/>
                        <a:pt x="15" y="6"/>
                      </a:cubicBezTo>
                      <a:cubicBezTo>
                        <a:pt x="15" y="8"/>
                        <a:pt x="15" y="7"/>
                        <a:pt x="17" y="7"/>
                      </a:cubicBezTo>
                      <a:cubicBezTo>
                        <a:pt x="18" y="7"/>
                        <a:pt x="19" y="8"/>
                        <a:pt x="20" y="9"/>
                      </a:cubicBezTo>
                      <a:cubicBezTo>
                        <a:pt x="19" y="8"/>
                        <a:pt x="16" y="8"/>
                        <a:pt x="15" y="8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9"/>
                        <a:pt x="14" y="10"/>
                        <a:pt x="13" y="10"/>
                      </a:cubicBezTo>
                      <a:cubicBezTo>
                        <a:pt x="11" y="11"/>
                        <a:pt x="7" y="6"/>
                        <a:pt x="6" y="10"/>
                      </a:cubicBezTo>
                      <a:cubicBezTo>
                        <a:pt x="7" y="12"/>
                        <a:pt x="8" y="14"/>
                        <a:pt x="6" y="15"/>
                      </a:cubicBezTo>
                      <a:cubicBezTo>
                        <a:pt x="5" y="17"/>
                        <a:pt x="5" y="15"/>
                        <a:pt x="6" y="17"/>
                      </a:cubicBezTo>
                      <a:cubicBezTo>
                        <a:pt x="6" y="22"/>
                        <a:pt x="0" y="20"/>
                        <a:pt x="1" y="22"/>
                      </a:cubicBezTo>
                      <a:cubicBezTo>
                        <a:pt x="1" y="23"/>
                        <a:pt x="2" y="24"/>
                        <a:pt x="2" y="26"/>
                      </a:cubicBezTo>
                      <a:cubicBezTo>
                        <a:pt x="2" y="28"/>
                        <a:pt x="1" y="28"/>
                        <a:pt x="2" y="30"/>
                      </a:cubicBezTo>
                      <a:cubicBezTo>
                        <a:pt x="3" y="31"/>
                        <a:pt x="0" y="33"/>
                        <a:pt x="1" y="33"/>
                      </a:cubicBezTo>
                      <a:cubicBezTo>
                        <a:pt x="3" y="34"/>
                        <a:pt x="2" y="36"/>
                        <a:pt x="3" y="37"/>
                      </a:cubicBezTo>
                      <a:cubicBezTo>
                        <a:pt x="4" y="40"/>
                        <a:pt x="8" y="39"/>
                        <a:pt x="11" y="40"/>
                      </a:cubicBezTo>
                      <a:cubicBezTo>
                        <a:pt x="11" y="40"/>
                        <a:pt x="9" y="48"/>
                        <a:pt x="9" y="49"/>
                      </a:cubicBezTo>
                      <a:cubicBezTo>
                        <a:pt x="13" y="49"/>
                        <a:pt x="15" y="48"/>
                        <a:pt x="19" y="49"/>
                      </a:cubicBezTo>
                      <a:cubicBezTo>
                        <a:pt x="19" y="49"/>
                        <a:pt x="23" y="52"/>
                        <a:pt x="23" y="51"/>
                      </a:cubicBezTo>
                      <a:cubicBezTo>
                        <a:pt x="24" y="49"/>
                        <a:pt x="25" y="49"/>
                        <a:pt x="26" y="50"/>
                      </a:cubicBezTo>
                      <a:cubicBezTo>
                        <a:pt x="27" y="51"/>
                        <a:pt x="32" y="48"/>
                        <a:pt x="33" y="49"/>
                      </a:cubicBezTo>
                      <a:cubicBezTo>
                        <a:pt x="33" y="49"/>
                        <a:pt x="37" y="50"/>
                        <a:pt x="36" y="49"/>
                      </a:cubicBezTo>
                      <a:cubicBezTo>
                        <a:pt x="35" y="46"/>
                        <a:pt x="34" y="46"/>
                        <a:pt x="36" y="45"/>
                      </a:cubicBezTo>
                      <a:cubicBezTo>
                        <a:pt x="38" y="43"/>
                        <a:pt x="38" y="43"/>
                        <a:pt x="40" y="43"/>
                      </a:cubicBezTo>
                      <a:cubicBezTo>
                        <a:pt x="41" y="42"/>
                        <a:pt x="36" y="38"/>
                        <a:pt x="35" y="37"/>
                      </a:cubicBezTo>
                      <a:cubicBezTo>
                        <a:pt x="34" y="37"/>
                        <a:pt x="31" y="32"/>
                        <a:pt x="32" y="31"/>
                      </a:cubicBezTo>
                      <a:cubicBezTo>
                        <a:pt x="36" y="30"/>
                        <a:pt x="38" y="29"/>
                        <a:pt x="41" y="26"/>
                      </a:cubicBezTo>
                      <a:cubicBezTo>
                        <a:pt x="42" y="25"/>
                        <a:pt x="43" y="29"/>
                        <a:pt x="44" y="28"/>
                      </a:cubicBezTo>
                      <a:cubicBezTo>
                        <a:pt x="45" y="27"/>
                        <a:pt x="45" y="25"/>
                        <a:pt x="44" y="24"/>
                      </a:cubicBezTo>
                      <a:cubicBezTo>
                        <a:pt x="44" y="23"/>
                        <a:pt x="44" y="24"/>
                        <a:pt x="44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2" name="Freeform 656">
                  <a:extLst>
                    <a:ext uri="{FF2B5EF4-FFF2-40B4-BE49-F238E27FC236}">
                      <a16:creationId xmlns:a16="http://schemas.microsoft.com/office/drawing/2014/main" id="{A092B49C-D60C-9748-9DD7-A25349773F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2921" y="6322173"/>
                  <a:ext cx="831211" cy="493761"/>
                </a:xfrm>
                <a:custGeom>
                  <a:avLst/>
                  <a:gdLst>
                    <a:gd name="T0" fmla="*/ 0 w 89"/>
                    <a:gd name="T1" fmla="*/ 27 h 53"/>
                    <a:gd name="T2" fmla="*/ 9 w 89"/>
                    <a:gd name="T3" fmla="*/ 30 h 53"/>
                    <a:gd name="T4" fmla="*/ 16 w 89"/>
                    <a:gd name="T5" fmla="*/ 31 h 53"/>
                    <a:gd name="T6" fmla="*/ 22 w 89"/>
                    <a:gd name="T7" fmla="*/ 28 h 53"/>
                    <a:gd name="T8" fmla="*/ 33 w 89"/>
                    <a:gd name="T9" fmla="*/ 30 h 53"/>
                    <a:gd name="T10" fmla="*/ 40 w 89"/>
                    <a:gd name="T11" fmla="*/ 41 h 53"/>
                    <a:gd name="T12" fmla="*/ 44 w 89"/>
                    <a:gd name="T13" fmla="*/ 38 h 53"/>
                    <a:gd name="T14" fmla="*/ 47 w 89"/>
                    <a:gd name="T15" fmla="*/ 41 h 53"/>
                    <a:gd name="T16" fmla="*/ 57 w 89"/>
                    <a:gd name="T17" fmla="*/ 42 h 53"/>
                    <a:gd name="T18" fmla="*/ 51 w 89"/>
                    <a:gd name="T19" fmla="*/ 46 h 53"/>
                    <a:gd name="T20" fmla="*/ 55 w 89"/>
                    <a:gd name="T21" fmla="*/ 49 h 53"/>
                    <a:gd name="T22" fmla="*/ 59 w 89"/>
                    <a:gd name="T23" fmla="*/ 51 h 53"/>
                    <a:gd name="T24" fmla="*/ 67 w 89"/>
                    <a:gd name="T25" fmla="*/ 48 h 53"/>
                    <a:gd name="T26" fmla="*/ 72 w 89"/>
                    <a:gd name="T27" fmla="*/ 46 h 53"/>
                    <a:gd name="T28" fmla="*/ 68 w 89"/>
                    <a:gd name="T29" fmla="*/ 46 h 53"/>
                    <a:gd name="T30" fmla="*/ 63 w 89"/>
                    <a:gd name="T31" fmla="*/ 44 h 53"/>
                    <a:gd name="T32" fmla="*/ 72 w 89"/>
                    <a:gd name="T33" fmla="*/ 38 h 53"/>
                    <a:gd name="T34" fmla="*/ 78 w 89"/>
                    <a:gd name="T35" fmla="*/ 35 h 53"/>
                    <a:gd name="T36" fmla="*/ 84 w 89"/>
                    <a:gd name="T37" fmla="*/ 31 h 53"/>
                    <a:gd name="T38" fmla="*/ 87 w 89"/>
                    <a:gd name="T39" fmla="*/ 28 h 53"/>
                    <a:gd name="T40" fmla="*/ 86 w 89"/>
                    <a:gd name="T41" fmla="*/ 26 h 53"/>
                    <a:gd name="T42" fmla="*/ 88 w 89"/>
                    <a:gd name="T43" fmla="*/ 25 h 53"/>
                    <a:gd name="T44" fmla="*/ 86 w 89"/>
                    <a:gd name="T45" fmla="*/ 24 h 53"/>
                    <a:gd name="T46" fmla="*/ 88 w 89"/>
                    <a:gd name="T47" fmla="*/ 21 h 53"/>
                    <a:gd name="T48" fmla="*/ 85 w 89"/>
                    <a:gd name="T49" fmla="*/ 19 h 53"/>
                    <a:gd name="T50" fmla="*/ 82 w 89"/>
                    <a:gd name="T51" fmla="*/ 18 h 53"/>
                    <a:gd name="T52" fmla="*/ 78 w 89"/>
                    <a:gd name="T53" fmla="*/ 18 h 53"/>
                    <a:gd name="T54" fmla="*/ 75 w 89"/>
                    <a:gd name="T55" fmla="*/ 15 h 53"/>
                    <a:gd name="T56" fmla="*/ 72 w 89"/>
                    <a:gd name="T57" fmla="*/ 17 h 53"/>
                    <a:gd name="T58" fmla="*/ 69 w 89"/>
                    <a:gd name="T59" fmla="*/ 14 h 53"/>
                    <a:gd name="T60" fmla="*/ 65 w 89"/>
                    <a:gd name="T61" fmla="*/ 14 h 53"/>
                    <a:gd name="T62" fmla="*/ 64 w 89"/>
                    <a:gd name="T63" fmla="*/ 10 h 53"/>
                    <a:gd name="T64" fmla="*/ 60 w 89"/>
                    <a:gd name="T65" fmla="*/ 9 h 53"/>
                    <a:gd name="T66" fmla="*/ 60 w 89"/>
                    <a:gd name="T67" fmla="*/ 5 h 53"/>
                    <a:gd name="T68" fmla="*/ 58 w 89"/>
                    <a:gd name="T69" fmla="*/ 2 h 53"/>
                    <a:gd name="T70" fmla="*/ 53 w 89"/>
                    <a:gd name="T71" fmla="*/ 1 h 53"/>
                    <a:gd name="T72" fmla="*/ 47 w 89"/>
                    <a:gd name="T73" fmla="*/ 2 h 53"/>
                    <a:gd name="T74" fmla="*/ 43 w 89"/>
                    <a:gd name="T75" fmla="*/ 3 h 53"/>
                    <a:gd name="T76" fmla="*/ 41 w 89"/>
                    <a:gd name="T77" fmla="*/ 9 h 53"/>
                    <a:gd name="T78" fmla="*/ 38 w 89"/>
                    <a:gd name="T79" fmla="*/ 7 h 53"/>
                    <a:gd name="T80" fmla="*/ 36 w 89"/>
                    <a:gd name="T81" fmla="*/ 8 h 53"/>
                    <a:gd name="T82" fmla="*/ 34 w 89"/>
                    <a:gd name="T83" fmla="*/ 6 h 53"/>
                    <a:gd name="T84" fmla="*/ 31 w 89"/>
                    <a:gd name="T85" fmla="*/ 7 h 53"/>
                    <a:gd name="T86" fmla="*/ 29 w 89"/>
                    <a:gd name="T87" fmla="*/ 6 h 53"/>
                    <a:gd name="T88" fmla="*/ 28 w 89"/>
                    <a:gd name="T89" fmla="*/ 8 h 53"/>
                    <a:gd name="T90" fmla="*/ 21 w 89"/>
                    <a:gd name="T91" fmla="*/ 5 h 53"/>
                    <a:gd name="T92" fmla="*/ 12 w 89"/>
                    <a:gd name="T93" fmla="*/ 4 h 53"/>
                    <a:gd name="T94" fmla="*/ 6 w 89"/>
                    <a:gd name="T95" fmla="*/ 6 h 53"/>
                    <a:gd name="T96" fmla="*/ 9 w 89"/>
                    <a:gd name="T97" fmla="*/ 11 h 53"/>
                    <a:gd name="T98" fmla="*/ 10 w 89"/>
                    <a:gd name="T99" fmla="*/ 14 h 53"/>
                    <a:gd name="T100" fmla="*/ 5 w 89"/>
                    <a:gd name="T101" fmla="*/ 16 h 53"/>
                    <a:gd name="T102" fmla="*/ 2 w 89"/>
                    <a:gd name="T103" fmla="*/ 23 h 53"/>
                    <a:gd name="T104" fmla="*/ 0 w 89"/>
                    <a:gd name="T105" fmla="*/ 2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89" h="53">
                      <a:moveTo>
                        <a:pt x="0" y="27"/>
                      </a:moveTo>
                      <a:cubicBezTo>
                        <a:pt x="0" y="30"/>
                        <a:pt x="7" y="30"/>
                        <a:pt x="9" y="30"/>
                      </a:cubicBezTo>
                      <a:cubicBezTo>
                        <a:pt x="11" y="30"/>
                        <a:pt x="13" y="32"/>
                        <a:pt x="16" y="31"/>
                      </a:cubicBezTo>
                      <a:cubicBezTo>
                        <a:pt x="17" y="29"/>
                        <a:pt x="20" y="28"/>
                        <a:pt x="22" y="28"/>
                      </a:cubicBezTo>
                      <a:cubicBezTo>
                        <a:pt x="25" y="26"/>
                        <a:pt x="31" y="28"/>
                        <a:pt x="33" y="30"/>
                      </a:cubicBezTo>
                      <a:cubicBezTo>
                        <a:pt x="36" y="34"/>
                        <a:pt x="37" y="38"/>
                        <a:pt x="40" y="41"/>
                      </a:cubicBezTo>
                      <a:cubicBezTo>
                        <a:pt x="42" y="40"/>
                        <a:pt x="42" y="39"/>
                        <a:pt x="44" y="38"/>
                      </a:cubicBezTo>
                      <a:cubicBezTo>
                        <a:pt x="46" y="38"/>
                        <a:pt x="46" y="40"/>
                        <a:pt x="47" y="41"/>
                      </a:cubicBezTo>
                      <a:cubicBezTo>
                        <a:pt x="48" y="42"/>
                        <a:pt x="57" y="43"/>
                        <a:pt x="57" y="42"/>
                      </a:cubicBezTo>
                      <a:cubicBezTo>
                        <a:pt x="57" y="43"/>
                        <a:pt x="51" y="45"/>
                        <a:pt x="51" y="46"/>
                      </a:cubicBezTo>
                      <a:cubicBezTo>
                        <a:pt x="52" y="47"/>
                        <a:pt x="56" y="46"/>
                        <a:pt x="55" y="49"/>
                      </a:cubicBezTo>
                      <a:cubicBezTo>
                        <a:pt x="54" y="51"/>
                        <a:pt x="57" y="53"/>
                        <a:pt x="59" y="51"/>
                      </a:cubicBezTo>
                      <a:cubicBezTo>
                        <a:pt x="61" y="50"/>
                        <a:pt x="64" y="48"/>
                        <a:pt x="67" y="48"/>
                      </a:cubicBezTo>
                      <a:cubicBezTo>
                        <a:pt x="70" y="48"/>
                        <a:pt x="71" y="48"/>
                        <a:pt x="72" y="46"/>
                      </a:cubicBezTo>
                      <a:cubicBezTo>
                        <a:pt x="72" y="46"/>
                        <a:pt x="69" y="46"/>
                        <a:pt x="68" y="46"/>
                      </a:cubicBezTo>
                      <a:cubicBezTo>
                        <a:pt x="66" y="46"/>
                        <a:pt x="64" y="47"/>
                        <a:pt x="63" y="44"/>
                      </a:cubicBezTo>
                      <a:cubicBezTo>
                        <a:pt x="60" y="40"/>
                        <a:pt x="70" y="38"/>
                        <a:pt x="72" y="38"/>
                      </a:cubicBezTo>
                      <a:cubicBezTo>
                        <a:pt x="74" y="37"/>
                        <a:pt x="76" y="36"/>
                        <a:pt x="78" y="35"/>
                      </a:cubicBezTo>
                      <a:cubicBezTo>
                        <a:pt x="79" y="33"/>
                        <a:pt x="81" y="31"/>
                        <a:pt x="84" y="31"/>
                      </a:cubicBezTo>
                      <a:cubicBezTo>
                        <a:pt x="85" y="31"/>
                        <a:pt x="87" y="31"/>
                        <a:pt x="87" y="28"/>
                      </a:cubicBezTo>
                      <a:cubicBezTo>
                        <a:pt x="87" y="27"/>
                        <a:pt x="86" y="27"/>
                        <a:pt x="86" y="26"/>
                      </a:cubicBezTo>
                      <a:cubicBezTo>
                        <a:pt x="86" y="25"/>
                        <a:pt x="88" y="25"/>
                        <a:pt x="88" y="25"/>
                      </a:cubicBezTo>
                      <a:cubicBezTo>
                        <a:pt x="88" y="25"/>
                        <a:pt x="86" y="24"/>
                        <a:pt x="86" y="24"/>
                      </a:cubicBezTo>
                      <a:cubicBezTo>
                        <a:pt x="86" y="23"/>
                        <a:pt x="89" y="23"/>
                        <a:pt x="88" y="21"/>
                      </a:cubicBezTo>
                      <a:cubicBezTo>
                        <a:pt x="88" y="21"/>
                        <a:pt x="86" y="20"/>
                        <a:pt x="85" y="19"/>
                      </a:cubicBezTo>
                      <a:cubicBezTo>
                        <a:pt x="84" y="18"/>
                        <a:pt x="83" y="20"/>
                        <a:pt x="82" y="18"/>
                      </a:cubicBezTo>
                      <a:cubicBezTo>
                        <a:pt x="81" y="17"/>
                        <a:pt x="80" y="17"/>
                        <a:pt x="78" y="18"/>
                      </a:cubicBezTo>
                      <a:cubicBezTo>
                        <a:pt x="77" y="18"/>
                        <a:pt x="76" y="15"/>
                        <a:pt x="75" y="15"/>
                      </a:cubicBezTo>
                      <a:cubicBezTo>
                        <a:pt x="74" y="14"/>
                        <a:pt x="73" y="16"/>
                        <a:pt x="72" y="17"/>
                      </a:cubicBezTo>
                      <a:cubicBezTo>
                        <a:pt x="71" y="17"/>
                        <a:pt x="70" y="14"/>
                        <a:pt x="69" y="14"/>
                      </a:cubicBezTo>
                      <a:cubicBezTo>
                        <a:pt x="68" y="14"/>
                        <a:pt x="65" y="15"/>
                        <a:pt x="65" y="14"/>
                      </a:cubicBezTo>
                      <a:cubicBezTo>
                        <a:pt x="65" y="13"/>
                        <a:pt x="65" y="11"/>
                        <a:pt x="64" y="10"/>
                      </a:cubicBezTo>
                      <a:cubicBezTo>
                        <a:pt x="63" y="9"/>
                        <a:pt x="61" y="10"/>
                        <a:pt x="60" y="9"/>
                      </a:cubicBezTo>
                      <a:cubicBezTo>
                        <a:pt x="59" y="8"/>
                        <a:pt x="58" y="6"/>
                        <a:pt x="60" y="5"/>
                      </a:cubicBezTo>
                      <a:cubicBezTo>
                        <a:pt x="61" y="5"/>
                        <a:pt x="59" y="2"/>
                        <a:pt x="58" y="2"/>
                      </a:cubicBezTo>
                      <a:cubicBezTo>
                        <a:pt x="57" y="1"/>
                        <a:pt x="54" y="2"/>
                        <a:pt x="53" y="1"/>
                      </a:cubicBezTo>
                      <a:cubicBezTo>
                        <a:pt x="50" y="0"/>
                        <a:pt x="50" y="6"/>
                        <a:pt x="47" y="2"/>
                      </a:cubicBezTo>
                      <a:cubicBezTo>
                        <a:pt x="46" y="2"/>
                        <a:pt x="44" y="3"/>
                        <a:pt x="43" y="3"/>
                      </a:cubicBezTo>
                      <a:cubicBezTo>
                        <a:pt x="41" y="4"/>
                        <a:pt x="42" y="9"/>
                        <a:pt x="41" y="9"/>
                      </a:cubicBezTo>
                      <a:cubicBezTo>
                        <a:pt x="40" y="9"/>
                        <a:pt x="39" y="7"/>
                        <a:pt x="38" y="7"/>
                      </a:cubicBezTo>
                      <a:cubicBezTo>
                        <a:pt x="38" y="7"/>
                        <a:pt x="37" y="8"/>
                        <a:pt x="36" y="8"/>
                      </a:cubicBezTo>
                      <a:cubicBezTo>
                        <a:pt x="35" y="8"/>
                        <a:pt x="34" y="7"/>
                        <a:pt x="34" y="6"/>
                      </a:cubicBezTo>
                      <a:cubicBezTo>
                        <a:pt x="34" y="5"/>
                        <a:pt x="32" y="7"/>
                        <a:pt x="31" y="7"/>
                      </a:cubicBezTo>
                      <a:cubicBezTo>
                        <a:pt x="30" y="7"/>
                        <a:pt x="30" y="6"/>
                        <a:pt x="29" y="6"/>
                      </a:cubicBezTo>
                      <a:cubicBezTo>
                        <a:pt x="28" y="6"/>
                        <a:pt x="28" y="7"/>
                        <a:pt x="28" y="8"/>
                      </a:cubicBezTo>
                      <a:cubicBezTo>
                        <a:pt x="28" y="8"/>
                        <a:pt x="21" y="5"/>
                        <a:pt x="21" y="5"/>
                      </a:cubicBezTo>
                      <a:cubicBezTo>
                        <a:pt x="18" y="4"/>
                        <a:pt x="15" y="4"/>
                        <a:pt x="12" y="4"/>
                      </a:cubicBezTo>
                      <a:cubicBezTo>
                        <a:pt x="10" y="4"/>
                        <a:pt x="9" y="6"/>
                        <a:pt x="6" y="6"/>
                      </a:cubicBezTo>
                      <a:cubicBezTo>
                        <a:pt x="6" y="9"/>
                        <a:pt x="9" y="9"/>
                        <a:pt x="9" y="11"/>
                      </a:cubicBezTo>
                      <a:cubicBezTo>
                        <a:pt x="9" y="12"/>
                        <a:pt x="10" y="13"/>
                        <a:pt x="10" y="14"/>
                      </a:cubicBezTo>
                      <a:cubicBezTo>
                        <a:pt x="9" y="15"/>
                        <a:pt x="6" y="15"/>
                        <a:pt x="5" y="16"/>
                      </a:cubicBezTo>
                      <a:cubicBezTo>
                        <a:pt x="2" y="18"/>
                        <a:pt x="3" y="20"/>
                        <a:pt x="2" y="23"/>
                      </a:cubicBezTo>
                      <a:cubicBezTo>
                        <a:pt x="2" y="25"/>
                        <a:pt x="1" y="26"/>
                        <a:pt x="0" y="2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3" name="Freeform 657">
                  <a:extLst>
                    <a:ext uri="{FF2B5EF4-FFF2-40B4-BE49-F238E27FC236}">
                      <a16:creationId xmlns:a16="http://schemas.microsoft.com/office/drawing/2014/main" id="{7FBBD8C9-0746-BF42-9877-A10BC7D22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51775" y="6506933"/>
                  <a:ext cx="280255" cy="114679"/>
                </a:xfrm>
                <a:custGeom>
                  <a:avLst/>
                  <a:gdLst>
                    <a:gd name="T0" fmla="*/ 30 w 30"/>
                    <a:gd name="T1" fmla="*/ 4 h 12"/>
                    <a:gd name="T2" fmla="*/ 22 w 30"/>
                    <a:gd name="T3" fmla="*/ 0 h 12"/>
                    <a:gd name="T4" fmla="*/ 17 w 30"/>
                    <a:gd name="T5" fmla="*/ 0 h 12"/>
                    <a:gd name="T6" fmla="*/ 14 w 30"/>
                    <a:gd name="T7" fmla="*/ 1 h 12"/>
                    <a:gd name="T8" fmla="*/ 11 w 30"/>
                    <a:gd name="T9" fmla="*/ 0 h 12"/>
                    <a:gd name="T10" fmla="*/ 8 w 30"/>
                    <a:gd name="T11" fmla="*/ 3 h 12"/>
                    <a:gd name="T12" fmla="*/ 3 w 30"/>
                    <a:gd name="T13" fmla="*/ 9 h 12"/>
                    <a:gd name="T14" fmla="*/ 11 w 30"/>
                    <a:gd name="T15" fmla="*/ 11 h 12"/>
                    <a:gd name="T16" fmla="*/ 13 w 30"/>
                    <a:gd name="T17" fmla="*/ 9 h 12"/>
                    <a:gd name="T18" fmla="*/ 18 w 30"/>
                    <a:gd name="T19" fmla="*/ 9 h 12"/>
                    <a:gd name="T20" fmla="*/ 19 w 30"/>
                    <a:gd name="T21" fmla="*/ 6 h 12"/>
                    <a:gd name="T22" fmla="*/ 24 w 30"/>
                    <a:gd name="T23" fmla="*/ 7 h 12"/>
                    <a:gd name="T24" fmla="*/ 28 w 30"/>
                    <a:gd name="T25" fmla="*/ 7 h 12"/>
                    <a:gd name="T26" fmla="*/ 30 w 30"/>
                    <a:gd name="T27" fmla="*/ 4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12">
                      <a:moveTo>
                        <a:pt x="30" y="4"/>
                      </a:moveTo>
                      <a:cubicBezTo>
                        <a:pt x="27" y="2"/>
                        <a:pt x="26" y="0"/>
                        <a:pt x="22" y="0"/>
                      </a:cubicBezTo>
                      <a:cubicBezTo>
                        <a:pt x="20" y="0"/>
                        <a:pt x="19" y="0"/>
                        <a:pt x="17" y="0"/>
                      </a:cubicBezTo>
                      <a:cubicBezTo>
                        <a:pt x="15" y="0"/>
                        <a:pt x="15" y="1"/>
                        <a:pt x="14" y="1"/>
                      </a:cubicBezTo>
                      <a:cubicBezTo>
                        <a:pt x="13" y="1"/>
                        <a:pt x="12" y="0"/>
                        <a:pt x="11" y="0"/>
                      </a:cubicBezTo>
                      <a:cubicBezTo>
                        <a:pt x="10" y="1"/>
                        <a:pt x="9" y="2"/>
                        <a:pt x="8" y="3"/>
                      </a:cubicBezTo>
                      <a:cubicBezTo>
                        <a:pt x="6" y="5"/>
                        <a:pt x="0" y="4"/>
                        <a:pt x="3" y="9"/>
                      </a:cubicBezTo>
                      <a:cubicBezTo>
                        <a:pt x="4" y="11"/>
                        <a:pt x="8" y="12"/>
                        <a:pt x="11" y="11"/>
                      </a:cubicBezTo>
                      <a:cubicBezTo>
                        <a:pt x="12" y="11"/>
                        <a:pt x="12" y="9"/>
                        <a:pt x="13" y="9"/>
                      </a:cubicBezTo>
                      <a:cubicBezTo>
                        <a:pt x="15" y="9"/>
                        <a:pt x="17" y="9"/>
                        <a:pt x="18" y="9"/>
                      </a:cubicBezTo>
                      <a:cubicBezTo>
                        <a:pt x="19" y="9"/>
                        <a:pt x="19" y="7"/>
                        <a:pt x="19" y="6"/>
                      </a:cubicBezTo>
                      <a:cubicBezTo>
                        <a:pt x="20" y="5"/>
                        <a:pt x="23" y="7"/>
                        <a:pt x="24" y="7"/>
                      </a:cubicBezTo>
                      <a:cubicBezTo>
                        <a:pt x="25" y="7"/>
                        <a:pt x="27" y="7"/>
                        <a:pt x="28" y="7"/>
                      </a:cubicBezTo>
                      <a:cubicBezTo>
                        <a:pt x="29" y="7"/>
                        <a:pt x="29" y="5"/>
                        <a:pt x="30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4" name="Freeform 658">
                  <a:extLst>
                    <a:ext uri="{FF2B5EF4-FFF2-40B4-BE49-F238E27FC236}">
                      <a16:creationId xmlns:a16="http://schemas.microsoft.com/office/drawing/2014/main" id="{4BF09E43-0AF2-A34F-B346-07D5FB1EA9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60690" y="6086441"/>
                  <a:ext cx="439491" cy="328114"/>
                </a:xfrm>
                <a:custGeom>
                  <a:avLst/>
                  <a:gdLst>
                    <a:gd name="T0" fmla="*/ 11 w 47"/>
                    <a:gd name="T1" fmla="*/ 29 h 35"/>
                    <a:gd name="T2" fmla="*/ 18 w 47"/>
                    <a:gd name="T3" fmla="*/ 30 h 35"/>
                    <a:gd name="T4" fmla="*/ 23 w 47"/>
                    <a:gd name="T5" fmla="*/ 33 h 35"/>
                    <a:gd name="T6" fmla="*/ 25 w 47"/>
                    <a:gd name="T7" fmla="*/ 31 h 35"/>
                    <a:gd name="T8" fmla="*/ 29 w 47"/>
                    <a:gd name="T9" fmla="*/ 32 h 35"/>
                    <a:gd name="T10" fmla="*/ 33 w 47"/>
                    <a:gd name="T11" fmla="*/ 32 h 35"/>
                    <a:gd name="T12" fmla="*/ 36 w 47"/>
                    <a:gd name="T13" fmla="*/ 33 h 35"/>
                    <a:gd name="T14" fmla="*/ 38 w 47"/>
                    <a:gd name="T15" fmla="*/ 28 h 35"/>
                    <a:gd name="T16" fmla="*/ 42 w 47"/>
                    <a:gd name="T17" fmla="*/ 27 h 35"/>
                    <a:gd name="T18" fmla="*/ 40 w 47"/>
                    <a:gd name="T19" fmla="*/ 22 h 35"/>
                    <a:gd name="T20" fmla="*/ 44 w 47"/>
                    <a:gd name="T21" fmla="*/ 21 h 35"/>
                    <a:gd name="T22" fmla="*/ 45 w 47"/>
                    <a:gd name="T23" fmla="*/ 17 h 35"/>
                    <a:gd name="T24" fmla="*/ 42 w 47"/>
                    <a:gd name="T25" fmla="*/ 15 h 35"/>
                    <a:gd name="T26" fmla="*/ 39 w 47"/>
                    <a:gd name="T27" fmla="*/ 11 h 35"/>
                    <a:gd name="T28" fmla="*/ 38 w 47"/>
                    <a:gd name="T29" fmla="*/ 6 h 35"/>
                    <a:gd name="T30" fmla="*/ 35 w 47"/>
                    <a:gd name="T31" fmla="*/ 2 h 35"/>
                    <a:gd name="T32" fmla="*/ 33 w 47"/>
                    <a:gd name="T33" fmla="*/ 2 h 35"/>
                    <a:gd name="T34" fmla="*/ 30 w 47"/>
                    <a:gd name="T35" fmla="*/ 1 h 35"/>
                    <a:gd name="T36" fmla="*/ 28 w 47"/>
                    <a:gd name="T37" fmla="*/ 2 h 35"/>
                    <a:gd name="T38" fmla="*/ 25 w 47"/>
                    <a:gd name="T39" fmla="*/ 0 h 35"/>
                    <a:gd name="T40" fmla="*/ 22 w 47"/>
                    <a:gd name="T41" fmla="*/ 2 h 35"/>
                    <a:gd name="T42" fmla="*/ 17 w 47"/>
                    <a:gd name="T43" fmla="*/ 3 h 35"/>
                    <a:gd name="T44" fmla="*/ 17 w 47"/>
                    <a:gd name="T45" fmla="*/ 6 h 35"/>
                    <a:gd name="T46" fmla="*/ 13 w 47"/>
                    <a:gd name="T47" fmla="*/ 9 h 35"/>
                    <a:gd name="T48" fmla="*/ 12 w 47"/>
                    <a:gd name="T49" fmla="*/ 13 h 35"/>
                    <a:gd name="T50" fmla="*/ 8 w 47"/>
                    <a:gd name="T51" fmla="*/ 14 h 35"/>
                    <a:gd name="T52" fmla="*/ 1 w 47"/>
                    <a:gd name="T53" fmla="*/ 16 h 35"/>
                    <a:gd name="T54" fmla="*/ 2 w 47"/>
                    <a:gd name="T55" fmla="*/ 24 h 35"/>
                    <a:gd name="T56" fmla="*/ 1 w 47"/>
                    <a:gd name="T57" fmla="*/ 27 h 35"/>
                    <a:gd name="T58" fmla="*/ 1 w 47"/>
                    <a:gd name="T59" fmla="*/ 31 h 35"/>
                    <a:gd name="T60" fmla="*/ 5 w 47"/>
                    <a:gd name="T61" fmla="*/ 30 h 35"/>
                    <a:gd name="T62" fmla="*/ 11 w 47"/>
                    <a:gd name="T63" fmla="*/ 2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7" h="35">
                      <a:moveTo>
                        <a:pt x="11" y="29"/>
                      </a:moveTo>
                      <a:cubicBezTo>
                        <a:pt x="14" y="29"/>
                        <a:pt x="16" y="30"/>
                        <a:pt x="18" y="30"/>
                      </a:cubicBezTo>
                      <a:cubicBezTo>
                        <a:pt x="18" y="30"/>
                        <a:pt x="23" y="33"/>
                        <a:pt x="23" y="33"/>
                      </a:cubicBezTo>
                      <a:cubicBezTo>
                        <a:pt x="23" y="32"/>
                        <a:pt x="24" y="29"/>
                        <a:pt x="25" y="31"/>
                      </a:cubicBezTo>
                      <a:cubicBezTo>
                        <a:pt x="27" y="34"/>
                        <a:pt x="28" y="29"/>
                        <a:pt x="29" y="32"/>
                      </a:cubicBezTo>
                      <a:cubicBezTo>
                        <a:pt x="30" y="34"/>
                        <a:pt x="32" y="32"/>
                        <a:pt x="33" y="32"/>
                      </a:cubicBezTo>
                      <a:cubicBezTo>
                        <a:pt x="34" y="31"/>
                        <a:pt x="36" y="35"/>
                        <a:pt x="36" y="33"/>
                      </a:cubicBezTo>
                      <a:cubicBezTo>
                        <a:pt x="37" y="31"/>
                        <a:pt x="36" y="29"/>
                        <a:pt x="38" y="28"/>
                      </a:cubicBezTo>
                      <a:cubicBezTo>
                        <a:pt x="39" y="28"/>
                        <a:pt x="41" y="27"/>
                        <a:pt x="42" y="27"/>
                      </a:cubicBezTo>
                      <a:cubicBezTo>
                        <a:pt x="41" y="26"/>
                        <a:pt x="40" y="24"/>
                        <a:pt x="40" y="22"/>
                      </a:cubicBezTo>
                      <a:cubicBezTo>
                        <a:pt x="40" y="20"/>
                        <a:pt x="42" y="22"/>
                        <a:pt x="44" y="21"/>
                      </a:cubicBezTo>
                      <a:cubicBezTo>
                        <a:pt x="46" y="21"/>
                        <a:pt x="47" y="19"/>
                        <a:pt x="45" y="17"/>
                      </a:cubicBezTo>
                      <a:cubicBezTo>
                        <a:pt x="44" y="16"/>
                        <a:pt x="43" y="17"/>
                        <a:pt x="42" y="15"/>
                      </a:cubicBezTo>
                      <a:cubicBezTo>
                        <a:pt x="41" y="14"/>
                        <a:pt x="40" y="13"/>
                        <a:pt x="39" y="11"/>
                      </a:cubicBezTo>
                      <a:cubicBezTo>
                        <a:pt x="38" y="10"/>
                        <a:pt x="38" y="8"/>
                        <a:pt x="38" y="6"/>
                      </a:cubicBezTo>
                      <a:cubicBezTo>
                        <a:pt x="39" y="4"/>
                        <a:pt x="36" y="2"/>
                        <a:pt x="35" y="2"/>
                      </a:cubicBezTo>
                      <a:cubicBezTo>
                        <a:pt x="34" y="1"/>
                        <a:pt x="34" y="2"/>
                        <a:pt x="33" y="2"/>
                      </a:cubicBezTo>
                      <a:cubicBezTo>
                        <a:pt x="31" y="3"/>
                        <a:pt x="31" y="2"/>
                        <a:pt x="30" y="1"/>
                      </a:cubicBezTo>
                      <a:cubicBezTo>
                        <a:pt x="29" y="0"/>
                        <a:pt x="29" y="2"/>
                        <a:pt x="28" y="2"/>
                      </a:cubicBezTo>
                      <a:cubicBezTo>
                        <a:pt x="27" y="2"/>
                        <a:pt x="25" y="0"/>
                        <a:pt x="25" y="0"/>
                      </a:cubicBezTo>
                      <a:cubicBezTo>
                        <a:pt x="23" y="0"/>
                        <a:pt x="23" y="2"/>
                        <a:pt x="22" y="2"/>
                      </a:cubicBezTo>
                      <a:cubicBezTo>
                        <a:pt x="20" y="3"/>
                        <a:pt x="19" y="3"/>
                        <a:pt x="17" y="3"/>
                      </a:cubicBezTo>
                      <a:cubicBezTo>
                        <a:pt x="16" y="4"/>
                        <a:pt x="17" y="6"/>
                        <a:pt x="17" y="6"/>
                      </a:cubicBezTo>
                      <a:cubicBezTo>
                        <a:pt x="16" y="8"/>
                        <a:pt x="13" y="7"/>
                        <a:pt x="13" y="9"/>
                      </a:cubicBezTo>
                      <a:cubicBezTo>
                        <a:pt x="12" y="10"/>
                        <a:pt x="12" y="11"/>
                        <a:pt x="12" y="13"/>
                      </a:cubicBezTo>
                      <a:cubicBezTo>
                        <a:pt x="12" y="14"/>
                        <a:pt x="9" y="14"/>
                        <a:pt x="8" y="14"/>
                      </a:cubicBezTo>
                      <a:cubicBezTo>
                        <a:pt x="5" y="15"/>
                        <a:pt x="4" y="16"/>
                        <a:pt x="1" y="16"/>
                      </a:cubicBezTo>
                      <a:cubicBezTo>
                        <a:pt x="2" y="19"/>
                        <a:pt x="5" y="21"/>
                        <a:pt x="2" y="24"/>
                      </a:cubicBezTo>
                      <a:cubicBezTo>
                        <a:pt x="0" y="25"/>
                        <a:pt x="0" y="26"/>
                        <a:pt x="1" y="27"/>
                      </a:cubicBezTo>
                      <a:cubicBezTo>
                        <a:pt x="3" y="28"/>
                        <a:pt x="1" y="30"/>
                        <a:pt x="1" y="31"/>
                      </a:cubicBezTo>
                      <a:cubicBezTo>
                        <a:pt x="3" y="31"/>
                        <a:pt x="4" y="31"/>
                        <a:pt x="5" y="30"/>
                      </a:cubicBezTo>
                      <a:cubicBezTo>
                        <a:pt x="7" y="29"/>
                        <a:pt x="10" y="29"/>
                        <a:pt x="11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5" name="Freeform 659">
                  <a:extLst>
                    <a:ext uri="{FF2B5EF4-FFF2-40B4-BE49-F238E27FC236}">
                      <a16:creationId xmlns:a16="http://schemas.microsoft.com/office/drawing/2014/main" id="{06D4706C-6DDB-4540-BFDF-055848791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8781" y="6067328"/>
                  <a:ext cx="270699" cy="178393"/>
                </a:xfrm>
                <a:custGeom>
                  <a:avLst/>
                  <a:gdLst>
                    <a:gd name="T0" fmla="*/ 16 w 29"/>
                    <a:gd name="T1" fmla="*/ 18 h 19"/>
                    <a:gd name="T2" fmla="*/ 23 w 29"/>
                    <a:gd name="T3" fmla="*/ 15 h 19"/>
                    <a:gd name="T4" fmla="*/ 23 w 29"/>
                    <a:gd name="T5" fmla="*/ 12 h 19"/>
                    <a:gd name="T6" fmla="*/ 27 w 29"/>
                    <a:gd name="T7" fmla="*/ 9 h 19"/>
                    <a:gd name="T8" fmla="*/ 26 w 29"/>
                    <a:gd name="T9" fmla="*/ 4 h 19"/>
                    <a:gd name="T10" fmla="*/ 19 w 29"/>
                    <a:gd name="T11" fmla="*/ 1 h 19"/>
                    <a:gd name="T12" fmla="*/ 10 w 29"/>
                    <a:gd name="T13" fmla="*/ 1 h 19"/>
                    <a:gd name="T14" fmla="*/ 0 w 29"/>
                    <a:gd name="T15" fmla="*/ 4 h 19"/>
                    <a:gd name="T16" fmla="*/ 1 w 29"/>
                    <a:gd name="T17" fmla="*/ 6 h 19"/>
                    <a:gd name="T18" fmla="*/ 2 w 29"/>
                    <a:gd name="T19" fmla="*/ 9 h 19"/>
                    <a:gd name="T20" fmla="*/ 5 w 29"/>
                    <a:gd name="T21" fmla="*/ 10 h 19"/>
                    <a:gd name="T22" fmla="*/ 9 w 29"/>
                    <a:gd name="T23" fmla="*/ 11 h 19"/>
                    <a:gd name="T24" fmla="*/ 8 w 29"/>
                    <a:gd name="T25" fmla="*/ 15 h 19"/>
                    <a:gd name="T26" fmla="*/ 12 w 29"/>
                    <a:gd name="T27" fmla="*/ 18 h 19"/>
                    <a:gd name="T28" fmla="*/ 16 w 29"/>
                    <a:gd name="T29" fmla="*/ 18 h 19"/>
                    <a:gd name="T30" fmla="*/ 16 w 29"/>
                    <a:gd name="T31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9" h="19">
                      <a:moveTo>
                        <a:pt x="16" y="18"/>
                      </a:moveTo>
                      <a:cubicBezTo>
                        <a:pt x="18" y="16"/>
                        <a:pt x="21" y="16"/>
                        <a:pt x="23" y="15"/>
                      </a:cubicBezTo>
                      <a:cubicBezTo>
                        <a:pt x="23" y="14"/>
                        <a:pt x="23" y="13"/>
                        <a:pt x="23" y="12"/>
                      </a:cubicBezTo>
                      <a:cubicBezTo>
                        <a:pt x="24" y="10"/>
                        <a:pt x="25" y="10"/>
                        <a:pt x="27" y="9"/>
                      </a:cubicBezTo>
                      <a:cubicBezTo>
                        <a:pt x="29" y="8"/>
                        <a:pt x="28" y="5"/>
                        <a:pt x="26" y="4"/>
                      </a:cubicBezTo>
                      <a:cubicBezTo>
                        <a:pt x="24" y="3"/>
                        <a:pt x="22" y="2"/>
                        <a:pt x="19" y="1"/>
                      </a:cubicBezTo>
                      <a:cubicBezTo>
                        <a:pt x="17" y="0"/>
                        <a:pt x="13" y="1"/>
                        <a:pt x="10" y="1"/>
                      </a:cubicBezTo>
                      <a:cubicBezTo>
                        <a:pt x="8" y="1"/>
                        <a:pt x="0" y="0"/>
                        <a:pt x="0" y="4"/>
                      </a:cubicBezTo>
                      <a:cubicBezTo>
                        <a:pt x="0" y="4"/>
                        <a:pt x="1" y="5"/>
                        <a:pt x="1" y="6"/>
                      </a:cubicBezTo>
                      <a:cubicBezTo>
                        <a:pt x="2" y="7"/>
                        <a:pt x="1" y="8"/>
                        <a:pt x="2" y="9"/>
                      </a:cubicBezTo>
                      <a:cubicBezTo>
                        <a:pt x="3" y="9"/>
                        <a:pt x="4" y="11"/>
                        <a:pt x="5" y="10"/>
                      </a:cubicBezTo>
                      <a:cubicBezTo>
                        <a:pt x="7" y="10"/>
                        <a:pt x="9" y="9"/>
                        <a:pt x="9" y="11"/>
                      </a:cubicBezTo>
                      <a:cubicBezTo>
                        <a:pt x="9" y="12"/>
                        <a:pt x="9" y="14"/>
                        <a:pt x="8" y="15"/>
                      </a:cubicBezTo>
                      <a:cubicBezTo>
                        <a:pt x="11" y="15"/>
                        <a:pt x="11" y="15"/>
                        <a:pt x="12" y="18"/>
                      </a:cubicBezTo>
                      <a:cubicBezTo>
                        <a:pt x="13" y="18"/>
                        <a:pt x="16" y="18"/>
                        <a:pt x="16" y="18"/>
                      </a:cubicBezTo>
                      <a:cubicBezTo>
                        <a:pt x="17" y="17"/>
                        <a:pt x="15" y="19"/>
                        <a:pt x="16" y="1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6" name="Freeform 660">
                  <a:extLst>
                    <a:ext uri="{FF2B5EF4-FFF2-40B4-BE49-F238E27FC236}">
                      <a16:creationId xmlns:a16="http://schemas.microsoft.com/office/drawing/2014/main" id="{54792939-2792-264C-8E70-E890E3E54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8781" y="5955834"/>
                  <a:ext cx="334397" cy="168837"/>
                </a:xfrm>
                <a:custGeom>
                  <a:avLst/>
                  <a:gdLst>
                    <a:gd name="T0" fmla="*/ 11 w 36"/>
                    <a:gd name="T1" fmla="*/ 13 h 18"/>
                    <a:gd name="T2" fmla="*/ 19 w 36"/>
                    <a:gd name="T3" fmla="*/ 12 h 18"/>
                    <a:gd name="T4" fmla="*/ 25 w 36"/>
                    <a:gd name="T5" fmla="*/ 15 h 18"/>
                    <a:gd name="T6" fmla="*/ 29 w 36"/>
                    <a:gd name="T7" fmla="*/ 17 h 18"/>
                    <a:gd name="T8" fmla="*/ 33 w 36"/>
                    <a:gd name="T9" fmla="*/ 16 h 18"/>
                    <a:gd name="T10" fmla="*/ 36 w 36"/>
                    <a:gd name="T11" fmla="*/ 14 h 18"/>
                    <a:gd name="T12" fmla="*/ 34 w 36"/>
                    <a:gd name="T13" fmla="*/ 8 h 18"/>
                    <a:gd name="T14" fmla="*/ 31 w 36"/>
                    <a:gd name="T15" fmla="*/ 4 h 18"/>
                    <a:gd name="T16" fmla="*/ 25 w 36"/>
                    <a:gd name="T17" fmla="*/ 3 h 18"/>
                    <a:gd name="T18" fmla="*/ 18 w 36"/>
                    <a:gd name="T19" fmla="*/ 1 h 18"/>
                    <a:gd name="T20" fmla="*/ 17 w 36"/>
                    <a:gd name="T21" fmla="*/ 5 h 18"/>
                    <a:gd name="T22" fmla="*/ 15 w 36"/>
                    <a:gd name="T23" fmla="*/ 7 h 18"/>
                    <a:gd name="T24" fmla="*/ 8 w 36"/>
                    <a:gd name="T25" fmla="*/ 4 h 18"/>
                    <a:gd name="T26" fmla="*/ 0 w 36"/>
                    <a:gd name="T27" fmla="*/ 15 h 18"/>
                    <a:gd name="T28" fmla="*/ 11 w 36"/>
                    <a:gd name="T2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" h="18">
                      <a:moveTo>
                        <a:pt x="11" y="13"/>
                      </a:moveTo>
                      <a:cubicBezTo>
                        <a:pt x="14" y="13"/>
                        <a:pt x="16" y="12"/>
                        <a:pt x="19" y="12"/>
                      </a:cubicBezTo>
                      <a:cubicBezTo>
                        <a:pt x="20" y="12"/>
                        <a:pt x="24" y="14"/>
                        <a:pt x="25" y="15"/>
                      </a:cubicBezTo>
                      <a:cubicBezTo>
                        <a:pt x="26" y="16"/>
                        <a:pt x="27" y="18"/>
                        <a:pt x="29" y="17"/>
                      </a:cubicBezTo>
                      <a:cubicBezTo>
                        <a:pt x="30" y="17"/>
                        <a:pt x="31" y="16"/>
                        <a:pt x="33" y="16"/>
                      </a:cubicBezTo>
                      <a:cubicBezTo>
                        <a:pt x="34" y="16"/>
                        <a:pt x="34" y="14"/>
                        <a:pt x="36" y="14"/>
                      </a:cubicBezTo>
                      <a:cubicBezTo>
                        <a:pt x="35" y="12"/>
                        <a:pt x="33" y="9"/>
                        <a:pt x="34" y="8"/>
                      </a:cubicBezTo>
                      <a:cubicBezTo>
                        <a:pt x="35" y="6"/>
                        <a:pt x="32" y="4"/>
                        <a:pt x="31" y="4"/>
                      </a:cubicBezTo>
                      <a:cubicBezTo>
                        <a:pt x="29" y="3"/>
                        <a:pt x="27" y="5"/>
                        <a:pt x="25" y="3"/>
                      </a:cubicBezTo>
                      <a:cubicBezTo>
                        <a:pt x="22" y="1"/>
                        <a:pt x="21" y="0"/>
                        <a:pt x="18" y="1"/>
                      </a:cubicBezTo>
                      <a:cubicBezTo>
                        <a:pt x="16" y="2"/>
                        <a:pt x="17" y="3"/>
                        <a:pt x="17" y="5"/>
                      </a:cubicBezTo>
                      <a:cubicBezTo>
                        <a:pt x="16" y="6"/>
                        <a:pt x="16" y="7"/>
                        <a:pt x="15" y="7"/>
                      </a:cubicBezTo>
                      <a:cubicBezTo>
                        <a:pt x="12" y="9"/>
                        <a:pt x="10" y="5"/>
                        <a:pt x="8" y="4"/>
                      </a:cubicBezTo>
                      <a:cubicBezTo>
                        <a:pt x="3" y="0"/>
                        <a:pt x="0" y="11"/>
                        <a:pt x="0" y="15"/>
                      </a:cubicBezTo>
                      <a:cubicBezTo>
                        <a:pt x="4" y="13"/>
                        <a:pt x="7" y="13"/>
                        <a:pt x="11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7" name="Freeform 661">
                  <a:extLst>
                    <a:ext uri="{FF2B5EF4-FFF2-40B4-BE49-F238E27FC236}">
                      <a16:creationId xmlns:a16="http://schemas.microsoft.com/office/drawing/2014/main" id="{EB27D7BE-CAE0-8C47-B05F-A115CC4FE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60690" y="5853898"/>
                  <a:ext cx="222932" cy="140163"/>
                </a:xfrm>
                <a:custGeom>
                  <a:avLst/>
                  <a:gdLst>
                    <a:gd name="T0" fmla="*/ 16 w 24"/>
                    <a:gd name="T1" fmla="*/ 15 h 15"/>
                    <a:gd name="T2" fmla="*/ 20 w 24"/>
                    <a:gd name="T3" fmla="*/ 15 h 15"/>
                    <a:gd name="T4" fmla="*/ 22 w 24"/>
                    <a:gd name="T5" fmla="*/ 13 h 15"/>
                    <a:gd name="T6" fmla="*/ 22 w 24"/>
                    <a:gd name="T7" fmla="*/ 10 h 15"/>
                    <a:gd name="T8" fmla="*/ 21 w 24"/>
                    <a:gd name="T9" fmla="*/ 5 h 15"/>
                    <a:gd name="T10" fmla="*/ 24 w 24"/>
                    <a:gd name="T11" fmla="*/ 0 h 15"/>
                    <a:gd name="T12" fmla="*/ 12 w 24"/>
                    <a:gd name="T13" fmla="*/ 0 h 15"/>
                    <a:gd name="T14" fmla="*/ 6 w 24"/>
                    <a:gd name="T15" fmla="*/ 1 h 15"/>
                    <a:gd name="T16" fmla="*/ 0 w 24"/>
                    <a:gd name="T17" fmla="*/ 5 h 15"/>
                    <a:gd name="T18" fmla="*/ 2 w 24"/>
                    <a:gd name="T19" fmla="*/ 6 h 15"/>
                    <a:gd name="T20" fmla="*/ 2 w 24"/>
                    <a:gd name="T21" fmla="*/ 8 h 15"/>
                    <a:gd name="T22" fmla="*/ 7 w 24"/>
                    <a:gd name="T23" fmla="*/ 9 h 15"/>
                    <a:gd name="T24" fmla="*/ 6 w 24"/>
                    <a:gd name="T25" fmla="*/ 13 h 15"/>
                    <a:gd name="T26" fmla="*/ 11 w 24"/>
                    <a:gd name="T27" fmla="*/ 12 h 15"/>
                    <a:gd name="T28" fmla="*/ 16 w 24"/>
                    <a:gd name="T2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" h="15">
                      <a:moveTo>
                        <a:pt x="16" y="15"/>
                      </a:moveTo>
                      <a:cubicBezTo>
                        <a:pt x="17" y="15"/>
                        <a:pt x="19" y="15"/>
                        <a:pt x="20" y="15"/>
                      </a:cubicBezTo>
                      <a:cubicBezTo>
                        <a:pt x="20" y="14"/>
                        <a:pt x="22" y="14"/>
                        <a:pt x="22" y="13"/>
                      </a:cubicBezTo>
                      <a:cubicBezTo>
                        <a:pt x="22" y="12"/>
                        <a:pt x="22" y="11"/>
                        <a:pt x="22" y="10"/>
                      </a:cubicBezTo>
                      <a:cubicBezTo>
                        <a:pt x="21" y="8"/>
                        <a:pt x="20" y="7"/>
                        <a:pt x="21" y="5"/>
                      </a:cubicBezTo>
                      <a:cubicBezTo>
                        <a:pt x="23" y="4"/>
                        <a:pt x="24" y="2"/>
                        <a:pt x="24" y="0"/>
                      </a:cubicBezTo>
                      <a:cubicBezTo>
                        <a:pt x="22" y="3"/>
                        <a:pt x="15" y="0"/>
                        <a:pt x="12" y="0"/>
                      </a:cubicBezTo>
                      <a:cubicBezTo>
                        <a:pt x="10" y="0"/>
                        <a:pt x="8" y="0"/>
                        <a:pt x="6" y="1"/>
                      </a:cubicBezTo>
                      <a:cubicBezTo>
                        <a:pt x="5" y="1"/>
                        <a:pt x="0" y="5"/>
                        <a:pt x="0" y="5"/>
                      </a:cubicBezTo>
                      <a:cubicBezTo>
                        <a:pt x="0" y="6"/>
                        <a:pt x="3" y="5"/>
                        <a:pt x="2" y="6"/>
                      </a:cubicBezTo>
                      <a:cubicBezTo>
                        <a:pt x="2" y="7"/>
                        <a:pt x="2" y="7"/>
                        <a:pt x="2" y="8"/>
                      </a:cubicBezTo>
                      <a:cubicBezTo>
                        <a:pt x="3" y="10"/>
                        <a:pt x="7" y="9"/>
                        <a:pt x="7" y="9"/>
                      </a:cubicBezTo>
                      <a:cubicBezTo>
                        <a:pt x="7" y="10"/>
                        <a:pt x="6" y="12"/>
                        <a:pt x="6" y="13"/>
                      </a:cubicBezTo>
                      <a:cubicBezTo>
                        <a:pt x="7" y="12"/>
                        <a:pt x="9" y="11"/>
                        <a:pt x="11" y="12"/>
                      </a:cubicBezTo>
                      <a:cubicBezTo>
                        <a:pt x="13" y="13"/>
                        <a:pt x="14" y="15"/>
                        <a:pt x="16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8" name="Freeform 662">
                  <a:extLst>
                    <a:ext uri="{FF2B5EF4-FFF2-40B4-BE49-F238E27FC236}">
                      <a16:creationId xmlns:a16="http://schemas.microsoft.com/office/drawing/2014/main" id="{FF288E35-6273-7442-BCF9-F4AC7C6848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91904" y="6143782"/>
                  <a:ext cx="149682" cy="73269"/>
                </a:xfrm>
                <a:custGeom>
                  <a:avLst/>
                  <a:gdLst>
                    <a:gd name="T0" fmla="*/ 16 w 16"/>
                    <a:gd name="T1" fmla="*/ 4 h 8"/>
                    <a:gd name="T2" fmla="*/ 12 w 16"/>
                    <a:gd name="T3" fmla="*/ 2 h 8"/>
                    <a:gd name="T4" fmla="*/ 8 w 16"/>
                    <a:gd name="T5" fmla="*/ 0 h 8"/>
                    <a:gd name="T6" fmla="*/ 7 w 16"/>
                    <a:gd name="T7" fmla="*/ 3 h 8"/>
                    <a:gd name="T8" fmla="*/ 5 w 16"/>
                    <a:gd name="T9" fmla="*/ 2 h 8"/>
                    <a:gd name="T10" fmla="*/ 2 w 16"/>
                    <a:gd name="T11" fmla="*/ 3 h 8"/>
                    <a:gd name="T12" fmla="*/ 0 w 16"/>
                    <a:gd name="T13" fmla="*/ 5 h 8"/>
                    <a:gd name="T14" fmla="*/ 0 w 16"/>
                    <a:gd name="T15" fmla="*/ 6 h 8"/>
                    <a:gd name="T16" fmla="*/ 2 w 16"/>
                    <a:gd name="T17" fmla="*/ 6 h 8"/>
                    <a:gd name="T18" fmla="*/ 8 w 16"/>
                    <a:gd name="T19" fmla="*/ 7 h 8"/>
                    <a:gd name="T20" fmla="*/ 16 w 16"/>
                    <a:gd name="T21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6" y="1"/>
                        <a:pt x="14" y="2"/>
                        <a:pt x="12" y="2"/>
                      </a:cubicBezTo>
                      <a:cubicBezTo>
                        <a:pt x="11" y="3"/>
                        <a:pt x="10" y="1"/>
                        <a:pt x="8" y="0"/>
                      </a:cubicBezTo>
                      <a:cubicBezTo>
                        <a:pt x="8" y="1"/>
                        <a:pt x="8" y="2"/>
                        <a:pt x="7" y="3"/>
                      </a:cubicBezTo>
                      <a:cubicBezTo>
                        <a:pt x="6" y="3"/>
                        <a:pt x="7" y="1"/>
                        <a:pt x="5" y="2"/>
                      </a:cubicBezTo>
                      <a:cubicBezTo>
                        <a:pt x="4" y="2"/>
                        <a:pt x="2" y="2"/>
                        <a:pt x="2" y="3"/>
                      </a:cubicBezTo>
                      <a:cubicBezTo>
                        <a:pt x="1" y="5"/>
                        <a:pt x="2" y="6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4" y="7"/>
                        <a:pt x="6" y="7"/>
                        <a:pt x="8" y="7"/>
                      </a:cubicBezTo>
                      <a:cubicBezTo>
                        <a:pt x="10" y="7"/>
                        <a:pt x="16" y="8"/>
                        <a:pt x="1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9" name="Freeform 663">
                  <a:extLst>
                    <a:ext uri="{FF2B5EF4-FFF2-40B4-BE49-F238E27FC236}">
                      <a16:creationId xmlns:a16="http://schemas.microsoft.com/office/drawing/2014/main" id="{136FD149-8570-6249-B96C-55D52C283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59416" y="6162893"/>
                  <a:ext cx="445859" cy="391823"/>
                </a:xfrm>
                <a:custGeom>
                  <a:avLst/>
                  <a:gdLst>
                    <a:gd name="T0" fmla="*/ 1 w 48"/>
                    <a:gd name="T1" fmla="*/ 12 h 42"/>
                    <a:gd name="T2" fmla="*/ 0 w 48"/>
                    <a:gd name="T3" fmla="*/ 16 h 42"/>
                    <a:gd name="T4" fmla="*/ 2 w 48"/>
                    <a:gd name="T5" fmla="*/ 20 h 42"/>
                    <a:gd name="T6" fmla="*/ 4 w 48"/>
                    <a:gd name="T7" fmla="*/ 27 h 42"/>
                    <a:gd name="T8" fmla="*/ 9 w 48"/>
                    <a:gd name="T9" fmla="*/ 31 h 42"/>
                    <a:gd name="T10" fmla="*/ 10 w 48"/>
                    <a:gd name="T11" fmla="*/ 33 h 42"/>
                    <a:gd name="T12" fmla="*/ 13 w 48"/>
                    <a:gd name="T13" fmla="*/ 32 h 42"/>
                    <a:gd name="T14" fmla="*/ 21 w 48"/>
                    <a:gd name="T15" fmla="*/ 36 h 42"/>
                    <a:gd name="T16" fmla="*/ 25 w 48"/>
                    <a:gd name="T17" fmla="*/ 37 h 42"/>
                    <a:gd name="T18" fmla="*/ 33 w 48"/>
                    <a:gd name="T19" fmla="*/ 37 h 42"/>
                    <a:gd name="T20" fmla="*/ 39 w 48"/>
                    <a:gd name="T21" fmla="*/ 41 h 42"/>
                    <a:gd name="T22" fmla="*/ 41 w 48"/>
                    <a:gd name="T23" fmla="*/ 35 h 42"/>
                    <a:gd name="T24" fmla="*/ 44 w 48"/>
                    <a:gd name="T25" fmla="*/ 32 h 42"/>
                    <a:gd name="T26" fmla="*/ 48 w 48"/>
                    <a:gd name="T27" fmla="*/ 31 h 42"/>
                    <a:gd name="T28" fmla="*/ 45 w 48"/>
                    <a:gd name="T29" fmla="*/ 26 h 42"/>
                    <a:gd name="T30" fmla="*/ 44 w 48"/>
                    <a:gd name="T31" fmla="*/ 19 h 42"/>
                    <a:gd name="T32" fmla="*/ 46 w 48"/>
                    <a:gd name="T33" fmla="*/ 12 h 42"/>
                    <a:gd name="T34" fmla="*/ 44 w 48"/>
                    <a:gd name="T35" fmla="*/ 7 h 42"/>
                    <a:gd name="T36" fmla="*/ 42 w 48"/>
                    <a:gd name="T37" fmla="*/ 5 h 42"/>
                    <a:gd name="T38" fmla="*/ 25 w 48"/>
                    <a:gd name="T39" fmla="*/ 4 h 42"/>
                    <a:gd name="T40" fmla="*/ 20 w 48"/>
                    <a:gd name="T41" fmla="*/ 2 h 42"/>
                    <a:gd name="T42" fmla="*/ 13 w 48"/>
                    <a:gd name="T43" fmla="*/ 4 h 42"/>
                    <a:gd name="T44" fmla="*/ 6 w 48"/>
                    <a:gd name="T45" fmla="*/ 6 h 42"/>
                    <a:gd name="T46" fmla="*/ 2 w 48"/>
                    <a:gd name="T47" fmla="*/ 7 h 42"/>
                    <a:gd name="T48" fmla="*/ 1 w 48"/>
                    <a:gd name="T49" fmla="*/ 9 h 42"/>
                    <a:gd name="T50" fmla="*/ 1 w 48"/>
                    <a:gd name="T51" fmla="*/ 12 h 42"/>
                    <a:gd name="T52" fmla="*/ 1 w 48"/>
                    <a:gd name="T53" fmla="*/ 1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8" h="42">
                      <a:moveTo>
                        <a:pt x="1" y="12"/>
                      </a:moveTo>
                      <a:cubicBezTo>
                        <a:pt x="1" y="13"/>
                        <a:pt x="0" y="15"/>
                        <a:pt x="0" y="16"/>
                      </a:cubicBezTo>
                      <a:cubicBezTo>
                        <a:pt x="1" y="17"/>
                        <a:pt x="2" y="19"/>
                        <a:pt x="2" y="20"/>
                      </a:cubicBezTo>
                      <a:cubicBezTo>
                        <a:pt x="2" y="22"/>
                        <a:pt x="3" y="25"/>
                        <a:pt x="4" y="27"/>
                      </a:cubicBezTo>
                      <a:cubicBezTo>
                        <a:pt x="5" y="30"/>
                        <a:pt x="8" y="29"/>
                        <a:pt x="9" y="31"/>
                      </a:cubicBezTo>
                      <a:cubicBezTo>
                        <a:pt x="9" y="31"/>
                        <a:pt x="9" y="33"/>
                        <a:pt x="10" y="33"/>
                      </a:cubicBezTo>
                      <a:cubicBezTo>
                        <a:pt x="11" y="34"/>
                        <a:pt x="12" y="32"/>
                        <a:pt x="13" y="32"/>
                      </a:cubicBezTo>
                      <a:cubicBezTo>
                        <a:pt x="15" y="31"/>
                        <a:pt x="19" y="35"/>
                        <a:pt x="21" y="36"/>
                      </a:cubicBezTo>
                      <a:cubicBezTo>
                        <a:pt x="22" y="37"/>
                        <a:pt x="23" y="39"/>
                        <a:pt x="25" y="37"/>
                      </a:cubicBezTo>
                      <a:cubicBezTo>
                        <a:pt x="26" y="36"/>
                        <a:pt x="31" y="37"/>
                        <a:pt x="33" y="37"/>
                      </a:cubicBezTo>
                      <a:cubicBezTo>
                        <a:pt x="36" y="37"/>
                        <a:pt x="37" y="39"/>
                        <a:pt x="39" y="41"/>
                      </a:cubicBezTo>
                      <a:cubicBezTo>
                        <a:pt x="40" y="42"/>
                        <a:pt x="40" y="36"/>
                        <a:pt x="41" y="35"/>
                      </a:cubicBezTo>
                      <a:cubicBezTo>
                        <a:pt x="42" y="34"/>
                        <a:pt x="43" y="33"/>
                        <a:pt x="44" y="32"/>
                      </a:cubicBezTo>
                      <a:cubicBezTo>
                        <a:pt x="45" y="32"/>
                        <a:pt x="48" y="32"/>
                        <a:pt x="48" y="31"/>
                      </a:cubicBezTo>
                      <a:cubicBezTo>
                        <a:pt x="47" y="28"/>
                        <a:pt x="47" y="27"/>
                        <a:pt x="45" y="26"/>
                      </a:cubicBezTo>
                      <a:cubicBezTo>
                        <a:pt x="43" y="24"/>
                        <a:pt x="46" y="21"/>
                        <a:pt x="44" y="19"/>
                      </a:cubicBezTo>
                      <a:cubicBezTo>
                        <a:pt x="42" y="18"/>
                        <a:pt x="47" y="14"/>
                        <a:pt x="46" y="12"/>
                      </a:cubicBezTo>
                      <a:cubicBezTo>
                        <a:pt x="45" y="10"/>
                        <a:pt x="44" y="9"/>
                        <a:pt x="44" y="7"/>
                      </a:cubicBezTo>
                      <a:cubicBezTo>
                        <a:pt x="44" y="6"/>
                        <a:pt x="44" y="5"/>
                        <a:pt x="42" y="5"/>
                      </a:cubicBezTo>
                      <a:cubicBezTo>
                        <a:pt x="37" y="3"/>
                        <a:pt x="30" y="6"/>
                        <a:pt x="25" y="4"/>
                      </a:cubicBezTo>
                      <a:cubicBezTo>
                        <a:pt x="25" y="7"/>
                        <a:pt x="21" y="2"/>
                        <a:pt x="20" y="2"/>
                      </a:cubicBezTo>
                      <a:cubicBezTo>
                        <a:pt x="17" y="0"/>
                        <a:pt x="15" y="2"/>
                        <a:pt x="13" y="4"/>
                      </a:cubicBezTo>
                      <a:cubicBezTo>
                        <a:pt x="10" y="5"/>
                        <a:pt x="8" y="6"/>
                        <a:pt x="6" y="6"/>
                      </a:cubicBezTo>
                      <a:cubicBezTo>
                        <a:pt x="5" y="7"/>
                        <a:pt x="3" y="7"/>
                        <a:pt x="2" y="7"/>
                      </a:cubicBezTo>
                      <a:cubicBezTo>
                        <a:pt x="1" y="8"/>
                        <a:pt x="3" y="9"/>
                        <a:pt x="1" y="9"/>
                      </a:cubicBezTo>
                      <a:cubicBezTo>
                        <a:pt x="1" y="10"/>
                        <a:pt x="1" y="11"/>
                        <a:pt x="1" y="12"/>
                      </a:cubicBezTo>
                      <a:cubicBezTo>
                        <a:pt x="1" y="14"/>
                        <a:pt x="1" y="12"/>
                        <a:pt x="1" y="1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0" name="Freeform 664">
                  <a:extLst>
                    <a:ext uri="{FF2B5EF4-FFF2-40B4-BE49-F238E27FC236}">
                      <a16:creationId xmlns:a16="http://schemas.microsoft.com/office/drawing/2014/main" id="{90827106-C7ED-CF45-92BF-B1A57BBD7B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30115" y="6573832"/>
                  <a:ext cx="429937" cy="280329"/>
                </a:xfrm>
                <a:custGeom>
                  <a:avLst/>
                  <a:gdLst>
                    <a:gd name="T0" fmla="*/ 38 w 46"/>
                    <a:gd name="T1" fmla="*/ 13 h 30"/>
                    <a:gd name="T2" fmla="*/ 35 w 46"/>
                    <a:gd name="T3" fmla="*/ 6 h 30"/>
                    <a:gd name="T4" fmla="*/ 32 w 46"/>
                    <a:gd name="T5" fmla="*/ 0 h 30"/>
                    <a:gd name="T6" fmla="*/ 22 w 46"/>
                    <a:gd name="T7" fmla="*/ 4 h 30"/>
                    <a:gd name="T8" fmla="*/ 18 w 46"/>
                    <a:gd name="T9" fmla="*/ 3 h 30"/>
                    <a:gd name="T10" fmla="*/ 12 w 46"/>
                    <a:gd name="T11" fmla="*/ 3 h 30"/>
                    <a:gd name="T12" fmla="*/ 8 w 46"/>
                    <a:gd name="T13" fmla="*/ 6 h 30"/>
                    <a:gd name="T14" fmla="*/ 4 w 46"/>
                    <a:gd name="T15" fmla="*/ 14 h 30"/>
                    <a:gd name="T16" fmla="*/ 0 w 46"/>
                    <a:gd name="T17" fmla="*/ 15 h 30"/>
                    <a:gd name="T18" fmla="*/ 3 w 46"/>
                    <a:gd name="T19" fmla="*/ 18 h 30"/>
                    <a:gd name="T20" fmla="*/ 5 w 46"/>
                    <a:gd name="T21" fmla="*/ 22 h 30"/>
                    <a:gd name="T22" fmla="*/ 8 w 46"/>
                    <a:gd name="T23" fmla="*/ 24 h 30"/>
                    <a:gd name="T24" fmla="*/ 11 w 46"/>
                    <a:gd name="T25" fmla="*/ 25 h 30"/>
                    <a:gd name="T26" fmla="*/ 11 w 46"/>
                    <a:gd name="T27" fmla="*/ 28 h 30"/>
                    <a:gd name="T28" fmla="*/ 21 w 46"/>
                    <a:gd name="T29" fmla="*/ 30 h 30"/>
                    <a:gd name="T30" fmla="*/ 28 w 46"/>
                    <a:gd name="T31" fmla="*/ 28 h 30"/>
                    <a:gd name="T32" fmla="*/ 40 w 46"/>
                    <a:gd name="T33" fmla="*/ 30 h 30"/>
                    <a:gd name="T34" fmla="*/ 41 w 46"/>
                    <a:gd name="T35" fmla="*/ 23 h 30"/>
                    <a:gd name="T36" fmla="*/ 46 w 46"/>
                    <a:gd name="T37" fmla="*/ 20 h 30"/>
                    <a:gd name="T38" fmla="*/ 39 w 46"/>
                    <a:gd name="T39" fmla="*/ 20 h 30"/>
                    <a:gd name="T40" fmla="*/ 38 w 46"/>
                    <a:gd name="T41" fmla="*/ 13 h 30"/>
                    <a:gd name="T42" fmla="*/ 38 w 46"/>
                    <a:gd name="T43" fmla="*/ 13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6" h="30">
                      <a:moveTo>
                        <a:pt x="38" y="13"/>
                      </a:moveTo>
                      <a:cubicBezTo>
                        <a:pt x="39" y="10"/>
                        <a:pt x="36" y="8"/>
                        <a:pt x="35" y="6"/>
                      </a:cubicBezTo>
                      <a:cubicBezTo>
                        <a:pt x="33" y="5"/>
                        <a:pt x="32" y="2"/>
                        <a:pt x="32" y="0"/>
                      </a:cubicBezTo>
                      <a:cubicBezTo>
                        <a:pt x="29" y="1"/>
                        <a:pt x="26" y="4"/>
                        <a:pt x="22" y="4"/>
                      </a:cubicBezTo>
                      <a:cubicBezTo>
                        <a:pt x="21" y="4"/>
                        <a:pt x="19" y="3"/>
                        <a:pt x="18" y="3"/>
                      </a:cubicBezTo>
                      <a:cubicBezTo>
                        <a:pt x="16" y="3"/>
                        <a:pt x="14" y="3"/>
                        <a:pt x="12" y="3"/>
                      </a:cubicBezTo>
                      <a:cubicBezTo>
                        <a:pt x="12" y="3"/>
                        <a:pt x="9" y="6"/>
                        <a:pt x="8" y="6"/>
                      </a:cubicBezTo>
                      <a:cubicBezTo>
                        <a:pt x="7" y="9"/>
                        <a:pt x="5" y="11"/>
                        <a:pt x="4" y="14"/>
                      </a:cubicBezTo>
                      <a:cubicBezTo>
                        <a:pt x="3" y="14"/>
                        <a:pt x="1" y="14"/>
                        <a:pt x="0" y="15"/>
                      </a:cubicBezTo>
                      <a:cubicBezTo>
                        <a:pt x="0" y="16"/>
                        <a:pt x="3" y="17"/>
                        <a:pt x="3" y="18"/>
                      </a:cubicBezTo>
                      <a:cubicBezTo>
                        <a:pt x="3" y="20"/>
                        <a:pt x="4" y="20"/>
                        <a:pt x="5" y="22"/>
                      </a:cubicBezTo>
                      <a:cubicBezTo>
                        <a:pt x="5" y="24"/>
                        <a:pt x="6" y="24"/>
                        <a:pt x="8" y="24"/>
                      </a:cubicBezTo>
                      <a:cubicBezTo>
                        <a:pt x="9" y="24"/>
                        <a:pt x="11" y="24"/>
                        <a:pt x="11" y="25"/>
                      </a:cubicBezTo>
                      <a:cubicBezTo>
                        <a:pt x="11" y="26"/>
                        <a:pt x="11" y="27"/>
                        <a:pt x="11" y="28"/>
                      </a:cubicBezTo>
                      <a:cubicBezTo>
                        <a:pt x="13" y="30"/>
                        <a:pt x="18" y="30"/>
                        <a:pt x="21" y="30"/>
                      </a:cubicBezTo>
                      <a:cubicBezTo>
                        <a:pt x="24" y="30"/>
                        <a:pt x="26" y="30"/>
                        <a:pt x="28" y="28"/>
                      </a:cubicBezTo>
                      <a:cubicBezTo>
                        <a:pt x="32" y="26"/>
                        <a:pt x="36" y="28"/>
                        <a:pt x="40" y="30"/>
                      </a:cubicBezTo>
                      <a:cubicBezTo>
                        <a:pt x="40" y="28"/>
                        <a:pt x="40" y="25"/>
                        <a:pt x="41" y="23"/>
                      </a:cubicBezTo>
                      <a:cubicBezTo>
                        <a:pt x="42" y="22"/>
                        <a:pt x="45" y="24"/>
                        <a:pt x="46" y="20"/>
                      </a:cubicBezTo>
                      <a:cubicBezTo>
                        <a:pt x="43" y="18"/>
                        <a:pt x="42" y="20"/>
                        <a:pt x="39" y="20"/>
                      </a:cubicBezTo>
                      <a:cubicBezTo>
                        <a:pt x="37" y="19"/>
                        <a:pt x="37" y="14"/>
                        <a:pt x="38" y="13"/>
                      </a:cubicBezTo>
                      <a:cubicBezTo>
                        <a:pt x="39" y="11"/>
                        <a:pt x="37" y="15"/>
                        <a:pt x="38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1" name="Freeform 665">
                  <a:extLst>
                    <a:ext uri="{FF2B5EF4-FFF2-40B4-BE49-F238E27FC236}">
                      <a16:creationId xmlns:a16="http://schemas.microsoft.com/office/drawing/2014/main" id="{6685B730-4B14-CC4D-8B4F-7676D0A6A6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29480" y="6564274"/>
                  <a:ext cx="156050" cy="187951"/>
                </a:xfrm>
                <a:custGeom>
                  <a:avLst/>
                  <a:gdLst>
                    <a:gd name="T0" fmla="*/ 14 w 17"/>
                    <a:gd name="T1" fmla="*/ 10 h 20"/>
                    <a:gd name="T2" fmla="*/ 9 w 17"/>
                    <a:gd name="T3" fmla="*/ 3 h 20"/>
                    <a:gd name="T4" fmla="*/ 0 w 17"/>
                    <a:gd name="T5" fmla="*/ 1 h 20"/>
                    <a:gd name="T6" fmla="*/ 5 w 17"/>
                    <a:gd name="T7" fmla="*/ 10 h 20"/>
                    <a:gd name="T8" fmla="*/ 7 w 17"/>
                    <a:gd name="T9" fmla="*/ 20 h 20"/>
                    <a:gd name="T10" fmla="*/ 10 w 17"/>
                    <a:gd name="T11" fmla="*/ 14 h 20"/>
                    <a:gd name="T12" fmla="*/ 14 w 17"/>
                    <a:gd name="T13" fmla="*/ 14 h 20"/>
                    <a:gd name="T14" fmla="*/ 14 w 17"/>
                    <a:gd name="T15" fmla="*/ 10 h 20"/>
                    <a:gd name="T16" fmla="*/ 14 w 17"/>
                    <a:gd name="T1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14" y="10"/>
                      </a:moveTo>
                      <a:cubicBezTo>
                        <a:pt x="12" y="8"/>
                        <a:pt x="11" y="4"/>
                        <a:pt x="9" y="3"/>
                      </a:cubicBezTo>
                      <a:cubicBezTo>
                        <a:pt x="8" y="3"/>
                        <a:pt x="0" y="0"/>
                        <a:pt x="0" y="1"/>
                      </a:cubicBezTo>
                      <a:cubicBezTo>
                        <a:pt x="1" y="5"/>
                        <a:pt x="3" y="7"/>
                        <a:pt x="5" y="10"/>
                      </a:cubicBezTo>
                      <a:cubicBezTo>
                        <a:pt x="7" y="13"/>
                        <a:pt x="4" y="17"/>
                        <a:pt x="7" y="20"/>
                      </a:cubicBezTo>
                      <a:cubicBezTo>
                        <a:pt x="8" y="19"/>
                        <a:pt x="9" y="16"/>
                        <a:pt x="10" y="14"/>
                      </a:cubicBezTo>
                      <a:cubicBezTo>
                        <a:pt x="12" y="13"/>
                        <a:pt x="13" y="14"/>
                        <a:pt x="14" y="14"/>
                      </a:cubicBezTo>
                      <a:cubicBezTo>
                        <a:pt x="17" y="14"/>
                        <a:pt x="14" y="10"/>
                        <a:pt x="14" y="10"/>
                      </a:cubicBezTo>
                      <a:cubicBezTo>
                        <a:pt x="13" y="9"/>
                        <a:pt x="14" y="10"/>
                        <a:pt x="14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2" name="Freeform 666">
                  <a:extLst>
                    <a:ext uri="{FF2B5EF4-FFF2-40B4-BE49-F238E27FC236}">
                      <a16:creationId xmlns:a16="http://schemas.microsoft.com/office/drawing/2014/main" id="{6EABCD57-2E28-9746-A045-60613C34AE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3176" y="6666210"/>
                  <a:ext cx="92356" cy="95566"/>
                </a:xfrm>
                <a:custGeom>
                  <a:avLst/>
                  <a:gdLst>
                    <a:gd name="T0" fmla="*/ 7 w 10"/>
                    <a:gd name="T1" fmla="*/ 9 h 10"/>
                    <a:gd name="T2" fmla="*/ 7 w 10"/>
                    <a:gd name="T3" fmla="*/ 7 h 10"/>
                    <a:gd name="T4" fmla="*/ 10 w 10"/>
                    <a:gd name="T5" fmla="*/ 4 h 10"/>
                    <a:gd name="T6" fmla="*/ 8 w 10"/>
                    <a:gd name="T7" fmla="*/ 1 h 10"/>
                    <a:gd name="T8" fmla="*/ 3 w 10"/>
                    <a:gd name="T9" fmla="*/ 4 h 10"/>
                    <a:gd name="T10" fmla="*/ 0 w 10"/>
                    <a:gd name="T11" fmla="*/ 9 h 10"/>
                    <a:gd name="T12" fmla="*/ 3 w 10"/>
                    <a:gd name="T13" fmla="*/ 9 h 10"/>
                    <a:gd name="T14" fmla="*/ 7 w 10"/>
                    <a:gd name="T15" fmla="*/ 10 h 10"/>
                    <a:gd name="T16" fmla="*/ 7 w 10"/>
                    <a:gd name="T17" fmla="*/ 9 h 10"/>
                    <a:gd name="T18" fmla="*/ 7 w 10"/>
                    <a:gd name="T1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7" y="9"/>
                      </a:moveTo>
                      <a:cubicBezTo>
                        <a:pt x="6" y="8"/>
                        <a:pt x="6" y="8"/>
                        <a:pt x="7" y="7"/>
                      </a:cubicBezTo>
                      <a:cubicBezTo>
                        <a:pt x="8" y="6"/>
                        <a:pt x="9" y="5"/>
                        <a:pt x="10" y="4"/>
                      </a:cubicBezTo>
                      <a:cubicBezTo>
                        <a:pt x="10" y="4"/>
                        <a:pt x="8" y="2"/>
                        <a:pt x="8" y="1"/>
                      </a:cubicBezTo>
                      <a:cubicBezTo>
                        <a:pt x="8" y="5"/>
                        <a:pt x="3" y="0"/>
                        <a:pt x="3" y="4"/>
                      </a:cubicBezTo>
                      <a:cubicBezTo>
                        <a:pt x="3" y="6"/>
                        <a:pt x="1" y="8"/>
                        <a:pt x="0" y="9"/>
                      </a:cubicBezTo>
                      <a:cubicBezTo>
                        <a:pt x="0" y="10"/>
                        <a:pt x="2" y="9"/>
                        <a:pt x="3" y="9"/>
                      </a:cubicBezTo>
                      <a:cubicBezTo>
                        <a:pt x="5" y="9"/>
                        <a:pt x="6" y="9"/>
                        <a:pt x="7" y="10"/>
                      </a:cubicBezTo>
                      <a:cubicBezTo>
                        <a:pt x="7" y="10"/>
                        <a:pt x="7" y="9"/>
                        <a:pt x="7" y="9"/>
                      </a:cubicBezTo>
                      <a:cubicBezTo>
                        <a:pt x="6" y="8"/>
                        <a:pt x="7" y="9"/>
                        <a:pt x="7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3" name="Freeform 667">
                  <a:extLst>
                    <a:ext uri="{FF2B5EF4-FFF2-40B4-BE49-F238E27FC236}">
                      <a16:creationId xmlns:a16="http://schemas.microsoft.com/office/drawing/2014/main" id="{BC6D62A4-B32E-5D45-B3B8-79AD6A896E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2921" y="6815931"/>
                  <a:ext cx="299364" cy="178393"/>
                </a:xfrm>
                <a:custGeom>
                  <a:avLst/>
                  <a:gdLst>
                    <a:gd name="T0" fmla="*/ 17 w 32"/>
                    <a:gd name="T1" fmla="*/ 4 h 19"/>
                    <a:gd name="T2" fmla="*/ 2 w 32"/>
                    <a:gd name="T3" fmla="*/ 0 h 19"/>
                    <a:gd name="T4" fmla="*/ 2 w 32"/>
                    <a:gd name="T5" fmla="*/ 5 h 19"/>
                    <a:gd name="T6" fmla="*/ 3 w 32"/>
                    <a:gd name="T7" fmla="*/ 8 h 19"/>
                    <a:gd name="T8" fmla="*/ 1 w 32"/>
                    <a:gd name="T9" fmla="*/ 11 h 19"/>
                    <a:gd name="T10" fmla="*/ 3 w 32"/>
                    <a:gd name="T11" fmla="*/ 17 h 19"/>
                    <a:gd name="T12" fmla="*/ 9 w 32"/>
                    <a:gd name="T13" fmla="*/ 17 h 19"/>
                    <a:gd name="T14" fmla="*/ 16 w 32"/>
                    <a:gd name="T15" fmla="*/ 18 h 19"/>
                    <a:gd name="T16" fmla="*/ 21 w 32"/>
                    <a:gd name="T17" fmla="*/ 15 h 19"/>
                    <a:gd name="T18" fmla="*/ 28 w 32"/>
                    <a:gd name="T19" fmla="*/ 14 h 19"/>
                    <a:gd name="T20" fmla="*/ 28 w 32"/>
                    <a:gd name="T21" fmla="*/ 8 h 19"/>
                    <a:gd name="T22" fmla="*/ 29 w 32"/>
                    <a:gd name="T23" fmla="*/ 3 h 19"/>
                    <a:gd name="T24" fmla="*/ 21 w 32"/>
                    <a:gd name="T25" fmla="*/ 2 h 19"/>
                    <a:gd name="T26" fmla="*/ 17 w 32"/>
                    <a:gd name="T27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" h="19">
                      <a:moveTo>
                        <a:pt x="17" y="4"/>
                      </a:moveTo>
                      <a:cubicBezTo>
                        <a:pt x="13" y="4"/>
                        <a:pt x="3" y="6"/>
                        <a:pt x="2" y="0"/>
                      </a:cubicBezTo>
                      <a:cubicBezTo>
                        <a:pt x="1" y="2"/>
                        <a:pt x="0" y="4"/>
                        <a:pt x="2" y="5"/>
                      </a:cubicBezTo>
                      <a:cubicBezTo>
                        <a:pt x="3" y="6"/>
                        <a:pt x="4" y="7"/>
                        <a:pt x="3" y="8"/>
                      </a:cubicBezTo>
                      <a:cubicBezTo>
                        <a:pt x="2" y="9"/>
                        <a:pt x="1" y="9"/>
                        <a:pt x="1" y="11"/>
                      </a:cubicBezTo>
                      <a:cubicBezTo>
                        <a:pt x="2" y="13"/>
                        <a:pt x="3" y="14"/>
                        <a:pt x="3" y="17"/>
                      </a:cubicBezTo>
                      <a:cubicBezTo>
                        <a:pt x="5" y="17"/>
                        <a:pt x="7" y="17"/>
                        <a:pt x="9" y="17"/>
                      </a:cubicBezTo>
                      <a:cubicBezTo>
                        <a:pt x="11" y="17"/>
                        <a:pt x="14" y="19"/>
                        <a:pt x="16" y="18"/>
                      </a:cubicBezTo>
                      <a:cubicBezTo>
                        <a:pt x="18" y="18"/>
                        <a:pt x="20" y="16"/>
                        <a:pt x="21" y="15"/>
                      </a:cubicBezTo>
                      <a:cubicBezTo>
                        <a:pt x="23" y="13"/>
                        <a:pt x="25" y="14"/>
                        <a:pt x="28" y="14"/>
                      </a:cubicBezTo>
                      <a:cubicBezTo>
                        <a:pt x="27" y="12"/>
                        <a:pt x="27" y="11"/>
                        <a:pt x="28" y="8"/>
                      </a:cubicBezTo>
                      <a:cubicBezTo>
                        <a:pt x="29" y="6"/>
                        <a:pt x="32" y="4"/>
                        <a:pt x="29" y="3"/>
                      </a:cubicBezTo>
                      <a:cubicBezTo>
                        <a:pt x="27" y="2"/>
                        <a:pt x="24" y="1"/>
                        <a:pt x="21" y="2"/>
                      </a:cubicBezTo>
                      <a:cubicBezTo>
                        <a:pt x="19" y="2"/>
                        <a:pt x="18" y="4"/>
                        <a:pt x="17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4" name="Freeform 668">
                  <a:extLst>
                    <a:ext uri="{FF2B5EF4-FFF2-40B4-BE49-F238E27FC236}">
                      <a16:creationId xmlns:a16="http://schemas.microsoft.com/office/drawing/2014/main" id="{C756E2BF-E93C-6248-B232-B01DF8D070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3111" y="6771334"/>
                  <a:ext cx="168791" cy="140163"/>
                </a:xfrm>
                <a:custGeom>
                  <a:avLst/>
                  <a:gdLst>
                    <a:gd name="T0" fmla="*/ 10 w 18"/>
                    <a:gd name="T1" fmla="*/ 0 h 15"/>
                    <a:gd name="T2" fmla="*/ 1 w 18"/>
                    <a:gd name="T3" fmla="*/ 2 h 15"/>
                    <a:gd name="T4" fmla="*/ 4 w 18"/>
                    <a:gd name="T5" fmla="*/ 8 h 15"/>
                    <a:gd name="T6" fmla="*/ 13 w 18"/>
                    <a:gd name="T7" fmla="*/ 15 h 15"/>
                    <a:gd name="T8" fmla="*/ 15 w 18"/>
                    <a:gd name="T9" fmla="*/ 10 h 15"/>
                    <a:gd name="T10" fmla="*/ 17 w 18"/>
                    <a:gd name="T11" fmla="*/ 6 h 15"/>
                    <a:gd name="T12" fmla="*/ 16 w 18"/>
                    <a:gd name="T13" fmla="*/ 2 h 15"/>
                    <a:gd name="T14" fmla="*/ 10 w 18"/>
                    <a:gd name="T1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15">
                      <a:moveTo>
                        <a:pt x="10" y="0"/>
                      </a:moveTo>
                      <a:cubicBezTo>
                        <a:pt x="8" y="0"/>
                        <a:pt x="0" y="0"/>
                        <a:pt x="1" y="2"/>
                      </a:cubicBezTo>
                      <a:cubicBezTo>
                        <a:pt x="1" y="3"/>
                        <a:pt x="3" y="7"/>
                        <a:pt x="4" y="8"/>
                      </a:cubicBezTo>
                      <a:cubicBezTo>
                        <a:pt x="6" y="11"/>
                        <a:pt x="10" y="13"/>
                        <a:pt x="13" y="15"/>
                      </a:cubicBezTo>
                      <a:cubicBezTo>
                        <a:pt x="13" y="13"/>
                        <a:pt x="13" y="11"/>
                        <a:pt x="15" y="10"/>
                      </a:cubicBezTo>
                      <a:cubicBezTo>
                        <a:pt x="17" y="9"/>
                        <a:pt x="18" y="8"/>
                        <a:pt x="17" y="6"/>
                      </a:cubicBezTo>
                      <a:cubicBezTo>
                        <a:pt x="17" y="4"/>
                        <a:pt x="17" y="3"/>
                        <a:pt x="16" y="2"/>
                      </a:cubicBezTo>
                      <a:cubicBezTo>
                        <a:pt x="14" y="1"/>
                        <a:pt x="12" y="0"/>
                        <a:pt x="1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5" name="Freeform 669">
                  <a:extLst>
                    <a:ext uri="{FF2B5EF4-FFF2-40B4-BE49-F238E27FC236}">
                      <a16:creationId xmlns:a16="http://schemas.microsoft.com/office/drawing/2014/main" id="{18D88FEE-B482-7F44-B5F6-D7F88F877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44129" y="6704437"/>
                  <a:ext cx="207005" cy="251657"/>
                </a:xfrm>
                <a:custGeom>
                  <a:avLst/>
                  <a:gdLst>
                    <a:gd name="T0" fmla="*/ 21 w 22"/>
                    <a:gd name="T1" fmla="*/ 19 h 27"/>
                    <a:gd name="T2" fmla="*/ 20 w 22"/>
                    <a:gd name="T3" fmla="*/ 17 h 27"/>
                    <a:gd name="T4" fmla="*/ 19 w 22"/>
                    <a:gd name="T5" fmla="*/ 13 h 27"/>
                    <a:gd name="T6" fmla="*/ 15 w 22"/>
                    <a:gd name="T7" fmla="*/ 10 h 27"/>
                    <a:gd name="T8" fmla="*/ 14 w 22"/>
                    <a:gd name="T9" fmla="*/ 8 h 27"/>
                    <a:gd name="T10" fmla="*/ 12 w 22"/>
                    <a:gd name="T11" fmla="*/ 5 h 27"/>
                    <a:gd name="T12" fmla="*/ 5 w 22"/>
                    <a:gd name="T13" fmla="*/ 1 h 27"/>
                    <a:gd name="T14" fmla="*/ 2 w 22"/>
                    <a:gd name="T15" fmla="*/ 4 h 27"/>
                    <a:gd name="T16" fmla="*/ 4 w 22"/>
                    <a:gd name="T17" fmla="*/ 14 h 27"/>
                    <a:gd name="T18" fmla="*/ 1 w 22"/>
                    <a:gd name="T19" fmla="*/ 19 h 27"/>
                    <a:gd name="T20" fmla="*/ 0 w 22"/>
                    <a:gd name="T21" fmla="*/ 23 h 27"/>
                    <a:gd name="T22" fmla="*/ 4 w 22"/>
                    <a:gd name="T23" fmla="*/ 27 h 27"/>
                    <a:gd name="T24" fmla="*/ 6 w 22"/>
                    <a:gd name="T25" fmla="*/ 23 h 27"/>
                    <a:gd name="T26" fmla="*/ 10 w 22"/>
                    <a:gd name="T27" fmla="*/ 26 h 27"/>
                    <a:gd name="T28" fmla="*/ 20 w 22"/>
                    <a:gd name="T29" fmla="*/ 24 h 27"/>
                    <a:gd name="T30" fmla="*/ 21 w 22"/>
                    <a:gd name="T31" fmla="*/ 19 h 27"/>
                    <a:gd name="T32" fmla="*/ 21 w 22"/>
                    <a:gd name="T33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2" h="27">
                      <a:moveTo>
                        <a:pt x="21" y="19"/>
                      </a:moveTo>
                      <a:cubicBezTo>
                        <a:pt x="22" y="18"/>
                        <a:pt x="21" y="18"/>
                        <a:pt x="20" y="17"/>
                      </a:cubicBezTo>
                      <a:cubicBezTo>
                        <a:pt x="19" y="16"/>
                        <a:pt x="19" y="15"/>
                        <a:pt x="19" y="13"/>
                      </a:cubicBezTo>
                      <a:cubicBezTo>
                        <a:pt x="21" y="10"/>
                        <a:pt x="18" y="10"/>
                        <a:pt x="15" y="10"/>
                      </a:cubicBezTo>
                      <a:cubicBezTo>
                        <a:pt x="14" y="10"/>
                        <a:pt x="14" y="9"/>
                        <a:pt x="14" y="8"/>
                      </a:cubicBezTo>
                      <a:cubicBezTo>
                        <a:pt x="13" y="6"/>
                        <a:pt x="12" y="7"/>
                        <a:pt x="12" y="5"/>
                      </a:cubicBezTo>
                      <a:cubicBezTo>
                        <a:pt x="11" y="2"/>
                        <a:pt x="9" y="0"/>
                        <a:pt x="5" y="1"/>
                      </a:cubicBezTo>
                      <a:cubicBezTo>
                        <a:pt x="2" y="2"/>
                        <a:pt x="2" y="2"/>
                        <a:pt x="2" y="4"/>
                      </a:cubicBezTo>
                      <a:cubicBezTo>
                        <a:pt x="3" y="7"/>
                        <a:pt x="4" y="10"/>
                        <a:pt x="4" y="14"/>
                      </a:cubicBezTo>
                      <a:cubicBezTo>
                        <a:pt x="5" y="17"/>
                        <a:pt x="2" y="16"/>
                        <a:pt x="1" y="19"/>
                      </a:cubicBezTo>
                      <a:cubicBezTo>
                        <a:pt x="0" y="20"/>
                        <a:pt x="0" y="22"/>
                        <a:pt x="0" y="23"/>
                      </a:cubicBezTo>
                      <a:cubicBezTo>
                        <a:pt x="0" y="25"/>
                        <a:pt x="3" y="26"/>
                        <a:pt x="4" y="27"/>
                      </a:cubicBezTo>
                      <a:cubicBezTo>
                        <a:pt x="4" y="26"/>
                        <a:pt x="4" y="23"/>
                        <a:pt x="6" y="23"/>
                      </a:cubicBezTo>
                      <a:cubicBezTo>
                        <a:pt x="8" y="23"/>
                        <a:pt x="9" y="24"/>
                        <a:pt x="10" y="26"/>
                      </a:cubicBezTo>
                      <a:cubicBezTo>
                        <a:pt x="11" y="26"/>
                        <a:pt x="18" y="24"/>
                        <a:pt x="20" y="24"/>
                      </a:cubicBezTo>
                      <a:cubicBezTo>
                        <a:pt x="18" y="22"/>
                        <a:pt x="20" y="21"/>
                        <a:pt x="21" y="19"/>
                      </a:cubicBezTo>
                      <a:cubicBezTo>
                        <a:pt x="22" y="18"/>
                        <a:pt x="20" y="20"/>
                        <a:pt x="21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6" name="Freeform 670">
                  <a:extLst>
                    <a:ext uri="{FF2B5EF4-FFF2-40B4-BE49-F238E27FC236}">
                      <a16:creationId xmlns:a16="http://schemas.microsoft.com/office/drawing/2014/main" id="{C84E7293-0F02-E74A-9BD6-183017F130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32666" y="6554719"/>
                  <a:ext cx="328028" cy="178393"/>
                </a:xfrm>
                <a:custGeom>
                  <a:avLst/>
                  <a:gdLst>
                    <a:gd name="T0" fmla="*/ 30 w 35"/>
                    <a:gd name="T1" fmla="*/ 3 h 19"/>
                    <a:gd name="T2" fmla="*/ 24 w 35"/>
                    <a:gd name="T3" fmla="*/ 1 h 19"/>
                    <a:gd name="T4" fmla="*/ 19 w 35"/>
                    <a:gd name="T5" fmla="*/ 4 h 19"/>
                    <a:gd name="T6" fmla="*/ 15 w 35"/>
                    <a:gd name="T7" fmla="*/ 4 h 19"/>
                    <a:gd name="T8" fmla="*/ 13 w 35"/>
                    <a:gd name="T9" fmla="*/ 6 h 19"/>
                    <a:gd name="T10" fmla="*/ 5 w 35"/>
                    <a:gd name="T11" fmla="*/ 4 h 19"/>
                    <a:gd name="T12" fmla="*/ 5 w 35"/>
                    <a:gd name="T13" fmla="*/ 7 h 19"/>
                    <a:gd name="T14" fmla="*/ 3 w 35"/>
                    <a:gd name="T15" fmla="*/ 8 h 19"/>
                    <a:gd name="T16" fmla="*/ 3 w 35"/>
                    <a:gd name="T17" fmla="*/ 15 h 19"/>
                    <a:gd name="T18" fmla="*/ 11 w 35"/>
                    <a:gd name="T19" fmla="*/ 19 h 19"/>
                    <a:gd name="T20" fmla="*/ 21 w 35"/>
                    <a:gd name="T21" fmla="*/ 17 h 19"/>
                    <a:gd name="T22" fmla="*/ 25 w 35"/>
                    <a:gd name="T23" fmla="*/ 15 h 19"/>
                    <a:gd name="T24" fmla="*/ 29 w 35"/>
                    <a:gd name="T25" fmla="*/ 9 h 19"/>
                    <a:gd name="T26" fmla="*/ 33 w 35"/>
                    <a:gd name="T27" fmla="*/ 6 h 19"/>
                    <a:gd name="T28" fmla="*/ 30 w 35"/>
                    <a:gd name="T29" fmla="*/ 3 h 19"/>
                    <a:gd name="T30" fmla="*/ 30 w 35"/>
                    <a:gd name="T31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5" h="19">
                      <a:moveTo>
                        <a:pt x="30" y="3"/>
                      </a:moveTo>
                      <a:cubicBezTo>
                        <a:pt x="30" y="2"/>
                        <a:pt x="25" y="2"/>
                        <a:pt x="24" y="1"/>
                      </a:cubicBezTo>
                      <a:cubicBezTo>
                        <a:pt x="20" y="0"/>
                        <a:pt x="22" y="4"/>
                        <a:pt x="19" y="4"/>
                      </a:cubicBezTo>
                      <a:cubicBezTo>
                        <a:pt x="18" y="3"/>
                        <a:pt x="17" y="4"/>
                        <a:pt x="15" y="4"/>
                      </a:cubicBezTo>
                      <a:cubicBezTo>
                        <a:pt x="14" y="4"/>
                        <a:pt x="14" y="6"/>
                        <a:pt x="13" y="6"/>
                      </a:cubicBezTo>
                      <a:cubicBezTo>
                        <a:pt x="9" y="8"/>
                        <a:pt x="7" y="6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4" y="8"/>
                        <a:pt x="3" y="6"/>
                        <a:pt x="3" y="8"/>
                      </a:cubicBezTo>
                      <a:cubicBezTo>
                        <a:pt x="3" y="11"/>
                        <a:pt x="0" y="13"/>
                        <a:pt x="3" y="15"/>
                      </a:cubicBezTo>
                      <a:cubicBezTo>
                        <a:pt x="5" y="17"/>
                        <a:pt x="8" y="19"/>
                        <a:pt x="11" y="19"/>
                      </a:cubicBezTo>
                      <a:cubicBezTo>
                        <a:pt x="15" y="19"/>
                        <a:pt x="17" y="16"/>
                        <a:pt x="21" y="17"/>
                      </a:cubicBezTo>
                      <a:cubicBezTo>
                        <a:pt x="21" y="16"/>
                        <a:pt x="24" y="16"/>
                        <a:pt x="25" y="15"/>
                      </a:cubicBezTo>
                      <a:cubicBezTo>
                        <a:pt x="26" y="13"/>
                        <a:pt x="27" y="11"/>
                        <a:pt x="29" y="9"/>
                      </a:cubicBezTo>
                      <a:cubicBezTo>
                        <a:pt x="30" y="7"/>
                        <a:pt x="31" y="7"/>
                        <a:pt x="33" y="6"/>
                      </a:cubicBezTo>
                      <a:cubicBezTo>
                        <a:pt x="35" y="4"/>
                        <a:pt x="30" y="4"/>
                        <a:pt x="30" y="3"/>
                      </a:cubicBezTo>
                      <a:cubicBezTo>
                        <a:pt x="30" y="3"/>
                        <a:pt x="30" y="4"/>
                        <a:pt x="3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7" name="Freeform 671">
                  <a:extLst>
                    <a:ext uri="{FF2B5EF4-FFF2-40B4-BE49-F238E27FC236}">
                      <a16:creationId xmlns:a16="http://schemas.microsoft.com/office/drawing/2014/main" id="{E38182CC-3456-894D-B423-6DEF0B8A1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20561" y="6956097"/>
                  <a:ext cx="289811" cy="299442"/>
                </a:xfrm>
                <a:custGeom>
                  <a:avLst/>
                  <a:gdLst>
                    <a:gd name="T0" fmla="*/ 31 w 31"/>
                    <a:gd name="T1" fmla="*/ 0 h 32"/>
                    <a:gd name="T2" fmla="*/ 23 w 31"/>
                    <a:gd name="T3" fmla="*/ 3 h 32"/>
                    <a:gd name="T4" fmla="*/ 13 w 31"/>
                    <a:gd name="T5" fmla="*/ 2 h 32"/>
                    <a:gd name="T6" fmla="*/ 9 w 31"/>
                    <a:gd name="T7" fmla="*/ 4 h 32"/>
                    <a:gd name="T8" fmla="*/ 6 w 31"/>
                    <a:gd name="T9" fmla="*/ 5 h 32"/>
                    <a:gd name="T10" fmla="*/ 4 w 31"/>
                    <a:gd name="T11" fmla="*/ 8 h 32"/>
                    <a:gd name="T12" fmla="*/ 2 w 31"/>
                    <a:gd name="T13" fmla="*/ 11 h 32"/>
                    <a:gd name="T14" fmla="*/ 2 w 31"/>
                    <a:gd name="T15" fmla="*/ 15 h 32"/>
                    <a:gd name="T16" fmla="*/ 4 w 31"/>
                    <a:gd name="T17" fmla="*/ 17 h 32"/>
                    <a:gd name="T18" fmla="*/ 5 w 31"/>
                    <a:gd name="T19" fmla="*/ 22 h 32"/>
                    <a:gd name="T20" fmla="*/ 6 w 31"/>
                    <a:gd name="T21" fmla="*/ 25 h 32"/>
                    <a:gd name="T22" fmla="*/ 7 w 31"/>
                    <a:gd name="T23" fmla="*/ 28 h 32"/>
                    <a:gd name="T24" fmla="*/ 8 w 31"/>
                    <a:gd name="T25" fmla="*/ 29 h 32"/>
                    <a:gd name="T26" fmla="*/ 10 w 31"/>
                    <a:gd name="T27" fmla="*/ 31 h 32"/>
                    <a:gd name="T28" fmla="*/ 12 w 31"/>
                    <a:gd name="T29" fmla="*/ 30 h 32"/>
                    <a:gd name="T30" fmla="*/ 13 w 31"/>
                    <a:gd name="T31" fmla="*/ 31 h 32"/>
                    <a:gd name="T32" fmla="*/ 13 w 31"/>
                    <a:gd name="T33" fmla="*/ 26 h 32"/>
                    <a:gd name="T34" fmla="*/ 17 w 31"/>
                    <a:gd name="T35" fmla="*/ 26 h 32"/>
                    <a:gd name="T36" fmla="*/ 14 w 31"/>
                    <a:gd name="T37" fmla="*/ 23 h 32"/>
                    <a:gd name="T38" fmla="*/ 17 w 31"/>
                    <a:gd name="T39" fmla="*/ 24 h 32"/>
                    <a:gd name="T40" fmla="*/ 18 w 31"/>
                    <a:gd name="T41" fmla="*/ 22 h 32"/>
                    <a:gd name="T42" fmla="*/ 21 w 31"/>
                    <a:gd name="T43" fmla="*/ 23 h 32"/>
                    <a:gd name="T44" fmla="*/ 19 w 31"/>
                    <a:gd name="T45" fmla="*/ 19 h 32"/>
                    <a:gd name="T46" fmla="*/ 15 w 31"/>
                    <a:gd name="T47" fmla="*/ 17 h 32"/>
                    <a:gd name="T48" fmla="*/ 15 w 31"/>
                    <a:gd name="T49" fmla="*/ 16 h 32"/>
                    <a:gd name="T50" fmla="*/ 11 w 31"/>
                    <a:gd name="T51" fmla="*/ 10 h 32"/>
                    <a:gd name="T52" fmla="*/ 16 w 31"/>
                    <a:gd name="T53" fmla="*/ 11 h 32"/>
                    <a:gd name="T54" fmla="*/ 16 w 31"/>
                    <a:gd name="T55" fmla="*/ 10 h 32"/>
                    <a:gd name="T56" fmla="*/ 18 w 31"/>
                    <a:gd name="T57" fmla="*/ 11 h 32"/>
                    <a:gd name="T58" fmla="*/ 17 w 31"/>
                    <a:gd name="T59" fmla="*/ 9 h 32"/>
                    <a:gd name="T60" fmla="*/ 21 w 31"/>
                    <a:gd name="T61" fmla="*/ 10 h 32"/>
                    <a:gd name="T62" fmla="*/ 17 w 31"/>
                    <a:gd name="T63" fmla="*/ 7 h 32"/>
                    <a:gd name="T64" fmla="*/ 22 w 31"/>
                    <a:gd name="T65" fmla="*/ 5 h 32"/>
                    <a:gd name="T66" fmla="*/ 21 w 31"/>
                    <a:gd name="T67" fmla="*/ 7 h 32"/>
                    <a:gd name="T68" fmla="*/ 25 w 31"/>
                    <a:gd name="T69" fmla="*/ 5 h 32"/>
                    <a:gd name="T70" fmla="*/ 29 w 31"/>
                    <a:gd name="T71" fmla="*/ 7 h 32"/>
                    <a:gd name="T72" fmla="*/ 31 w 31"/>
                    <a:gd name="T7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1" h="32">
                      <a:moveTo>
                        <a:pt x="31" y="0"/>
                      </a:moveTo>
                      <a:cubicBezTo>
                        <a:pt x="28" y="2"/>
                        <a:pt x="27" y="4"/>
                        <a:pt x="23" y="3"/>
                      </a:cubicBezTo>
                      <a:cubicBezTo>
                        <a:pt x="21" y="2"/>
                        <a:pt x="15" y="1"/>
                        <a:pt x="13" y="2"/>
                      </a:cubicBezTo>
                      <a:cubicBezTo>
                        <a:pt x="13" y="5"/>
                        <a:pt x="10" y="3"/>
                        <a:pt x="9" y="4"/>
                      </a:cubicBezTo>
                      <a:cubicBezTo>
                        <a:pt x="8" y="5"/>
                        <a:pt x="7" y="5"/>
                        <a:pt x="6" y="5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3" y="9"/>
                        <a:pt x="3" y="10"/>
                        <a:pt x="2" y="11"/>
                      </a:cubicBezTo>
                      <a:cubicBezTo>
                        <a:pt x="0" y="13"/>
                        <a:pt x="0" y="13"/>
                        <a:pt x="2" y="15"/>
                      </a:cubicBezTo>
                      <a:cubicBezTo>
                        <a:pt x="3" y="16"/>
                        <a:pt x="4" y="16"/>
                        <a:pt x="4" y="17"/>
                      </a:cubicBezTo>
                      <a:cubicBezTo>
                        <a:pt x="4" y="19"/>
                        <a:pt x="4" y="20"/>
                        <a:pt x="5" y="22"/>
                      </a:cubicBezTo>
                      <a:cubicBezTo>
                        <a:pt x="5" y="23"/>
                        <a:pt x="5" y="24"/>
                        <a:pt x="6" y="25"/>
                      </a:cubicBezTo>
                      <a:cubicBezTo>
                        <a:pt x="8" y="26"/>
                        <a:pt x="6" y="27"/>
                        <a:pt x="7" y="28"/>
                      </a:cubicBezTo>
                      <a:cubicBezTo>
                        <a:pt x="7" y="30"/>
                        <a:pt x="8" y="29"/>
                        <a:pt x="8" y="29"/>
                      </a:cubicBezTo>
                      <a:cubicBezTo>
                        <a:pt x="10" y="29"/>
                        <a:pt x="10" y="30"/>
                        <a:pt x="10" y="31"/>
                      </a:cubicBezTo>
                      <a:cubicBezTo>
                        <a:pt x="11" y="31"/>
                        <a:pt x="12" y="30"/>
                        <a:pt x="12" y="30"/>
                      </a:cubicBezTo>
                      <a:cubicBezTo>
                        <a:pt x="13" y="29"/>
                        <a:pt x="13" y="31"/>
                        <a:pt x="13" y="31"/>
                      </a:cubicBezTo>
                      <a:cubicBezTo>
                        <a:pt x="14" y="32"/>
                        <a:pt x="13" y="25"/>
                        <a:pt x="13" y="26"/>
                      </a:cubicBezTo>
                      <a:cubicBezTo>
                        <a:pt x="13" y="25"/>
                        <a:pt x="16" y="26"/>
                        <a:pt x="17" y="26"/>
                      </a:cubicBezTo>
                      <a:cubicBezTo>
                        <a:pt x="17" y="25"/>
                        <a:pt x="14" y="24"/>
                        <a:pt x="14" y="23"/>
                      </a:cubicBezTo>
                      <a:cubicBezTo>
                        <a:pt x="15" y="21"/>
                        <a:pt x="17" y="23"/>
                        <a:pt x="17" y="24"/>
                      </a:cubicBezTo>
                      <a:cubicBezTo>
                        <a:pt x="19" y="25"/>
                        <a:pt x="18" y="23"/>
                        <a:pt x="18" y="22"/>
                      </a:cubicBezTo>
                      <a:cubicBezTo>
                        <a:pt x="18" y="21"/>
                        <a:pt x="21" y="23"/>
                        <a:pt x="21" y="23"/>
                      </a:cubicBezTo>
                      <a:cubicBezTo>
                        <a:pt x="21" y="22"/>
                        <a:pt x="19" y="19"/>
                        <a:pt x="19" y="19"/>
                      </a:cubicBezTo>
                      <a:cubicBezTo>
                        <a:pt x="18" y="18"/>
                        <a:pt x="16" y="18"/>
                        <a:pt x="15" y="17"/>
                      </a:cubicBezTo>
                      <a:cubicBezTo>
                        <a:pt x="15" y="17"/>
                        <a:pt x="15" y="15"/>
                        <a:pt x="15" y="16"/>
                      </a:cubicBezTo>
                      <a:cubicBezTo>
                        <a:pt x="14" y="14"/>
                        <a:pt x="11" y="12"/>
                        <a:pt x="11" y="10"/>
                      </a:cubicBezTo>
                      <a:cubicBezTo>
                        <a:pt x="12" y="6"/>
                        <a:pt x="15" y="10"/>
                        <a:pt x="16" y="11"/>
                      </a:cubicBezTo>
                      <a:cubicBezTo>
                        <a:pt x="16" y="11"/>
                        <a:pt x="16" y="10"/>
                        <a:pt x="16" y="10"/>
                      </a:cubicBezTo>
                      <a:cubicBezTo>
                        <a:pt x="17" y="9"/>
                        <a:pt x="18" y="10"/>
                        <a:pt x="18" y="11"/>
                      </a:cubicBezTo>
                      <a:cubicBezTo>
                        <a:pt x="18" y="11"/>
                        <a:pt x="17" y="9"/>
                        <a:pt x="17" y="9"/>
                      </a:cubicBezTo>
                      <a:cubicBezTo>
                        <a:pt x="18" y="9"/>
                        <a:pt x="20" y="10"/>
                        <a:pt x="21" y="10"/>
                      </a:cubicBezTo>
                      <a:cubicBezTo>
                        <a:pt x="21" y="9"/>
                        <a:pt x="17" y="9"/>
                        <a:pt x="17" y="7"/>
                      </a:cubicBezTo>
                      <a:cubicBezTo>
                        <a:pt x="17" y="7"/>
                        <a:pt x="21" y="5"/>
                        <a:pt x="22" y="5"/>
                      </a:cubicBezTo>
                      <a:cubicBezTo>
                        <a:pt x="22" y="5"/>
                        <a:pt x="21" y="7"/>
                        <a:pt x="21" y="7"/>
                      </a:cubicBezTo>
                      <a:cubicBezTo>
                        <a:pt x="21" y="7"/>
                        <a:pt x="24" y="5"/>
                        <a:pt x="25" y="5"/>
                      </a:cubicBezTo>
                      <a:cubicBezTo>
                        <a:pt x="26" y="5"/>
                        <a:pt x="27" y="6"/>
                        <a:pt x="29" y="7"/>
                      </a:cubicBezTo>
                      <a:cubicBezTo>
                        <a:pt x="30" y="5"/>
                        <a:pt x="31" y="2"/>
                        <a:pt x="3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8" name="Freeform 672">
                  <a:extLst>
                    <a:ext uri="{FF2B5EF4-FFF2-40B4-BE49-F238E27FC236}">
                      <a16:creationId xmlns:a16="http://schemas.microsoft.com/office/drawing/2014/main" id="{EA0CFC8E-F828-6D4B-B88B-5B46D20127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81711" y="6940166"/>
                  <a:ext cx="140127" cy="92380"/>
                </a:xfrm>
                <a:custGeom>
                  <a:avLst/>
                  <a:gdLst>
                    <a:gd name="T0" fmla="*/ 15 w 15"/>
                    <a:gd name="T1" fmla="*/ 6 h 10"/>
                    <a:gd name="T2" fmla="*/ 10 w 15"/>
                    <a:gd name="T3" fmla="*/ 1 h 10"/>
                    <a:gd name="T4" fmla="*/ 2 w 15"/>
                    <a:gd name="T5" fmla="*/ 5 h 10"/>
                    <a:gd name="T6" fmla="*/ 1 w 15"/>
                    <a:gd name="T7" fmla="*/ 9 h 10"/>
                    <a:gd name="T8" fmla="*/ 6 w 15"/>
                    <a:gd name="T9" fmla="*/ 9 h 10"/>
                    <a:gd name="T10" fmla="*/ 11 w 15"/>
                    <a:gd name="T11" fmla="*/ 7 h 10"/>
                    <a:gd name="T12" fmla="*/ 15 w 15"/>
                    <a:gd name="T13" fmla="*/ 6 h 10"/>
                    <a:gd name="T14" fmla="*/ 15 w 15"/>
                    <a:gd name="T15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10">
                      <a:moveTo>
                        <a:pt x="15" y="6"/>
                      </a:moveTo>
                      <a:cubicBezTo>
                        <a:pt x="13" y="4"/>
                        <a:pt x="10" y="4"/>
                        <a:pt x="10" y="1"/>
                      </a:cubicBezTo>
                      <a:cubicBezTo>
                        <a:pt x="5" y="0"/>
                        <a:pt x="4" y="0"/>
                        <a:pt x="2" y="5"/>
                      </a:cubicBezTo>
                      <a:cubicBezTo>
                        <a:pt x="2" y="6"/>
                        <a:pt x="0" y="9"/>
                        <a:pt x="1" y="9"/>
                      </a:cubicBezTo>
                      <a:cubicBezTo>
                        <a:pt x="3" y="10"/>
                        <a:pt x="5" y="10"/>
                        <a:pt x="6" y="9"/>
                      </a:cubicBezTo>
                      <a:cubicBezTo>
                        <a:pt x="8" y="8"/>
                        <a:pt x="9" y="7"/>
                        <a:pt x="11" y="7"/>
                      </a:cubicBezTo>
                      <a:cubicBezTo>
                        <a:pt x="11" y="7"/>
                        <a:pt x="15" y="7"/>
                        <a:pt x="15" y="6"/>
                      </a:cubicBezTo>
                      <a:cubicBezTo>
                        <a:pt x="14" y="6"/>
                        <a:pt x="15" y="7"/>
                        <a:pt x="15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9" name="Freeform 673">
                  <a:extLst>
                    <a:ext uri="{FF2B5EF4-FFF2-40B4-BE49-F238E27FC236}">
                      <a16:creationId xmlns:a16="http://schemas.microsoft.com/office/drawing/2014/main" id="{5CD2DC17-C486-6345-950C-086AB1679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82348" y="6911499"/>
                  <a:ext cx="82803" cy="168837"/>
                </a:xfrm>
                <a:custGeom>
                  <a:avLst/>
                  <a:gdLst>
                    <a:gd name="T0" fmla="*/ 6 w 9"/>
                    <a:gd name="T1" fmla="*/ 16 h 18"/>
                    <a:gd name="T2" fmla="*/ 7 w 9"/>
                    <a:gd name="T3" fmla="*/ 11 h 18"/>
                    <a:gd name="T4" fmla="*/ 6 w 9"/>
                    <a:gd name="T5" fmla="*/ 6 h 18"/>
                    <a:gd name="T6" fmla="*/ 7 w 9"/>
                    <a:gd name="T7" fmla="*/ 4 h 18"/>
                    <a:gd name="T8" fmla="*/ 3 w 9"/>
                    <a:gd name="T9" fmla="*/ 1 h 18"/>
                    <a:gd name="T10" fmla="*/ 0 w 9"/>
                    <a:gd name="T11" fmla="*/ 9 h 18"/>
                    <a:gd name="T12" fmla="*/ 4 w 9"/>
                    <a:gd name="T13" fmla="*/ 18 h 18"/>
                    <a:gd name="T14" fmla="*/ 6 w 9"/>
                    <a:gd name="T15" fmla="*/ 16 h 18"/>
                    <a:gd name="T16" fmla="*/ 6 w 9"/>
                    <a:gd name="T17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18">
                      <a:moveTo>
                        <a:pt x="6" y="16"/>
                      </a:moveTo>
                      <a:cubicBezTo>
                        <a:pt x="7" y="14"/>
                        <a:pt x="9" y="12"/>
                        <a:pt x="7" y="11"/>
                      </a:cubicBezTo>
                      <a:cubicBezTo>
                        <a:pt x="6" y="10"/>
                        <a:pt x="5" y="8"/>
                        <a:pt x="6" y="6"/>
                      </a:cubicBezTo>
                      <a:cubicBezTo>
                        <a:pt x="6" y="6"/>
                        <a:pt x="7" y="4"/>
                        <a:pt x="7" y="4"/>
                      </a:cubicBezTo>
                      <a:cubicBezTo>
                        <a:pt x="6" y="3"/>
                        <a:pt x="4" y="1"/>
                        <a:pt x="3" y="1"/>
                      </a:cubicBezTo>
                      <a:cubicBezTo>
                        <a:pt x="0" y="0"/>
                        <a:pt x="0" y="7"/>
                        <a:pt x="0" y="9"/>
                      </a:cubicBezTo>
                      <a:cubicBezTo>
                        <a:pt x="0" y="13"/>
                        <a:pt x="2" y="15"/>
                        <a:pt x="4" y="18"/>
                      </a:cubicBezTo>
                      <a:cubicBezTo>
                        <a:pt x="5" y="17"/>
                        <a:pt x="6" y="16"/>
                        <a:pt x="6" y="16"/>
                      </a:cubicBezTo>
                      <a:cubicBezTo>
                        <a:pt x="7" y="14"/>
                        <a:pt x="6" y="16"/>
                        <a:pt x="6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0" name="Freeform 674">
                  <a:extLst>
                    <a:ext uri="{FF2B5EF4-FFF2-40B4-BE49-F238E27FC236}">
                      <a16:creationId xmlns:a16="http://schemas.microsoft.com/office/drawing/2014/main" id="{F99B8B9B-B2BB-2F43-A539-CE2FF8860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30115" y="6930613"/>
                  <a:ext cx="121018" cy="82827"/>
                </a:xfrm>
                <a:custGeom>
                  <a:avLst/>
                  <a:gdLst>
                    <a:gd name="T0" fmla="*/ 11 w 13"/>
                    <a:gd name="T1" fmla="*/ 0 h 9"/>
                    <a:gd name="T2" fmla="*/ 2 w 13"/>
                    <a:gd name="T3" fmla="*/ 2 h 9"/>
                    <a:gd name="T4" fmla="*/ 3 w 13"/>
                    <a:gd name="T5" fmla="*/ 9 h 9"/>
                    <a:gd name="T6" fmla="*/ 7 w 13"/>
                    <a:gd name="T7" fmla="*/ 8 h 9"/>
                    <a:gd name="T8" fmla="*/ 10 w 13"/>
                    <a:gd name="T9" fmla="*/ 7 h 9"/>
                    <a:gd name="T10" fmla="*/ 11 w 13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9">
                      <a:moveTo>
                        <a:pt x="11" y="0"/>
                      </a:moveTo>
                      <a:cubicBezTo>
                        <a:pt x="9" y="0"/>
                        <a:pt x="2" y="0"/>
                        <a:pt x="2" y="2"/>
                      </a:cubicBezTo>
                      <a:cubicBezTo>
                        <a:pt x="0" y="4"/>
                        <a:pt x="0" y="8"/>
                        <a:pt x="3" y="9"/>
                      </a:cubicBezTo>
                      <a:cubicBezTo>
                        <a:pt x="4" y="8"/>
                        <a:pt x="6" y="9"/>
                        <a:pt x="7" y="8"/>
                      </a:cubicBezTo>
                      <a:cubicBezTo>
                        <a:pt x="8" y="8"/>
                        <a:pt x="9" y="6"/>
                        <a:pt x="10" y="7"/>
                      </a:cubicBezTo>
                      <a:cubicBezTo>
                        <a:pt x="13" y="9"/>
                        <a:pt x="11" y="1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1" name="Freeform 675">
                  <a:extLst>
                    <a:ext uri="{FF2B5EF4-FFF2-40B4-BE49-F238E27FC236}">
                      <a16:creationId xmlns:a16="http://schemas.microsoft.com/office/drawing/2014/main" id="{18622E44-F71C-8C4D-9C29-81026097BF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55596" y="6984764"/>
                  <a:ext cx="178345" cy="149721"/>
                </a:xfrm>
                <a:custGeom>
                  <a:avLst/>
                  <a:gdLst>
                    <a:gd name="T0" fmla="*/ 19 w 19"/>
                    <a:gd name="T1" fmla="*/ 14 h 16"/>
                    <a:gd name="T2" fmla="*/ 17 w 19"/>
                    <a:gd name="T3" fmla="*/ 10 h 16"/>
                    <a:gd name="T4" fmla="*/ 16 w 19"/>
                    <a:gd name="T5" fmla="*/ 7 h 16"/>
                    <a:gd name="T6" fmla="*/ 14 w 19"/>
                    <a:gd name="T7" fmla="*/ 3 h 16"/>
                    <a:gd name="T8" fmla="*/ 12 w 19"/>
                    <a:gd name="T9" fmla="*/ 0 h 16"/>
                    <a:gd name="T10" fmla="*/ 6 w 19"/>
                    <a:gd name="T11" fmla="*/ 6 h 16"/>
                    <a:gd name="T12" fmla="*/ 9 w 19"/>
                    <a:gd name="T13" fmla="*/ 9 h 16"/>
                    <a:gd name="T14" fmla="*/ 12 w 19"/>
                    <a:gd name="T15" fmla="*/ 11 h 16"/>
                    <a:gd name="T16" fmla="*/ 16 w 19"/>
                    <a:gd name="T17" fmla="*/ 13 h 16"/>
                    <a:gd name="T18" fmla="*/ 19 w 19"/>
                    <a:gd name="T19" fmla="*/ 14 h 16"/>
                    <a:gd name="T20" fmla="*/ 19 w 19"/>
                    <a:gd name="T21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16">
                      <a:moveTo>
                        <a:pt x="19" y="14"/>
                      </a:moveTo>
                      <a:cubicBezTo>
                        <a:pt x="19" y="12"/>
                        <a:pt x="19" y="11"/>
                        <a:pt x="17" y="10"/>
                      </a:cubicBezTo>
                      <a:cubicBezTo>
                        <a:pt x="15" y="9"/>
                        <a:pt x="17" y="8"/>
                        <a:pt x="16" y="7"/>
                      </a:cubicBezTo>
                      <a:cubicBezTo>
                        <a:pt x="15" y="5"/>
                        <a:pt x="14" y="6"/>
                        <a:pt x="14" y="3"/>
                      </a:cubicBezTo>
                      <a:cubicBezTo>
                        <a:pt x="14" y="3"/>
                        <a:pt x="11" y="1"/>
                        <a:pt x="12" y="0"/>
                      </a:cubicBezTo>
                      <a:cubicBezTo>
                        <a:pt x="9" y="0"/>
                        <a:pt x="0" y="1"/>
                        <a:pt x="6" y="6"/>
                      </a:cubicBezTo>
                      <a:cubicBezTo>
                        <a:pt x="7" y="7"/>
                        <a:pt x="8" y="8"/>
                        <a:pt x="9" y="9"/>
                      </a:cubicBezTo>
                      <a:cubicBezTo>
                        <a:pt x="10" y="10"/>
                        <a:pt x="11" y="10"/>
                        <a:pt x="12" y="11"/>
                      </a:cubicBezTo>
                      <a:cubicBezTo>
                        <a:pt x="14" y="11"/>
                        <a:pt x="16" y="11"/>
                        <a:pt x="16" y="13"/>
                      </a:cubicBezTo>
                      <a:cubicBezTo>
                        <a:pt x="17" y="14"/>
                        <a:pt x="18" y="16"/>
                        <a:pt x="19" y="14"/>
                      </a:cubicBezTo>
                      <a:cubicBezTo>
                        <a:pt x="19" y="13"/>
                        <a:pt x="18" y="15"/>
                        <a:pt x="19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2" name="Freeform 676">
                  <a:extLst>
                    <a:ext uri="{FF2B5EF4-FFF2-40B4-BE49-F238E27FC236}">
                      <a16:creationId xmlns:a16="http://schemas.microsoft.com/office/drawing/2014/main" id="{D3AACCCC-98DD-CA48-B7BD-E503C0913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22475" y="7061218"/>
                  <a:ext cx="923567" cy="783643"/>
                </a:xfrm>
                <a:custGeom>
                  <a:avLst/>
                  <a:gdLst>
                    <a:gd name="T0" fmla="*/ 95 w 99"/>
                    <a:gd name="T1" fmla="*/ 73 h 84"/>
                    <a:gd name="T2" fmla="*/ 93 w 99"/>
                    <a:gd name="T3" fmla="*/ 68 h 84"/>
                    <a:gd name="T4" fmla="*/ 90 w 99"/>
                    <a:gd name="T5" fmla="*/ 65 h 84"/>
                    <a:gd name="T6" fmla="*/ 86 w 99"/>
                    <a:gd name="T7" fmla="*/ 60 h 84"/>
                    <a:gd name="T8" fmla="*/ 87 w 99"/>
                    <a:gd name="T9" fmla="*/ 55 h 84"/>
                    <a:gd name="T10" fmla="*/ 89 w 99"/>
                    <a:gd name="T11" fmla="*/ 50 h 84"/>
                    <a:gd name="T12" fmla="*/ 84 w 99"/>
                    <a:gd name="T13" fmla="*/ 49 h 84"/>
                    <a:gd name="T14" fmla="*/ 84 w 99"/>
                    <a:gd name="T15" fmla="*/ 46 h 84"/>
                    <a:gd name="T16" fmla="*/ 84 w 99"/>
                    <a:gd name="T17" fmla="*/ 40 h 84"/>
                    <a:gd name="T18" fmla="*/ 82 w 99"/>
                    <a:gd name="T19" fmla="*/ 36 h 84"/>
                    <a:gd name="T20" fmla="*/ 85 w 99"/>
                    <a:gd name="T21" fmla="*/ 31 h 84"/>
                    <a:gd name="T22" fmla="*/ 86 w 99"/>
                    <a:gd name="T23" fmla="*/ 20 h 84"/>
                    <a:gd name="T24" fmla="*/ 79 w 99"/>
                    <a:gd name="T25" fmla="*/ 18 h 84"/>
                    <a:gd name="T26" fmla="*/ 76 w 99"/>
                    <a:gd name="T27" fmla="*/ 15 h 84"/>
                    <a:gd name="T28" fmla="*/ 71 w 99"/>
                    <a:gd name="T29" fmla="*/ 13 h 84"/>
                    <a:gd name="T30" fmla="*/ 66 w 99"/>
                    <a:gd name="T31" fmla="*/ 12 h 84"/>
                    <a:gd name="T32" fmla="*/ 61 w 99"/>
                    <a:gd name="T33" fmla="*/ 11 h 84"/>
                    <a:gd name="T34" fmla="*/ 57 w 99"/>
                    <a:gd name="T35" fmla="*/ 12 h 84"/>
                    <a:gd name="T36" fmla="*/ 53 w 99"/>
                    <a:gd name="T37" fmla="*/ 15 h 84"/>
                    <a:gd name="T38" fmla="*/ 49 w 99"/>
                    <a:gd name="T39" fmla="*/ 17 h 84"/>
                    <a:gd name="T40" fmla="*/ 46 w 99"/>
                    <a:gd name="T41" fmla="*/ 20 h 84"/>
                    <a:gd name="T42" fmla="*/ 33 w 99"/>
                    <a:gd name="T43" fmla="*/ 18 h 84"/>
                    <a:gd name="T44" fmla="*/ 30 w 99"/>
                    <a:gd name="T45" fmla="*/ 16 h 84"/>
                    <a:gd name="T46" fmla="*/ 25 w 99"/>
                    <a:gd name="T47" fmla="*/ 15 h 84"/>
                    <a:gd name="T48" fmla="*/ 24 w 99"/>
                    <a:gd name="T49" fmla="*/ 10 h 84"/>
                    <a:gd name="T50" fmla="*/ 20 w 99"/>
                    <a:gd name="T51" fmla="*/ 5 h 84"/>
                    <a:gd name="T52" fmla="*/ 14 w 99"/>
                    <a:gd name="T53" fmla="*/ 5 h 84"/>
                    <a:gd name="T54" fmla="*/ 11 w 99"/>
                    <a:gd name="T55" fmla="*/ 7 h 84"/>
                    <a:gd name="T56" fmla="*/ 5 w 99"/>
                    <a:gd name="T57" fmla="*/ 4 h 84"/>
                    <a:gd name="T58" fmla="*/ 1 w 99"/>
                    <a:gd name="T59" fmla="*/ 3 h 84"/>
                    <a:gd name="T60" fmla="*/ 0 w 99"/>
                    <a:gd name="T61" fmla="*/ 5 h 84"/>
                    <a:gd name="T62" fmla="*/ 1 w 99"/>
                    <a:gd name="T63" fmla="*/ 8 h 84"/>
                    <a:gd name="T64" fmla="*/ 1 w 99"/>
                    <a:gd name="T65" fmla="*/ 10 h 84"/>
                    <a:gd name="T66" fmla="*/ 1 w 99"/>
                    <a:gd name="T67" fmla="*/ 12 h 84"/>
                    <a:gd name="T68" fmla="*/ 3 w 99"/>
                    <a:gd name="T69" fmla="*/ 14 h 84"/>
                    <a:gd name="T70" fmla="*/ 3 w 99"/>
                    <a:gd name="T71" fmla="*/ 16 h 84"/>
                    <a:gd name="T72" fmla="*/ 5 w 99"/>
                    <a:gd name="T73" fmla="*/ 21 h 84"/>
                    <a:gd name="T74" fmla="*/ 8 w 99"/>
                    <a:gd name="T75" fmla="*/ 24 h 84"/>
                    <a:gd name="T76" fmla="*/ 10 w 99"/>
                    <a:gd name="T77" fmla="*/ 25 h 84"/>
                    <a:gd name="T78" fmla="*/ 8 w 99"/>
                    <a:gd name="T79" fmla="*/ 37 h 84"/>
                    <a:gd name="T80" fmla="*/ 12 w 99"/>
                    <a:gd name="T81" fmla="*/ 41 h 84"/>
                    <a:gd name="T82" fmla="*/ 18 w 99"/>
                    <a:gd name="T83" fmla="*/ 47 h 84"/>
                    <a:gd name="T84" fmla="*/ 17 w 99"/>
                    <a:gd name="T85" fmla="*/ 50 h 84"/>
                    <a:gd name="T86" fmla="*/ 19 w 99"/>
                    <a:gd name="T87" fmla="*/ 52 h 84"/>
                    <a:gd name="T88" fmla="*/ 22 w 99"/>
                    <a:gd name="T89" fmla="*/ 58 h 84"/>
                    <a:gd name="T90" fmla="*/ 24 w 99"/>
                    <a:gd name="T91" fmla="*/ 55 h 84"/>
                    <a:gd name="T92" fmla="*/ 25 w 99"/>
                    <a:gd name="T93" fmla="*/ 56 h 84"/>
                    <a:gd name="T94" fmla="*/ 26 w 99"/>
                    <a:gd name="T95" fmla="*/ 57 h 84"/>
                    <a:gd name="T96" fmla="*/ 30 w 99"/>
                    <a:gd name="T97" fmla="*/ 57 h 84"/>
                    <a:gd name="T98" fmla="*/ 35 w 99"/>
                    <a:gd name="T99" fmla="*/ 66 h 84"/>
                    <a:gd name="T100" fmla="*/ 46 w 99"/>
                    <a:gd name="T101" fmla="*/ 74 h 84"/>
                    <a:gd name="T102" fmla="*/ 52 w 99"/>
                    <a:gd name="T103" fmla="*/ 76 h 84"/>
                    <a:gd name="T104" fmla="*/ 56 w 99"/>
                    <a:gd name="T105" fmla="*/ 75 h 84"/>
                    <a:gd name="T106" fmla="*/ 56 w 99"/>
                    <a:gd name="T107" fmla="*/ 76 h 84"/>
                    <a:gd name="T108" fmla="*/ 61 w 99"/>
                    <a:gd name="T109" fmla="*/ 73 h 84"/>
                    <a:gd name="T110" fmla="*/ 60 w 99"/>
                    <a:gd name="T111" fmla="*/ 73 h 84"/>
                    <a:gd name="T112" fmla="*/ 62 w 99"/>
                    <a:gd name="T113" fmla="*/ 73 h 84"/>
                    <a:gd name="T114" fmla="*/ 65 w 99"/>
                    <a:gd name="T115" fmla="*/ 77 h 84"/>
                    <a:gd name="T116" fmla="*/ 69 w 99"/>
                    <a:gd name="T117" fmla="*/ 81 h 84"/>
                    <a:gd name="T118" fmla="*/ 88 w 99"/>
                    <a:gd name="T119" fmla="*/ 84 h 84"/>
                    <a:gd name="T120" fmla="*/ 92 w 99"/>
                    <a:gd name="T121" fmla="*/ 77 h 84"/>
                    <a:gd name="T122" fmla="*/ 95 w 99"/>
                    <a:gd name="T123" fmla="*/ 73 h 84"/>
                    <a:gd name="T124" fmla="*/ 95 w 99"/>
                    <a:gd name="T125" fmla="*/ 73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9" h="84">
                      <a:moveTo>
                        <a:pt x="95" y="73"/>
                      </a:moveTo>
                      <a:cubicBezTo>
                        <a:pt x="93" y="72"/>
                        <a:pt x="94" y="70"/>
                        <a:pt x="93" y="68"/>
                      </a:cubicBezTo>
                      <a:cubicBezTo>
                        <a:pt x="93" y="67"/>
                        <a:pt x="91" y="66"/>
                        <a:pt x="90" y="65"/>
                      </a:cubicBezTo>
                      <a:cubicBezTo>
                        <a:pt x="88" y="64"/>
                        <a:pt x="87" y="62"/>
                        <a:pt x="86" y="60"/>
                      </a:cubicBezTo>
                      <a:cubicBezTo>
                        <a:pt x="84" y="58"/>
                        <a:pt x="85" y="58"/>
                        <a:pt x="87" y="55"/>
                      </a:cubicBezTo>
                      <a:cubicBezTo>
                        <a:pt x="88" y="54"/>
                        <a:pt x="90" y="52"/>
                        <a:pt x="89" y="50"/>
                      </a:cubicBezTo>
                      <a:cubicBezTo>
                        <a:pt x="88" y="49"/>
                        <a:pt x="85" y="49"/>
                        <a:pt x="84" y="49"/>
                      </a:cubicBezTo>
                      <a:cubicBezTo>
                        <a:pt x="83" y="48"/>
                        <a:pt x="84" y="46"/>
                        <a:pt x="84" y="46"/>
                      </a:cubicBezTo>
                      <a:cubicBezTo>
                        <a:pt x="83" y="44"/>
                        <a:pt x="83" y="41"/>
                        <a:pt x="84" y="40"/>
                      </a:cubicBezTo>
                      <a:cubicBezTo>
                        <a:pt x="86" y="38"/>
                        <a:pt x="83" y="37"/>
                        <a:pt x="82" y="36"/>
                      </a:cubicBezTo>
                      <a:cubicBezTo>
                        <a:pt x="82" y="35"/>
                        <a:pt x="84" y="32"/>
                        <a:pt x="85" y="31"/>
                      </a:cubicBezTo>
                      <a:cubicBezTo>
                        <a:pt x="85" y="30"/>
                        <a:pt x="87" y="20"/>
                        <a:pt x="86" y="20"/>
                      </a:cubicBezTo>
                      <a:cubicBezTo>
                        <a:pt x="83" y="20"/>
                        <a:pt x="82" y="20"/>
                        <a:pt x="79" y="18"/>
                      </a:cubicBezTo>
                      <a:cubicBezTo>
                        <a:pt x="78" y="17"/>
                        <a:pt x="77" y="16"/>
                        <a:pt x="76" y="15"/>
                      </a:cubicBezTo>
                      <a:cubicBezTo>
                        <a:pt x="75" y="14"/>
                        <a:pt x="72" y="14"/>
                        <a:pt x="71" y="13"/>
                      </a:cubicBezTo>
                      <a:cubicBezTo>
                        <a:pt x="69" y="13"/>
                        <a:pt x="68" y="13"/>
                        <a:pt x="66" y="12"/>
                      </a:cubicBezTo>
                      <a:cubicBezTo>
                        <a:pt x="65" y="10"/>
                        <a:pt x="63" y="11"/>
                        <a:pt x="61" y="11"/>
                      </a:cubicBezTo>
                      <a:cubicBezTo>
                        <a:pt x="60" y="12"/>
                        <a:pt x="58" y="11"/>
                        <a:pt x="57" y="12"/>
                      </a:cubicBezTo>
                      <a:cubicBezTo>
                        <a:pt x="55" y="12"/>
                        <a:pt x="54" y="14"/>
                        <a:pt x="53" y="15"/>
                      </a:cubicBezTo>
                      <a:cubicBezTo>
                        <a:pt x="52" y="16"/>
                        <a:pt x="49" y="15"/>
                        <a:pt x="49" y="17"/>
                      </a:cubicBezTo>
                      <a:cubicBezTo>
                        <a:pt x="49" y="19"/>
                        <a:pt x="48" y="19"/>
                        <a:pt x="46" y="20"/>
                      </a:cubicBezTo>
                      <a:cubicBezTo>
                        <a:pt x="41" y="21"/>
                        <a:pt x="37" y="21"/>
                        <a:pt x="33" y="18"/>
                      </a:cubicBezTo>
                      <a:cubicBezTo>
                        <a:pt x="32" y="17"/>
                        <a:pt x="31" y="16"/>
                        <a:pt x="30" y="16"/>
                      </a:cubicBezTo>
                      <a:cubicBezTo>
                        <a:pt x="28" y="14"/>
                        <a:pt x="27" y="15"/>
                        <a:pt x="25" y="15"/>
                      </a:cubicBezTo>
                      <a:cubicBezTo>
                        <a:pt x="24" y="14"/>
                        <a:pt x="24" y="11"/>
                        <a:pt x="24" y="10"/>
                      </a:cubicBezTo>
                      <a:cubicBezTo>
                        <a:pt x="21" y="9"/>
                        <a:pt x="20" y="8"/>
                        <a:pt x="20" y="5"/>
                      </a:cubicBezTo>
                      <a:cubicBezTo>
                        <a:pt x="20" y="0"/>
                        <a:pt x="16" y="3"/>
                        <a:pt x="14" y="5"/>
                      </a:cubicBezTo>
                      <a:cubicBezTo>
                        <a:pt x="13" y="6"/>
                        <a:pt x="12" y="7"/>
                        <a:pt x="11" y="7"/>
                      </a:cubicBezTo>
                      <a:cubicBezTo>
                        <a:pt x="9" y="6"/>
                        <a:pt x="6" y="6"/>
                        <a:pt x="5" y="4"/>
                      </a:cubicBezTo>
                      <a:cubicBezTo>
                        <a:pt x="3" y="2"/>
                        <a:pt x="3" y="1"/>
                        <a:pt x="1" y="3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8"/>
                      </a:cubicBezTo>
                      <a:cubicBezTo>
                        <a:pt x="1" y="8"/>
                        <a:pt x="2" y="10"/>
                        <a:pt x="1" y="10"/>
                      </a:cubicBezTo>
                      <a:cubicBezTo>
                        <a:pt x="1" y="11"/>
                        <a:pt x="0" y="11"/>
                        <a:pt x="1" y="12"/>
                      </a:cubicBezTo>
                      <a:cubicBezTo>
                        <a:pt x="1" y="13"/>
                        <a:pt x="3" y="13"/>
                        <a:pt x="3" y="14"/>
                      </a:cubicBezTo>
                      <a:cubicBezTo>
                        <a:pt x="3" y="15"/>
                        <a:pt x="2" y="16"/>
                        <a:pt x="3" y="16"/>
                      </a:cubicBezTo>
                      <a:cubicBezTo>
                        <a:pt x="4" y="18"/>
                        <a:pt x="4" y="19"/>
                        <a:pt x="5" y="21"/>
                      </a:cubicBezTo>
                      <a:cubicBezTo>
                        <a:pt x="6" y="22"/>
                        <a:pt x="6" y="23"/>
                        <a:pt x="8" y="24"/>
                      </a:cubicBezTo>
                      <a:cubicBezTo>
                        <a:pt x="8" y="24"/>
                        <a:pt x="10" y="25"/>
                        <a:pt x="10" y="25"/>
                      </a:cubicBezTo>
                      <a:cubicBezTo>
                        <a:pt x="11" y="29"/>
                        <a:pt x="2" y="33"/>
                        <a:pt x="8" y="37"/>
                      </a:cubicBezTo>
                      <a:cubicBezTo>
                        <a:pt x="10" y="38"/>
                        <a:pt x="10" y="40"/>
                        <a:pt x="12" y="41"/>
                      </a:cubicBezTo>
                      <a:cubicBezTo>
                        <a:pt x="14" y="43"/>
                        <a:pt x="16" y="44"/>
                        <a:pt x="18" y="47"/>
                      </a:cubicBezTo>
                      <a:cubicBezTo>
                        <a:pt x="18" y="48"/>
                        <a:pt x="17" y="49"/>
                        <a:pt x="17" y="50"/>
                      </a:cubicBezTo>
                      <a:cubicBezTo>
                        <a:pt x="18" y="51"/>
                        <a:pt x="20" y="51"/>
                        <a:pt x="19" y="52"/>
                      </a:cubicBezTo>
                      <a:cubicBezTo>
                        <a:pt x="19" y="55"/>
                        <a:pt x="21" y="56"/>
                        <a:pt x="22" y="58"/>
                      </a:cubicBezTo>
                      <a:cubicBezTo>
                        <a:pt x="24" y="57"/>
                        <a:pt x="23" y="56"/>
                        <a:pt x="24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7" y="56"/>
                        <a:pt x="25" y="56"/>
                        <a:pt x="26" y="57"/>
                      </a:cubicBezTo>
                      <a:cubicBezTo>
                        <a:pt x="27" y="58"/>
                        <a:pt x="28" y="55"/>
                        <a:pt x="30" y="57"/>
                      </a:cubicBezTo>
                      <a:cubicBezTo>
                        <a:pt x="32" y="60"/>
                        <a:pt x="33" y="63"/>
                        <a:pt x="35" y="66"/>
                      </a:cubicBezTo>
                      <a:cubicBezTo>
                        <a:pt x="37" y="69"/>
                        <a:pt x="42" y="72"/>
                        <a:pt x="46" y="74"/>
                      </a:cubicBezTo>
                      <a:cubicBezTo>
                        <a:pt x="48" y="75"/>
                        <a:pt x="50" y="75"/>
                        <a:pt x="52" y="76"/>
                      </a:cubicBezTo>
                      <a:cubicBezTo>
                        <a:pt x="53" y="76"/>
                        <a:pt x="56" y="75"/>
                        <a:pt x="56" y="75"/>
                      </a:cubicBezTo>
                      <a:cubicBezTo>
                        <a:pt x="56" y="75"/>
                        <a:pt x="56" y="76"/>
                        <a:pt x="56" y="76"/>
                      </a:cubicBezTo>
                      <a:cubicBezTo>
                        <a:pt x="57" y="76"/>
                        <a:pt x="60" y="74"/>
                        <a:pt x="61" y="73"/>
                      </a:cubicBezTo>
                      <a:cubicBezTo>
                        <a:pt x="61" y="73"/>
                        <a:pt x="60" y="73"/>
                        <a:pt x="60" y="73"/>
                      </a:cubicBezTo>
                      <a:cubicBezTo>
                        <a:pt x="60" y="72"/>
                        <a:pt x="62" y="73"/>
                        <a:pt x="62" y="73"/>
                      </a:cubicBezTo>
                      <a:cubicBezTo>
                        <a:pt x="64" y="74"/>
                        <a:pt x="64" y="75"/>
                        <a:pt x="65" y="77"/>
                      </a:cubicBezTo>
                      <a:cubicBezTo>
                        <a:pt x="66" y="80"/>
                        <a:pt x="67" y="80"/>
                        <a:pt x="69" y="81"/>
                      </a:cubicBezTo>
                      <a:cubicBezTo>
                        <a:pt x="75" y="82"/>
                        <a:pt x="82" y="83"/>
                        <a:pt x="88" y="84"/>
                      </a:cubicBezTo>
                      <a:cubicBezTo>
                        <a:pt x="88" y="80"/>
                        <a:pt x="89" y="79"/>
                        <a:pt x="92" y="77"/>
                      </a:cubicBezTo>
                      <a:cubicBezTo>
                        <a:pt x="94" y="76"/>
                        <a:pt x="99" y="75"/>
                        <a:pt x="95" y="73"/>
                      </a:cubicBezTo>
                      <a:cubicBezTo>
                        <a:pt x="94" y="72"/>
                        <a:pt x="97" y="74"/>
                        <a:pt x="95" y="7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3" name="Freeform 677">
                  <a:extLst>
                    <a:ext uri="{FF2B5EF4-FFF2-40B4-BE49-F238E27FC236}">
                      <a16:creationId xmlns:a16="http://schemas.microsoft.com/office/drawing/2014/main" id="{73EB9B68-0627-A54F-B369-ACB57B28E5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41583" y="7070776"/>
                  <a:ext cx="73250" cy="54156"/>
                </a:xfrm>
                <a:custGeom>
                  <a:avLst/>
                  <a:gdLst>
                    <a:gd name="T0" fmla="*/ 1 w 8"/>
                    <a:gd name="T1" fmla="*/ 1 h 6"/>
                    <a:gd name="T2" fmla="*/ 3 w 8"/>
                    <a:gd name="T3" fmla="*/ 4 h 6"/>
                    <a:gd name="T4" fmla="*/ 8 w 8"/>
                    <a:gd name="T5" fmla="*/ 6 h 6"/>
                    <a:gd name="T6" fmla="*/ 0 w 8"/>
                    <a:gd name="T7" fmla="*/ 0 h 6"/>
                    <a:gd name="T8" fmla="*/ 1 w 8"/>
                    <a:gd name="T9" fmla="*/ 1 h 6"/>
                    <a:gd name="T10" fmla="*/ 1 w 8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1" y="1"/>
                      </a:moveTo>
                      <a:cubicBezTo>
                        <a:pt x="2" y="1"/>
                        <a:pt x="2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7" y="2"/>
                        <a:pt x="3" y="1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2" y="1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4" name="Freeform 678">
                  <a:extLst>
                    <a:ext uri="{FF2B5EF4-FFF2-40B4-BE49-F238E27FC236}">
                      <a16:creationId xmlns:a16="http://schemas.microsoft.com/office/drawing/2014/main" id="{8551C6AD-3B1A-D243-9492-53FC23DF61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25020" y="6844600"/>
                  <a:ext cx="328028" cy="168837"/>
                </a:xfrm>
                <a:custGeom>
                  <a:avLst/>
                  <a:gdLst>
                    <a:gd name="T0" fmla="*/ 26 w 35"/>
                    <a:gd name="T1" fmla="*/ 15 h 18"/>
                    <a:gd name="T2" fmla="*/ 30 w 35"/>
                    <a:gd name="T3" fmla="*/ 17 h 18"/>
                    <a:gd name="T4" fmla="*/ 34 w 35"/>
                    <a:gd name="T5" fmla="*/ 17 h 18"/>
                    <a:gd name="T6" fmla="*/ 33 w 35"/>
                    <a:gd name="T7" fmla="*/ 12 h 18"/>
                    <a:gd name="T8" fmla="*/ 30 w 35"/>
                    <a:gd name="T9" fmla="*/ 10 h 18"/>
                    <a:gd name="T10" fmla="*/ 27 w 35"/>
                    <a:gd name="T11" fmla="*/ 7 h 18"/>
                    <a:gd name="T12" fmla="*/ 19 w 35"/>
                    <a:gd name="T13" fmla="*/ 6 h 18"/>
                    <a:gd name="T14" fmla="*/ 9 w 35"/>
                    <a:gd name="T15" fmla="*/ 4 h 18"/>
                    <a:gd name="T16" fmla="*/ 0 w 35"/>
                    <a:gd name="T17" fmla="*/ 2 h 18"/>
                    <a:gd name="T18" fmla="*/ 8 w 35"/>
                    <a:gd name="T19" fmla="*/ 14 h 18"/>
                    <a:gd name="T20" fmla="*/ 18 w 35"/>
                    <a:gd name="T21" fmla="*/ 18 h 18"/>
                    <a:gd name="T22" fmla="*/ 26 w 35"/>
                    <a:gd name="T23" fmla="*/ 15 h 18"/>
                    <a:gd name="T24" fmla="*/ 26 w 35"/>
                    <a:gd name="T25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18">
                      <a:moveTo>
                        <a:pt x="26" y="15"/>
                      </a:moveTo>
                      <a:cubicBezTo>
                        <a:pt x="27" y="14"/>
                        <a:pt x="29" y="16"/>
                        <a:pt x="30" y="17"/>
                      </a:cubicBezTo>
                      <a:cubicBezTo>
                        <a:pt x="30" y="17"/>
                        <a:pt x="34" y="17"/>
                        <a:pt x="34" y="17"/>
                      </a:cubicBezTo>
                      <a:cubicBezTo>
                        <a:pt x="35" y="16"/>
                        <a:pt x="30" y="12"/>
                        <a:pt x="33" y="12"/>
                      </a:cubicBezTo>
                      <a:cubicBezTo>
                        <a:pt x="32" y="11"/>
                        <a:pt x="30" y="11"/>
                        <a:pt x="30" y="10"/>
                      </a:cubicBezTo>
                      <a:cubicBezTo>
                        <a:pt x="30" y="8"/>
                        <a:pt x="29" y="7"/>
                        <a:pt x="27" y="7"/>
                      </a:cubicBezTo>
                      <a:cubicBezTo>
                        <a:pt x="24" y="7"/>
                        <a:pt x="22" y="8"/>
                        <a:pt x="19" y="6"/>
                      </a:cubicBezTo>
                      <a:cubicBezTo>
                        <a:pt x="16" y="5"/>
                        <a:pt x="13" y="5"/>
                        <a:pt x="9" y="4"/>
                      </a:cubicBezTo>
                      <a:cubicBezTo>
                        <a:pt x="6" y="3"/>
                        <a:pt x="4" y="0"/>
                        <a:pt x="0" y="2"/>
                      </a:cubicBezTo>
                      <a:cubicBezTo>
                        <a:pt x="3" y="6"/>
                        <a:pt x="11" y="7"/>
                        <a:pt x="8" y="14"/>
                      </a:cubicBezTo>
                      <a:cubicBezTo>
                        <a:pt x="11" y="14"/>
                        <a:pt x="18" y="14"/>
                        <a:pt x="18" y="18"/>
                      </a:cubicBezTo>
                      <a:cubicBezTo>
                        <a:pt x="18" y="15"/>
                        <a:pt x="24" y="15"/>
                        <a:pt x="26" y="15"/>
                      </a:cubicBezTo>
                      <a:cubicBezTo>
                        <a:pt x="27" y="14"/>
                        <a:pt x="19" y="15"/>
                        <a:pt x="26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5" name="Freeform 679">
                  <a:extLst>
                    <a:ext uri="{FF2B5EF4-FFF2-40B4-BE49-F238E27FC236}">
                      <a16:creationId xmlns:a16="http://schemas.microsoft.com/office/drawing/2014/main" id="{9549E29D-1823-B847-9E3B-7AAD4294AC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1139" y="6956097"/>
                  <a:ext cx="251592" cy="197506"/>
                </a:xfrm>
                <a:custGeom>
                  <a:avLst/>
                  <a:gdLst>
                    <a:gd name="T0" fmla="*/ 8 w 27"/>
                    <a:gd name="T1" fmla="*/ 2 h 21"/>
                    <a:gd name="T2" fmla="*/ 10 w 27"/>
                    <a:gd name="T3" fmla="*/ 5 h 21"/>
                    <a:gd name="T4" fmla="*/ 7 w 27"/>
                    <a:gd name="T5" fmla="*/ 5 h 21"/>
                    <a:gd name="T6" fmla="*/ 4 w 27"/>
                    <a:gd name="T7" fmla="*/ 3 h 21"/>
                    <a:gd name="T8" fmla="*/ 4 w 27"/>
                    <a:gd name="T9" fmla="*/ 7 h 21"/>
                    <a:gd name="T10" fmla="*/ 6 w 27"/>
                    <a:gd name="T11" fmla="*/ 11 h 21"/>
                    <a:gd name="T12" fmla="*/ 8 w 27"/>
                    <a:gd name="T13" fmla="*/ 14 h 21"/>
                    <a:gd name="T14" fmla="*/ 9 w 27"/>
                    <a:gd name="T15" fmla="*/ 17 h 21"/>
                    <a:gd name="T16" fmla="*/ 16 w 27"/>
                    <a:gd name="T17" fmla="*/ 13 h 21"/>
                    <a:gd name="T18" fmla="*/ 17 w 27"/>
                    <a:gd name="T19" fmla="*/ 16 h 21"/>
                    <a:gd name="T20" fmla="*/ 21 w 27"/>
                    <a:gd name="T21" fmla="*/ 21 h 21"/>
                    <a:gd name="T22" fmla="*/ 21 w 27"/>
                    <a:gd name="T23" fmla="*/ 18 h 21"/>
                    <a:gd name="T24" fmla="*/ 23 w 27"/>
                    <a:gd name="T25" fmla="*/ 16 h 21"/>
                    <a:gd name="T26" fmla="*/ 25 w 27"/>
                    <a:gd name="T27" fmla="*/ 11 h 21"/>
                    <a:gd name="T28" fmla="*/ 19 w 27"/>
                    <a:gd name="T29" fmla="*/ 1 h 21"/>
                    <a:gd name="T30" fmla="*/ 12 w 27"/>
                    <a:gd name="T31" fmla="*/ 2 h 21"/>
                    <a:gd name="T32" fmla="*/ 9 w 27"/>
                    <a:gd name="T33" fmla="*/ 0 h 21"/>
                    <a:gd name="T34" fmla="*/ 8 w 27"/>
                    <a:gd name="T35" fmla="*/ 2 h 21"/>
                    <a:gd name="T36" fmla="*/ 8 w 27"/>
                    <a:gd name="T3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1">
                      <a:moveTo>
                        <a:pt x="8" y="2"/>
                      </a:moveTo>
                      <a:cubicBezTo>
                        <a:pt x="8" y="2"/>
                        <a:pt x="11" y="4"/>
                        <a:pt x="10" y="5"/>
                      </a:cubicBezTo>
                      <a:cubicBezTo>
                        <a:pt x="10" y="5"/>
                        <a:pt x="7" y="5"/>
                        <a:pt x="7" y="5"/>
                      </a:cubicBezTo>
                      <a:cubicBezTo>
                        <a:pt x="5" y="5"/>
                        <a:pt x="5" y="3"/>
                        <a:pt x="4" y="3"/>
                      </a:cubicBezTo>
                      <a:cubicBezTo>
                        <a:pt x="0" y="2"/>
                        <a:pt x="4" y="6"/>
                        <a:pt x="4" y="7"/>
                      </a:cubicBezTo>
                      <a:cubicBezTo>
                        <a:pt x="4" y="10"/>
                        <a:pt x="7" y="8"/>
                        <a:pt x="6" y="11"/>
                      </a:cubicBezTo>
                      <a:cubicBezTo>
                        <a:pt x="5" y="13"/>
                        <a:pt x="7" y="13"/>
                        <a:pt x="8" y="14"/>
                      </a:cubicBezTo>
                      <a:cubicBezTo>
                        <a:pt x="9" y="14"/>
                        <a:pt x="9" y="16"/>
                        <a:pt x="9" y="17"/>
                      </a:cubicBezTo>
                      <a:cubicBezTo>
                        <a:pt x="10" y="16"/>
                        <a:pt x="14" y="14"/>
                        <a:pt x="16" y="13"/>
                      </a:cubicBezTo>
                      <a:cubicBezTo>
                        <a:pt x="17" y="13"/>
                        <a:pt x="17" y="15"/>
                        <a:pt x="17" y="16"/>
                      </a:cubicBezTo>
                      <a:cubicBezTo>
                        <a:pt x="17" y="19"/>
                        <a:pt x="18" y="20"/>
                        <a:pt x="21" y="21"/>
                      </a:cubicBezTo>
                      <a:cubicBezTo>
                        <a:pt x="21" y="20"/>
                        <a:pt x="21" y="18"/>
                        <a:pt x="21" y="18"/>
                      </a:cubicBezTo>
                      <a:cubicBezTo>
                        <a:pt x="22" y="17"/>
                        <a:pt x="23" y="17"/>
                        <a:pt x="23" y="16"/>
                      </a:cubicBezTo>
                      <a:cubicBezTo>
                        <a:pt x="24" y="14"/>
                        <a:pt x="24" y="12"/>
                        <a:pt x="25" y="11"/>
                      </a:cubicBezTo>
                      <a:cubicBezTo>
                        <a:pt x="27" y="8"/>
                        <a:pt x="21" y="2"/>
                        <a:pt x="19" y="1"/>
                      </a:cubicBezTo>
                      <a:cubicBezTo>
                        <a:pt x="17" y="4"/>
                        <a:pt x="15" y="4"/>
                        <a:pt x="12" y="2"/>
                      </a:cubicBezTo>
                      <a:cubicBezTo>
                        <a:pt x="12" y="1"/>
                        <a:pt x="10" y="0"/>
                        <a:pt x="9" y="0"/>
                      </a:cubicBezTo>
                      <a:cubicBezTo>
                        <a:pt x="8" y="0"/>
                        <a:pt x="8" y="1"/>
                        <a:pt x="8" y="2"/>
                      </a:cubicBezTo>
                      <a:cubicBezTo>
                        <a:pt x="9" y="3"/>
                        <a:pt x="7" y="0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6" name="Freeform 680">
                  <a:extLst>
                    <a:ext uri="{FF2B5EF4-FFF2-40B4-BE49-F238E27FC236}">
                      <a16:creationId xmlns:a16="http://schemas.microsoft.com/office/drawing/2014/main" id="{7CAA0B2B-0713-8A41-AAAD-BB5F94AA7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3939" y="7574093"/>
                  <a:ext cx="82803" cy="95566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7 h 10"/>
                    <a:gd name="T4" fmla="*/ 4 w 9"/>
                    <a:gd name="T5" fmla="*/ 8 h 10"/>
                    <a:gd name="T6" fmla="*/ 9 w 9"/>
                    <a:gd name="T7" fmla="*/ 10 h 10"/>
                    <a:gd name="T8" fmla="*/ 7 w 9"/>
                    <a:gd name="T9" fmla="*/ 5 h 10"/>
                    <a:gd name="T10" fmla="*/ 8 w 9"/>
                    <a:gd name="T11" fmla="*/ 3 h 10"/>
                    <a:gd name="T12" fmla="*/ 3 w 9"/>
                    <a:gd name="T13" fmla="*/ 2 h 10"/>
                    <a:gd name="T14" fmla="*/ 3 w 9"/>
                    <a:gd name="T15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1" y="3"/>
                        <a:pt x="0" y="5"/>
                        <a:pt x="0" y="7"/>
                      </a:cubicBezTo>
                      <a:cubicBezTo>
                        <a:pt x="1" y="7"/>
                        <a:pt x="4" y="7"/>
                        <a:pt x="4" y="8"/>
                      </a:cubicBezTo>
                      <a:cubicBezTo>
                        <a:pt x="6" y="10"/>
                        <a:pt x="7" y="10"/>
                        <a:pt x="9" y="10"/>
                      </a:cubicBezTo>
                      <a:cubicBezTo>
                        <a:pt x="9" y="10"/>
                        <a:pt x="7" y="5"/>
                        <a:pt x="7" y="5"/>
                      </a:cubicBezTo>
                      <a:cubicBezTo>
                        <a:pt x="8" y="5"/>
                        <a:pt x="9" y="5"/>
                        <a:pt x="8" y="3"/>
                      </a:cubicBezTo>
                      <a:cubicBezTo>
                        <a:pt x="6" y="2"/>
                        <a:pt x="5" y="0"/>
                        <a:pt x="3" y="2"/>
                      </a:cubicBezTo>
                      <a:cubicBezTo>
                        <a:pt x="1" y="4"/>
                        <a:pt x="4" y="1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7" name="Freeform 681">
                  <a:extLst>
                    <a:ext uri="{FF2B5EF4-FFF2-40B4-BE49-F238E27FC236}">
                      <a16:creationId xmlns:a16="http://schemas.microsoft.com/office/drawing/2014/main" id="{F26D82E3-C24F-8547-B303-4BFABA24AA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11648" y="7220495"/>
                  <a:ext cx="324842" cy="251657"/>
                </a:xfrm>
                <a:custGeom>
                  <a:avLst/>
                  <a:gdLst>
                    <a:gd name="T0" fmla="*/ 29 w 35"/>
                    <a:gd name="T1" fmla="*/ 10 h 27"/>
                    <a:gd name="T2" fmla="*/ 30 w 35"/>
                    <a:gd name="T3" fmla="*/ 7 h 27"/>
                    <a:gd name="T4" fmla="*/ 29 w 35"/>
                    <a:gd name="T5" fmla="*/ 5 h 27"/>
                    <a:gd name="T6" fmla="*/ 35 w 35"/>
                    <a:gd name="T7" fmla="*/ 0 h 27"/>
                    <a:gd name="T8" fmla="*/ 25 w 35"/>
                    <a:gd name="T9" fmla="*/ 1 h 27"/>
                    <a:gd name="T10" fmla="*/ 19 w 35"/>
                    <a:gd name="T11" fmla="*/ 2 h 27"/>
                    <a:gd name="T12" fmla="*/ 13 w 35"/>
                    <a:gd name="T13" fmla="*/ 2 h 27"/>
                    <a:gd name="T14" fmla="*/ 8 w 35"/>
                    <a:gd name="T15" fmla="*/ 2 h 27"/>
                    <a:gd name="T16" fmla="*/ 7 w 35"/>
                    <a:gd name="T17" fmla="*/ 4 h 27"/>
                    <a:gd name="T18" fmla="*/ 6 w 35"/>
                    <a:gd name="T19" fmla="*/ 6 h 27"/>
                    <a:gd name="T20" fmla="*/ 3 w 35"/>
                    <a:gd name="T21" fmla="*/ 6 h 27"/>
                    <a:gd name="T22" fmla="*/ 3 w 35"/>
                    <a:gd name="T23" fmla="*/ 10 h 27"/>
                    <a:gd name="T24" fmla="*/ 4 w 35"/>
                    <a:gd name="T25" fmla="*/ 14 h 27"/>
                    <a:gd name="T26" fmla="*/ 2 w 35"/>
                    <a:gd name="T27" fmla="*/ 22 h 27"/>
                    <a:gd name="T28" fmla="*/ 7 w 35"/>
                    <a:gd name="T29" fmla="*/ 27 h 27"/>
                    <a:gd name="T30" fmla="*/ 13 w 35"/>
                    <a:gd name="T31" fmla="*/ 24 h 27"/>
                    <a:gd name="T32" fmla="*/ 22 w 35"/>
                    <a:gd name="T33" fmla="*/ 19 h 27"/>
                    <a:gd name="T34" fmla="*/ 28 w 35"/>
                    <a:gd name="T35" fmla="*/ 15 h 27"/>
                    <a:gd name="T36" fmla="*/ 29 w 35"/>
                    <a:gd name="T37" fmla="*/ 10 h 27"/>
                    <a:gd name="T38" fmla="*/ 29 w 35"/>
                    <a:gd name="T39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" h="27">
                      <a:moveTo>
                        <a:pt x="29" y="10"/>
                      </a:moveTo>
                      <a:cubicBezTo>
                        <a:pt x="30" y="9"/>
                        <a:pt x="31" y="8"/>
                        <a:pt x="30" y="7"/>
                      </a:cubicBezTo>
                      <a:cubicBezTo>
                        <a:pt x="29" y="6"/>
                        <a:pt x="28" y="6"/>
                        <a:pt x="29" y="5"/>
                      </a:cubicBezTo>
                      <a:cubicBezTo>
                        <a:pt x="31" y="3"/>
                        <a:pt x="35" y="3"/>
                        <a:pt x="35" y="0"/>
                      </a:cubicBezTo>
                      <a:cubicBezTo>
                        <a:pt x="32" y="0"/>
                        <a:pt x="28" y="0"/>
                        <a:pt x="25" y="1"/>
                      </a:cubicBezTo>
                      <a:cubicBezTo>
                        <a:pt x="23" y="1"/>
                        <a:pt x="21" y="2"/>
                        <a:pt x="19" y="2"/>
                      </a:cubicBezTo>
                      <a:cubicBezTo>
                        <a:pt x="16" y="2"/>
                        <a:pt x="15" y="1"/>
                        <a:pt x="13" y="2"/>
                      </a:cubicBezTo>
                      <a:cubicBezTo>
                        <a:pt x="11" y="3"/>
                        <a:pt x="10" y="3"/>
                        <a:pt x="8" y="2"/>
                      </a:cubicBezTo>
                      <a:cubicBezTo>
                        <a:pt x="6" y="0"/>
                        <a:pt x="7" y="4"/>
                        <a:pt x="7" y="4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5" y="8"/>
                        <a:pt x="4" y="6"/>
                        <a:pt x="3" y="6"/>
                      </a:cubicBezTo>
                      <a:cubicBezTo>
                        <a:pt x="2" y="7"/>
                        <a:pt x="3" y="9"/>
                        <a:pt x="3" y="10"/>
                      </a:cubicBezTo>
                      <a:cubicBezTo>
                        <a:pt x="3" y="11"/>
                        <a:pt x="2" y="13"/>
                        <a:pt x="4" y="14"/>
                      </a:cubicBezTo>
                      <a:cubicBezTo>
                        <a:pt x="9" y="17"/>
                        <a:pt x="5" y="19"/>
                        <a:pt x="2" y="22"/>
                      </a:cubicBezTo>
                      <a:cubicBezTo>
                        <a:pt x="0" y="24"/>
                        <a:pt x="5" y="27"/>
                        <a:pt x="7" y="27"/>
                      </a:cubicBezTo>
                      <a:cubicBezTo>
                        <a:pt x="9" y="27"/>
                        <a:pt x="11" y="25"/>
                        <a:pt x="13" y="24"/>
                      </a:cubicBezTo>
                      <a:cubicBezTo>
                        <a:pt x="16" y="22"/>
                        <a:pt x="19" y="21"/>
                        <a:pt x="22" y="19"/>
                      </a:cubicBezTo>
                      <a:cubicBezTo>
                        <a:pt x="24" y="18"/>
                        <a:pt x="26" y="17"/>
                        <a:pt x="28" y="15"/>
                      </a:cubicBezTo>
                      <a:cubicBezTo>
                        <a:pt x="29" y="13"/>
                        <a:pt x="28" y="11"/>
                        <a:pt x="29" y="10"/>
                      </a:cubicBezTo>
                      <a:cubicBezTo>
                        <a:pt x="30" y="8"/>
                        <a:pt x="29" y="11"/>
                        <a:pt x="29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8" name="Freeform 682">
                  <a:extLst>
                    <a:ext uri="{FF2B5EF4-FFF2-40B4-BE49-F238E27FC236}">
                      <a16:creationId xmlns:a16="http://schemas.microsoft.com/office/drawing/2014/main" id="{E07174ED-95E0-4845-B009-32E1CB20D7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61327" y="7201383"/>
                  <a:ext cx="464969" cy="439605"/>
                </a:xfrm>
                <a:custGeom>
                  <a:avLst/>
                  <a:gdLst>
                    <a:gd name="T0" fmla="*/ 47 w 50"/>
                    <a:gd name="T1" fmla="*/ 36 h 47"/>
                    <a:gd name="T2" fmla="*/ 45 w 50"/>
                    <a:gd name="T3" fmla="*/ 34 h 47"/>
                    <a:gd name="T4" fmla="*/ 46 w 50"/>
                    <a:gd name="T5" fmla="*/ 32 h 47"/>
                    <a:gd name="T6" fmla="*/ 41 w 50"/>
                    <a:gd name="T7" fmla="*/ 27 h 47"/>
                    <a:gd name="T8" fmla="*/ 38 w 50"/>
                    <a:gd name="T9" fmla="*/ 25 h 47"/>
                    <a:gd name="T10" fmla="*/ 35 w 50"/>
                    <a:gd name="T11" fmla="*/ 18 h 47"/>
                    <a:gd name="T12" fmla="*/ 38 w 50"/>
                    <a:gd name="T13" fmla="*/ 10 h 47"/>
                    <a:gd name="T14" fmla="*/ 34 w 50"/>
                    <a:gd name="T15" fmla="*/ 6 h 47"/>
                    <a:gd name="T16" fmla="*/ 32 w 50"/>
                    <a:gd name="T17" fmla="*/ 2 h 47"/>
                    <a:gd name="T18" fmla="*/ 30 w 50"/>
                    <a:gd name="T19" fmla="*/ 3 h 47"/>
                    <a:gd name="T20" fmla="*/ 28 w 50"/>
                    <a:gd name="T21" fmla="*/ 1 h 47"/>
                    <a:gd name="T22" fmla="*/ 25 w 50"/>
                    <a:gd name="T23" fmla="*/ 2 h 47"/>
                    <a:gd name="T24" fmla="*/ 20 w 50"/>
                    <a:gd name="T25" fmla="*/ 1 h 47"/>
                    <a:gd name="T26" fmla="*/ 18 w 50"/>
                    <a:gd name="T27" fmla="*/ 4 h 47"/>
                    <a:gd name="T28" fmla="*/ 13 w 50"/>
                    <a:gd name="T29" fmla="*/ 7 h 47"/>
                    <a:gd name="T30" fmla="*/ 14 w 50"/>
                    <a:gd name="T31" fmla="*/ 10 h 47"/>
                    <a:gd name="T32" fmla="*/ 13 w 50"/>
                    <a:gd name="T33" fmla="*/ 13 h 47"/>
                    <a:gd name="T34" fmla="*/ 9 w 50"/>
                    <a:gd name="T35" fmla="*/ 19 h 47"/>
                    <a:gd name="T36" fmla="*/ 1 w 50"/>
                    <a:gd name="T37" fmla="*/ 25 h 47"/>
                    <a:gd name="T38" fmla="*/ 3 w 50"/>
                    <a:gd name="T39" fmla="*/ 30 h 47"/>
                    <a:gd name="T40" fmla="*/ 9 w 50"/>
                    <a:gd name="T41" fmla="*/ 31 h 47"/>
                    <a:gd name="T42" fmla="*/ 18 w 50"/>
                    <a:gd name="T43" fmla="*/ 36 h 47"/>
                    <a:gd name="T44" fmla="*/ 29 w 50"/>
                    <a:gd name="T45" fmla="*/ 45 h 47"/>
                    <a:gd name="T46" fmla="*/ 38 w 50"/>
                    <a:gd name="T47" fmla="*/ 47 h 47"/>
                    <a:gd name="T48" fmla="*/ 43 w 50"/>
                    <a:gd name="T49" fmla="*/ 42 h 47"/>
                    <a:gd name="T50" fmla="*/ 50 w 50"/>
                    <a:gd name="T51" fmla="*/ 43 h 47"/>
                    <a:gd name="T52" fmla="*/ 47 w 50"/>
                    <a:gd name="T53" fmla="*/ 39 h 47"/>
                    <a:gd name="T54" fmla="*/ 47 w 50"/>
                    <a:gd name="T55" fmla="*/ 36 h 47"/>
                    <a:gd name="T56" fmla="*/ 47 w 50"/>
                    <a:gd name="T57" fmla="*/ 3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0" h="47">
                      <a:moveTo>
                        <a:pt x="47" y="36"/>
                      </a:moveTo>
                      <a:cubicBezTo>
                        <a:pt x="47" y="36"/>
                        <a:pt x="45" y="35"/>
                        <a:pt x="45" y="34"/>
                      </a:cubicBezTo>
                      <a:cubicBezTo>
                        <a:pt x="45" y="33"/>
                        <a:pt x="46" y="33"/>
                        <a:pt x="46" y="32"/>
                      </a:cubicBezTo>
                      <a:cubicBezTo>
                        <a:pt x="45" y="30"/>
                        <a:pt x="43" y="29"/>
                        <a:pt x="41" y="27"/>
                      </a:cubicBezTo>
                      <a:cubicBezTo>
                        <a:pt x="40" y="27"/>
                        <a:pt x="38" y="26"/>
                        <a:pt x="38" y="25"/>
                      </a:cubicBezTo>
                      <a:cubicBezTo>
                        <a:pt x="37" y="23"/>
                        <a:pt x="35" y="21"/>
                        <a:pt x="35" y="18"/>
                      </a:cubicBezTo>
                      <a:cubicBezTo>
                        <a:pt x="34" y="16"/>
                        <a:pt x="40" y="12"/>
                        <a:pt x="38" y="10"/>
                      </a:cubicBezTo>
                      <a:cubicBezTo>
                        <a:pt x="36" y="9"/>
                        <a:pt x="35" y="8"/>
                        <a:pt x="34" y="6"/>
                      </a:cubicBezTo>
                      <a:cubicBezTo>
                        <a:pt x="33" y="5"/>
                        <a:pt x="33" y="3"/>
                        <a:pt x="32" y="2"/>
                      </a:cubicBezTo>
                      <a:cubicBezTo>
                        <a:pt x="31" y="2"/>
                        <a:pt x="31" y="3"/>
                        <a:pt x="30" y="3"/>
                      </a:cubicBezTo>
                      <a:cubicBezTo>
                        <a:pt x="28" y="3"/>
                        <a:pt x="29" y="1"/>
                        <a:pt x="28" y="1"/>
                      </a:cubicBezTo>
                      <a:cubicBezTo>
                        <a:pt x="27" y="1"/>
                        <a:pt x="25" y="2"/>
                        <a:pt x="25" y="2"/>
                      </a:cubicBezTo>
                      <a:cubicBezTo>
                        <a:pt x="23" y="0"/>
                        <a:pt x="22" y="1"/>
                        <a:pt x="20" y="1"/>
                      </a:cubicBezTo>
                      <a:cubicBezTo>
                        <a:pt x="18" y="2"/>
                        <a:pt x="19" y="3"/>
                        <a:pt x="18" y="4"/>
                      </a:cubicBezTo>
                      <a:cubicBezTo>
                        <a:pt x="16" y="5"/>
                        <a:pt x="14" y="5"/>
                        <a:pt x="13" y="7"/>
                      </a:cubicBezTo>
                      <a:cubicBezTo>
                        <a:pt x="12" y="9"/>
                        <a:pt x="14" y="8"/>
                        <a:pt x="14" y="10"/>
                      </a:cubicBezTo>
                      <a:cubicBezTo>
                        <a:pt x="14" y="11"/>
                        <a:pt x="13" y="11"/>
                        <a:pt x="13" y="13"/>
                      </a:cubicBezTo>
                      <a:cubicBezTo>
                        <a:pt x="13" y="16"/>
                        <a:pt x="12" y="17"/>
                        <a:pt x="9" y="19"/>
                      </a:cubicBezTo>
                      <a:cubicBezTo>
                        <a:pt x="7" y="20"/>
                        <a:pt x="0" y="23"/>
                        <a:pt x="1" y="25"/>
                      </a:cubicBezTo>
                      <a:cubicBezTo>
                        <a:pt x="2" y="26"/>
                        <a:pt x="2" y="29"/>
                        <a:pt x="3" y="30"/>
                      </a:cubicBezTo>
                      <a:cubicBezTo>
                        <a:pt x="4" y="31"/>
                        <a:pt x="8" y="31"/>
                        <a:pt x="9" y="31"/>
                      </a:cubicBezTo>
                      <a:cubicBezTo>
                        <a:pt x="12" y="32"/>
                        <a:pt x="15" y="34"/>
                        <a:pt x="18" y="36"/>
                      </a:cubicBezTo>
                      <a:cubicBezTo>
                        <a:pt x="22" y="39"/>
                        <a:pt x="25" y="42"/>
                        <a:pt x="29" y="45"/>
                      </a:cubicBezTo>
                      <a:cubicBezTo>
                        <a:pt x="32" y="47"/>
                        <a:pt x="35" y="47"/>
                        <a:pt x="38" y="47"/>
                      </a:cubicBezTo>
                      <a:cubicBezTo>
                        <a:pt x="41" y="47"/>
                        <a:pt x="41" y="44"/>
                        <a:pt x="43" y="42"/>
                      </a:cubicBezTo>
                      <a:cubicBezTo>
                        <a:pt x="45" y="40"/>
                        <a:pt x="49" y="44"/>
                        <a:pt x="50" y="43"/>
                      </a:cubicBezTo>
                      <a:cubicBezTo>
                        <a:pt x="49" y="42"/>
                        <a:pt x="48" y="41"/>
                        <a:pt x="47" y="39"/>
                      </a:cubicBezTo>
                      <a:cubicBezTo>
                        <a:pt x="47" y="38"/>
                        <a:pt x="48" y="37"/>
                        <a:pt x="47" y="36"/>
                      </a:cubicBezTo>
                      <a:cubicBezTo>
                        <a:pt x="46" y="35"/>
                        <a:pt x="48" y="37"/>
                        <a:pt x="47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9" name="Freeform 683">
                  <a:extLst>
                    <a:ext uri="{FF2B5EF4-FFF2-40B4-BE49-F238E27FC236}">
                      <a16:creationId xmlns:a16="http://schemas.microsoft.com/office/drawing/2014/main" id="{CB67C594-8E0C-6647-8A97-8D0062E6EA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72155" y="6946541"/>
                  <a:ext cx="885350" cy="337667"/>
                </a:xfrm>
                <a:custGeom>
                  <a:avLst/>
                  <a:gdLst>
                    <a:gd name="T0" fmla="*/ 52 w 95"/>
                    <a:gd name="T1" fmla="*/ 36 h 36"/>
                    <a:gd name="T2" fmla="*/ 54 w 95"/>
                    <a:gd name="T3" fmla="*/ 33 h 36"/>
                    <a:gd name="T4" fmla="*/ 55 w 95"/>
                    <a:gd name="T5" fmla="*/ 31 h 36"/>
                    <a:gd name="T6" fmla="*/ 60 w 95"/>
                    <a:gd name="T7" fmla="*/ 31 h 36"/>
                    <a:gd name="T8" fmla="*/ 64 w 95"/>
                    <a:gd name="T9" fmla="*/ 31 h 36"/>
                    <a:gd name="T10" fmla="*/ 75 w 95"/>
                    <a:gd name="T11" fmla="*/ 29 h 36"/>
                    <a:gd name="T12" fmla="*/ 85 w 95"/>
                    <a:gd name="T13" fmla="*/ 28 h 36"/>
                    <a:gd name="T14" fmla="*/ 90 w 95"/>
                    <a:gd name="T15" fmla="*/ 28 h 36"/>
                    <a:gd name="T16" fmla="*/ 92 w 95"/>
                    <a:gd name="T17" fmla="*/ 30 h 36"/>
                    <a:gd name="T18" fmla="*/ 94 w 95"/>
                    <a:gd name="T19" fmla="*/ 28 h 36"/>
                    <a:gd name="T20" fmla="*/ 92 w 95"/>
                    <a:gd name="T21" fmla="*/ 24 h 36"/>
                    <a:gd name="T22" fmla="*/ 92 w 95"/>
                    <a:gd name="T23" fmla="*/ 22 h 36"/>
                    <a:gd name="T24" fmla="*/ 91 w 95"/>
                    <a:gd name="T25" fmla="*/ 17 h 36"/>
                    <a:gd name="T26" fmla="*/ 93 w 95"/>
                    <a:gd name="T27" fmla="*/ 14 h 36"/>
                    <a:gd name="T28" fmla="*/ 89 w 95"/>
                    <a:gd name="T29" fmla="*/ 8 h 36"/>
                    <a:gd name="T30" fmla="*/ 83 w 95"/>
                    <a:gd name="T31" fmla="*/ 3 h 36"/>
                    <a:gd name="T32" fmla="*/ 80 w 95"/>
                    <a:gd name="T33" fmla="*/ 3 h 36"/>
                    <a:gd name="T34" fmla="*/ 78 w 95"/>
                    <a:gd name="T35" fmla="*/ 3 h 36"/>
                    <a:gd name="T36" fmla="*/ 73 w 95"/>
                    <a:gd name="T37" fmla="*/ 6 h 36"/>
                    <a:gd name="T38" fmla="*/ 63 w 95"/>
                    <a:gd name="T39" fmla="*/ 6 h 36"/>
                    <a:gd name="T40" fmla="*/ 58 w 95"/>
                    <a:gd name="T41" fmla="*/ 6 h 36"/>
                    <a:gd name="T42" fmla="*/ 54 w 95"/>
                    <a:gd name="T43" fmla="*/ 4 h 36"/>
                    <a:gd name="T44" fmla="*/ 50 w 95"/>
                    <a:gd name="T45" fmla="*/ 2 h 36"/>
                    <a:gd name="T46" fmla="*/ 46 w 95"/>
                    <a:gd name="T47" fmla="*/ 0 h 36"/>
                    <a:gd name="T48" fmla="*/ 37 w 95"/>
                    <a:gd name="T49" fmla="*/ 0 h 36"/>
                    <a:gd name="T50" fmla="*/ 29 w 95"/>
                    <a:gd name="T51" fmla="*/ 4 h 36"/>
                    <a:gd name="T52" fmla="*/ 18 w 95"/>
                    <a:gd name="T53" fmla="*/ 5 h 36"/>
                    <a:gd name="T54" fmla="*/ 16 w 95"/>
                    <a:gd name="T55" fmla="*/ 6 h 36"/>
                    <a:gd name="T56" fmla="*/ 18 w 95"/>
                    <a:gd name="T57" fmla="*/ 7 h 36"/>
                    <a:gd name="T58" fmla="*/ 15 w 95"/>
                    <a:gd name="T59" fmla="*/ 8 h 36"/>
                    <a:gd name="T60" fmla="*/ 13 w 95"/>
                    <a:gd name="T61" fmla="*/ 9 h 36"/>
                    <a:gd name="T62" fmla="*/ 4 w 95"/>
                    <a:gd name="T63" fmla="*/ 9 h 36"/>
                    <a:gd name="T64" fmla="*/ 3 w 95"/>
                    <a:gd name="T65" fmla="*/ 11 h 36"/>
                    <a:gd name="T66" fmla="*/ 3 w 95"/>
                    <a:gd name="T67" fmla="*/ 15 h 36"/>
                    <a:gd name="T68" fmla="*/ 5 w 95"/>
                    <a:gd name="T69" fmla="*/ 14 h 36"/>
                    <a:gd name="T70" fmla="*/ 3 w 95"/>
                    <a:gd name="T71" fmla="*/ 17 h 36"/>
                    <a:gd name="T72" fmla="*/ 5 w 95"/>
                    <a:gd name="T73" fmla="*/ 17 h 36"/>
                    <a:gd name="T74" fmla="*/ 5 w 95"/>
                    <a:gd name="T75" fmla="*/ 19 h 36"/>
                    <a:gd name="T76" fmla="*/ 3 w 95"/>
                    <a:gd name="T77" fmla="*/ 20 h 36"/>
                    <a:gd name="T78" fmla="*/ 4 w 95"/>
                    <a:gd name="T79" fmla="*/ 22 h 36"/>
                    <a:gd name="T80" fmla="*/ 4 w 95"/>
                    <a:gd name="T81" fmla="*/ 25 h 36"/>
                    <a:gd name="T82" fmla="*/ 8 w 95"/>
                    <a:gd name="T83" fmla="*/ 27 h 36"/>
                    <a:gd name="T84" fmla="*/ 7 w 95"/>
                    <a:gd name="T85" fmla="*/ 30 h 36"/>
                    <a:gd name="T86" fmla="*/ 10 w 95"/>
                    <a:gd name="T87" fmla="*/ 30 h 36"/>
                    <a:gd name="T88" fmla="*/ 8 w 95"/>
                    <a:gd name="T89" fmla="*/ 31 h 36"/>
                    <a:gd name="T90" fmla="*/ 10 w 95"/>
                    <a:gd name="T91" fmla="*/ 31 h 36"/>
                    <a:gd name="T92" fmla="*/ 9 w 95"/>
                    <a:gd name="T93" fmla="*/ 34 h 36"/>
                    <a:gd name="T94" fmla="*/ 11 w 95"/>
                    <a:gd name="T95" fmla="*/ 35 h 36"/>
                    <a:gd name="T96" fmla="*/ 12 w 95"/>
                    <a:gd name="T97" fmla="*/ 31 h 36"/>
                    <a:gd name="T98" fmla="*/ 16 w 95"/>
                    <a:gd name="T99" fmla="*/ 32 h 36"/>
                    <a:gd name="T100" fmla="*/ 22 w 95"/>
                    <a:gd name="T101" fmla="*/ 33 h 36"/>
                    <a:gd name="T102" fmla="*/ 27 w 95"/>
                    <a:gd name="T103" fmla="*/ 31 h 36"/>
                    <a:gd name="T104" fmla="*/ 35 w 95"/>
                    <a:gd name="T105" fmla="*/ 35 h 36"/>
                    <a:gd name="T106" fmla="*/ 42 w 95"/>
                    <a:gd name="T107" fmla="*/ 32 h 36"/>
                    <a:gd name="T108" fmla="*/ 44 w 95"/>
                    <a:gd name="T109" fmla="*/ 30 h 36"/>
                    <a:gd name="T110" fmla="*/ 48 w 95"/>
                    <a:gd name="T111" fmla="*/ 31 h 36"/>
                    <a:gd name="T112" fmla="*/ 50 w 95"/>
                    <a:gd name="T113" fmla="*/ 33 h 36"/>
                    <a:gd name="T114" fmla="*/ 50 w 95"/>
                    <a:gd name="T115" fmla="*/ 35 h 36"/>
                    <a:gd name="T116" fmla="*/ 52 w 95"/>
                    <a:gd name="T117" fmla="*/ 36 h 36"/>
                    <a:gd name="T118" fmla="*/ 52 w 95"/>
                    <a:gd name="T11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5" h="36">
                      <a:moveTo>
                        <a:pt x="52" y="36"/>
                      </a:moveTo>
                      <a:cubicBezTo>
                        <a:pt x="53" y="35"/>
                        <a:pt x="54" y="33"/>
                        <a:pt x="54" y="33"/>
                      </a:cubicBezTo>
                      <a:cubicBezTo>
                        <a:pt x="53" y="31"/>
                        <a:pt x="54" y="30"/>
                        <a:pt x="55" y="31"/>
                      </a:cubicBezTo>
                      <a:cubicBezTo>
                        <a:pt x="57" y="32"/>
                        <a:pt x="58" y="31"/>
                        <a:pt x="60" y="31"/>
                      </a:cubicBezTo>
                      <a:cubicBezTo>
                        <a:pt x="62" y="30"/>
                        <a:pt x="62" y="30"/>
                        <a:pt x="64" y="31"/>
                      </a:cubicBezTo>
                      <a:cubicBezTo>
                        <a:pt x="68" y="31"/>
                        <a:pt x="71" y="29"/>
                        <a:pt x="75" y="29"/>
                      </a:cubicBezTo>
                      <a:cubicBezTo>
                        <a:pt x="78" y="29"/>
                        <a:pt x="82" y="29"/>
                        <a:pt x="85" y="28"/>
                      </a:cubicBezTo>
                      <a:cubicBezTo>
                        <a:pt x="87" y="27"/>
                        <a:pt x="87" y="29"/>
                        <a:pt x="90" y="28"/>
                      </a:cubicBezTo>
                      <a:cubicBezTo>
                        <a:pt x="92" y="27"/>
                        <a:pt x="91" y="29"/>
                        <a:pt x="92" y="30"/>
                      </a:cubicBezTo>
                      <a:cubicBezTo>
                        <a:pt x="93" y="31"/>
                        <a:pt x="95" y="29"/>
                        <a:pt x="94" y="28"/>
                      </a:cubicBezTo>
                      <a:cubicBezTo>
                        <a:pt x="93" y="27"/>
                        <a:pt x="95" y="25"/>
                        <a:pt x="92" y="24"/>
                      </a:cubicBezTo>
                      <a:cubicBezTo>
                        <a:pt x="91" y="23"/>
                        <a:pt x="93" y="23"/>
                        <a:pt x="92" y="22"/>
                      </a:cubicBezTo>
                      <a:cubicBezTo>
                        <a:pt x="92" y="20"/>
                        <a:pt x="91" y="19"/>
                        <a:pt x="91" y="17"/>
                      </a:cubicBezTo>
                      <a:cubicBezTo>
                        <a:pt x="91" y="16"/>
                        <a:pt x="93" y="14"/>
                        <a:pt x="93" y="14"/>
                      </a:cubicBezTo>
                      <a:cubicBezTo>
                        <a:pt x="92" y="12"/>
                        <a:pt x="90" y="11"/>
                        <a:pt x="89" y="8"/>
                      </a:cubicBezTo>
                      <a:cubicBezTo>
                        <a:pt x="87" y="5"/>
                        <a:pt x="87" y="4"/>
                        <a:pt x="83" y="3"/>
                      </a:cubicBezTo>
                      <a:cubicBezTo>
                        <a:pt x="82" y="3"/>
                        <a:pt x="81" y="3"/>
                        <a:pt x="80" y="3"/>
                      </a:cubicBezTo>
                      <a:cubicBezTo>
                        <a:pt x="78" y="2"/>
                        <a:pt x="79" y="3"/>
                        <a:pt x="78" y="3"/>
                      </a:cubicBezTo>
                      <a:cubicBezTo>
                        <a:pt x="76" y="5"/>
                        <a:pt x="74" y="5"/>
                        <a:pt x="73" y="6"/>
                      </a:cubicBezTo>
                      <a:cubicBezTo>
                        <a:pt x="70" y="7"/>
                        <a:pt x="66" y="6"/>
                        <a:pt x="63" y="6"/>
                      </a:cubicBezTo>
                      <a:cubicBezTo>
                        <a:pt x="61" y="6"/>
                        <a:pt x="59" y="6"/>
                        <a:pt x="58" y="6"/>
                      </a:cubicBezTo>
                      <a:cubicBezTo>
                        <a:pt x="56" y="5"/>
                        <a:pt x="56" y="4"/>
                        <a:pt x="54" y="4"/>
                      </a:cubicBezTo>
                      <a:cubicBezTo>
                        <a:pt x="52" y="4"/>
                        <a:pt x="51" y="3"/>
                        <a:pt x="50" y="2"/>
                      </a:cubicBezTo>
                      <a:cubicBezTo>
                        <a:pt x="49" y="2"/>
                        <a:pt x="45" y="0"/>
                        <a:pt x="46" y="0"/>
                      </a:cubicBezTo>
                      <a:cubicBezTo>
                        <a:pt x="44" y="1"/>
                        <a:pt x="39" y="0"/>
                        <a:pt x="37" y="0"/>
                      </a:cubicBezTo>
                      <a:cubicBezTo>
                        <a:pt x="34" y="0"/>
                        <a:pt x="31" y="3"/>
                        <a:pt x="29" y="4"/>
                      </a:cubicBezTo>
                      <a:cubicBezTo>
                        <a:pt x="26" y="6"/>
                        <a:pt x="21" y="4"/>
                        <a:pt x="18" y="5"/>
                      </a:cubicBezTo>
                      <a:cubicBezTo>
                        <a:pt x="17" y="5"/>
                        <a:pt x="16" y="5"/>
                        <a:pt x="16" y="6"/>
                      </a:cubicBezTo>
                      <a:cubicBezTo>
                        <a:pt x="16" y="6"/>
                        <a:pt x="18" y="6"/>
                        <a:pt x="18" y="7"/>
                      </a:cubicBezTo>
                      <a:cubicBezTo>
                        <a:pt x="18" y="7"/>
                        <a:pt x="15" y="7"/>
                        <a:pt x="15" y="8"/>
                      </a:cubicBezTo>
                      <a:cubicBezTo>
                        <a:pt x="15" y="9"/>
                        <a:pt x="15" y="9"/>
                        <a:pt x="13" y="9"/>
                      </a:cubicBezTo>
                      <a:cubicBezTo>
                        <a:pt x="10" y="9"/>
                        <a:pt x="7" y="9"/>
                        <a:pt x="4" y="9"/>
                      </a:cubicBezTo>
                      <a:cubicBezTo>
                        <a:pt x="2" y="9"/>
                        <a:pt x="3" y="10"/>
                        <a:pt x="3" y="11"/>
                      </a:cubicBezTo>
                      <a:cubicBezTo>
                        <a:pt x="2" y="13"/>
                        <a:pt x="0" y="14"/>
                        <a:pt x="3" y="15"/>
                      </a:cubicBezTo>
                      <a:cubicBezTo>
                        <a:pt x="3" y="15"/>
                        <a:pt x="5" y="14"/>
                        <a:pt x="5" y="14"/>
                      </a:cubicBezTo>
                      <a:cubicBezTo>
                        <a:pt x="5" y="15"/>
                        <a:pt x="3" y="17"/>
                        <a:pt x="3" y="17"/>
                      </a:cubicBezTo>
                      <a:cubicBezTo>
                        <a:pt x="4" y="18"/>
                        <a:pt x="4" y="17"/>
                        <a:pt x="5" y="17"/>
                      </a:cubicBezTo>
                      <a:cubicBezTo>
                        <a:pt x="5" y="17"/>
                        <a:pt x="5" y="19"/>
                        <a:pt x="5" y="19"/>
                      </a:cubicBezTo>
                      <a:cubicBezTo>
                        <a:pt x="7" y="22"/>
                        <a:pt x="4" y="20"/>
                        <a:pt x="3" y="20"/>
                      </a:cubicBezTo>
                      <a:cubicBezTo>
                        <a:pt x="3" y="20"/>
                        <a:pt x="2" y="23"/>
                        <a:pt x="4" y="22"/>
                      </a:cubicBezTo>
                      <a:cubicBezTo>
                        <a:pt x="6" y="22"/>
                        <a:pt x="4" y="24"/>
                        <a:pt x="4" y="25"/>
                      </a:cubicBezTo>
                      <a:cubicBezTo>
                        <a:pt x="4" y="26"/>
                        <a:pt x="7" y="26"/>
                        <a:pt x="8" y="27"/>
                      </a:cubicBezTo>
                      <a:cubicBezTo>
                        <a:pt x="9" y="28"/>
                        <a:pt x="7" y="30"/>
                        <a:pt x="7" y="30"/>
                      </a:cubicBezTo>
                      <a:cubicBezTo>
                        <a:pt x="8" y="30"/>
                        <a:pt x="9" y="28"/>
                        <a:pt x="10" y="30"/>
                      </a:cubicBezTo>
                      <a:cubicBezTo>
                        <a:pt x="10" y="31"/>
                        <a:pt x="8" y="31"/>
                        <a:pt x="8" y="31"/>
                      </a:cubicBezTo>
                      <a:cubicBezTo>
                        <a:pt x="8" y="31"/>
                        <a:pt x="10" y="31"/>
                        <a:pt x="10" y="31"/>
                      </a:cubicBezTo>
                      <a:cubicBezTo>
                        <a:pt x="11" y="32"/>
                        <a:pt x="10" y="33"/>
                        <a:pt x="9" y="34"/>
                      </a:cubicBezTo>
                      <a:cubicBezTo>
                        <a:pt x="9" y="35"/>
                        <a:pt x="11" y="36"/>
                        <a:pt x="11" y="35"/>
                      </a:cubicBezTo>
                      <a:cubicBezTo>
                        <a:pt x="12" y="34"/>
                        <a:pt x="11" y="32"/>
                        <a:pt x="12" y="31"/>
                      </a:cubicBezTo>
                      <a:cubicBezTo>
                        <a:pt x="13" y="30"/>
                        <a:pt x="15" y="32"/>
                        <a:pt x="16" y="32"/>
                      </a:cubicBezTo>
                      <a:cubicBezTo>
                        <a:pt x="18" y="33"/>
                        <a:pt x="20" y="35"/>
                        <a:pt x="22" y="33"/>
                      </a:cubicBezTo>
                      <a:cubicBezTo>
                        <a:pt x="25" y="32"/>
                        <a:pt x="23" y="29"/>
                        <a:pt x="27" y="31"/>
                      </a:cubicBezTo>
                      <a:cubicBezTo>
                        <a:pt x="29" y="33"/>
                        <a:pt x="32" y="35"/>
                        <a:pt x="35" y="35"/>
                      </a:cubicBezTo>
                      <a:cubicBezTo>
                        <a:pt x="37" y="34"/>
                        <a:pt x="40" y="33"/>
                        <a:pt x="42" y="32"/>
                      </a:cubicBezTo>
                      <a:cubicBezTo>
                        <a:pt x="43" y="31"/>
                        <a:pt x="43" y="30"/>
                        <a:pt x="44" y="30"/>
                      </a:cubicBezTo>
                      <a:cubicBezTo>
                        <a:pt x="46" y="31"/>
                        <a:pt x="47" y="32"/>
                        <a:pt x="48" y="31"/>
                      </a:cubicBezTo>
                      <a:cubicBezTo>
                        <a:pt x="51" y="30"/>
                        <a:pt x="51" y="31"/>
                        <a:pt x="50" y="33"/>
                      </a:cubicBezTo>
                      <a:cubicBezTo>
                        <a:pt x="50" y="34"/>
                        <a:pt x="52" y="34"/>
                        <a:pt x="50" y="35"/>
                      </a:cubicBezTo>
                      <a:cubicBezTo>
                        <a:pt x="51" y="36"/>
                        <a:pt x="51" y="36"/>
                        <a:pt x="52" y="36"/>
                      </a:cubicBezTo>
                      <a:cubicBezTo>
                        <a:pt x="53" y="35"/>
                        <a:pt x="51" y="36"/>
                        <a:pt x="52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0" name="Freeform 684">
                  <a:extLst>
                    <a:ext uri="{FF2B5EF4-FFF2-40B4-BE49-F238E27FC236}">
                      <a16:creationId xmlns:a16="http://schemas.microsoft.com/office/drawing/2014/main" id="{C4B6B16C-C973-D04C-8C7F-6ECFF7508F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3428" y="7481712"/>
                  <a:ext cx="980891" cy="786831"/>
                </a:xfrm>
                <a:custGeom>
                  <a:avLst/>
                  <a:gdLst>
                    <a:gd name="T0" fmla="*/ 65 w 105"/>
                    <a:gd name="T1" fmla="*/ 20 h 84"/>
                    <a:gd name="T2" fmla="*/ 61 w 105"/>
                    <a:gd name="T3" fmla="*/ 17 h 84"/>
                    <a:gd name="T4" fmla="*/ 52 w 105"/>
                    <a:gd name="T5" fmla="*/ 17 h 84"/>
                    <a:gd name="T6" fmla="*/ 48 w 105"/>
                    <a:gd name="T7" fmla="*/ 15 h 84"/>
                    <a:gd name="T8" fmla="*/ 40 w 105"/>
                    <a:gd name="T9" fmla="*/ 8 h 84"/>
                    <a:gd name="T10" fmla="*/ 27 w 105"/>
                    <a:gd name="T11" fmla="*/ 1 h 84"/>
                    <a:gd name="T12" fmla="*/ 21 w 105"/>
                    <a:gd name="T13" fmla="*/ 1 h 84"/>
                    <a:gd name="T14" fmla="*/ 13 w 105"/>
                    <a:gd name="T15" fmla="*/ 3 h 84"/>
                    <a:gd name="T16" fmla="*/ 17 w 105"/>
                    <a:gd name="T17" fmla="*/ 9 h 84"/>
                    <a:gd name="T18" fmla="*/ 13 w 105"/>
                    <a:gd name="T19" fmla="*/ 12 h 84"/>
                    <a:gd name="T20" fmla="*/ 10 w 105"/>
                    <a:gd name="T21" fmla="*/ 12 h 84"/>
                    <a:gd name="T22" fmla="*/ 9 w 105"/>
                    <a:gd name="T23" fmla="*/ 14 h 84"/>
                    <a:gd name="T24" fmla="*/ 2 w 105"/>
                    <a:gd name="T25" fmla="*/ 14 h 84"/>
                    <a:gd name="T26" fmla="*/ 1 w 105"/>
                    <a:gd name="T27" fmla="*/ 19 h 84"/>
                    <a:gd name="T28" fmla="*/ 3 w 105"/>
                    <a:gd name="T29" fmla="*/ 22 h 84"/>
                    <a:gd name="T30" fmla="*/ 8 w 105"/>
                    <a:gd name="T31" fmla="*/ 31 h 84"/>
                    <a:gd name="T32" fmla="*/ 12 w 105"/>
                    <a:gd name="T33" fmla="*/ 38 h 84"/>
                    <a:gd name="T34" fmla="*/ 15 w 105"/>
                    <a:gd name="T35" fmla="*/ 42 h 84"/>
                    <a:gd name="T36" fmla="*/ 20 w 105"/>
                    <a:gd name="T37" fmla="*/ 46 h 84"/>
                    <a:gd name="T38" fmla="*/ 22 w 105"/>
                    <a:gd name="T39" fmla="*/ 53 h 84"/>
                    <a:gd name="T40" fmla="*/ 23 w 105"/>
                    <a:gd name="T41" fmla="*/ 59 h 84"/>
                    <a:gd name="T42" fmla="*/ 31 w 105"/>
                    <a:gd name="T43" fmla="*/ 67 h 84"/>
                    <a:gd name="T44" fmla="*/ 36 w 105"/>
                    <a:gd name="T45" fmla="*/ 76 h 84"/>
                    <a:gd name="T46" fmla="*/ 40 w 105"/>
                    <a:gd name="T47" fmla="*/ 81 h 84"/>
                    <a:gd name="T48" fmla="*/ 41 w 105"/>
                    <a:gd name="T49" fmla="*/ 84 h 84"/>
                    <a:gd name="T50" fmla="*/ 43 w 105"/>
                    <a:gd name="T51" fmla="*/ 81 h 84"/>
                    <a:gd name="T52" fmla="*/ 50 w 105"/>
                    <a:gd name="T53" fmla="*/ 79 h 84"/>
                    <a:gd name="T54" fmla="*/ 60 w 105"/>
                    <a:gd name="T55" fmla="*/ 80 h 84"/>
                    <a:gd name="T56" fmla="*/ 66 w 105"/>
                    <a:gd name="T57" fmla="*/ 77 h 84"/>
                    <a:gd name="T58" fmla="*/ 76 w 105"/>
                    <a:gd name="T59" fmla="*/ 72 h 84"/>
                    <a:gd name="T60" fmla="*/ 94 w 105"/>
                    <a:gd name="T61" fmla="*/ 68 h 84"/>
                    <a:gd name="T62" fmla="*/ 102 w 105"/>
                    <a:gd name="T63" fmla="*/ 66 h 84"/>
                    <a:gd name="T64" fmla="*/ 104 w 105"/>
                    <a:gd name="T65" fmla="*/ 61 h 84"/>
                    <a:gd name="T66" fmla="*/ 105 w 105"/>
                    <a:gd name="T67" fmla="*/ 56 h 84"/>
                    <a:gd name="T68" fmla="*/ 103 w 105"/>
                    <a:gd name="T69" fmla="*/ 51 h 84"/>
                    <a:gd name="T70" fmla="*/ 93 w 105"/>
                    <a:gd name="T71" fmla="*/ 50 h 84"/>
                    <a:gd name="T72" fmla="*/ 88 w 105"/>
                    <a:gd name="T73" fmla="*/ 47 h 84"/>
                    <a:gd name="T74" fmla="*/ 81 w 105"/>
                    <a:gd name="T75" fmla="*/ 39 h 84"/>
                    <a:gd name="T76" fmla="*/ 77 w 105"/>
                    <a:gd name="T77" fmla="*/ 34 h 84"/>
                    <a:gd name="T78" fmla="*/ 77 w 105"/>
                    <a:gd name="T79" fmla="*/ 29 h 84"/>
                    <a:gd name="T80" fmla="*/ 74 w 105"/>
                    <a:gd name="T81" fmla="*/ 27 h 84"/>
                    <a:gd name="T82" fmla="*/ 70 w 105"/>
                    <a:gd name="T83" fmla="*/ 22 h 84"/>
                    <a:gd name="T84" fmla="*/ 65 w 105"/>
                    <a:gd name="T85" fmla="*/ 2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5" h="84">
                      <a:moveTo>
                        <a:pt x="65" y="20"/>
                      </a:moveTo>
                      <a:cubicBezTo>
                        <a:pt x="64" y="17"/>
                        <a:pt x="64" y="17"/>
                        <a:pt x="61" y="17"/>
                      </a:cubicBezTo>
                      <a:cubicBezTo>
                        <a:pt x="58" y="17"/>
                        <a:pt x="55" y="17"/>
                        <a:pt x="52" y="17"/>
                      </a:cubicBezTo>
                      <a:cubicBezTo>
                        <a:pt x="50" y="17"/>
                        <a:pt x="49" y="15"/>
                        <a:pt x="48" y="15"/>
                      </a:cubicBezTo>
                      <a:cubicBezTo>
                        <a:pt x="45" y="12"/>
                        <a:pt x="42" y="10"/>
                        <a:pt x="40" y="8"/>
                      </a:cubicBezTo>
                      <a:cubicBezTo>
                        <a:pt x="36" y="5"/>
                        <a:pt x="32" y="2"/>
                        <a:pt x="27" y="1"/>
                      </a:cubicBezTo>
                      <a:cubicBezTo>
                        <a:pt x="25" y="0"/>
                        <a:pt x="24" y="0"/>
                        <a:pt x="21" y="1"/>
                      </a:cubicBezTo>
                      <a:cubicBezTo>
                        <a:pt x="19" y="1"/>
                        <a:pt x="16" y="2"/>
                        <a:pt x="13" y="3"/>
                      </a:cubicBezTo>
                      <a:cubicBezTo>
                        <a:pt x="14" y="5"/>
                        <a:pt x="17" y="7"/>
                        <a:pt x="17" y="9"/>
                      </a:cubicBezTo>
                      <a:cubicBezTo>
                        <a:pt x="17" y="11"/>
                        <a:pt x="14" y="12"/>
                        <a:pt x="13" y="12"/>
                      </a:cubicBezTo>
                      <a:cubicBezTo>
                        <a:pt x="12" y="13"/>
                        <a:pt x="11" y="12"/>
                        <a:pt x="10" y="12"/>
                      </a:cubicBezTo>
                      <a:cubicBezTo>
                        <a:pt x="9" y="13"/>
                        <a:pt x="9" y="14"/>
                        <a:pt x="9" y="14"/>
                      </a:cubicBezTo>
                      <a:cubicBezTo>
                        <a:pt x="7" y="17"/>
                        <a:pt x="3" y="15"/>
                        <a:pt x="2" y="14"/>
                      </a:cubicBezTo>
                      <a:cubicBezTo>
                        <a:pt x="1" y="16"/>
                        <a:pt x="1" y="17"/>
                        <a:pt x="1" y="19"/>
                      </a:cubicBezTo>
                      <a:cubicBezTo>
                        <a:pt x="0" y="22"/>
                        <a:pt x="1" y="21"/>
                        <a:pt x="3" y="22"/>
                      </a:cubicBezTo>
                      <a:cubicBezTo>
                        <a:pt x="5" y="24"/>
                        <a:pt x="7" y="28"/>
                        <a:pt x="8" y="31"/>
                      </a:cubicBezTo>
                      <a:cubicBezTo>
                        <a:pt x="10" y="33"/>
                        <a:pt x="11" y="35"/>
                        <a:pt x="12" y="38"/>
                      </a:cubicBezTo>
                      <a:cubicBezTo>
                        <a:pt x="13" y="40"/>
                        <a:pt x="14" y="41"/>
                        <a:pt x="15" y="42"/>
                      </a:cubicBezTo>
                      <a:cubicBezTo>
                        <a:pt x="17" y="44"/>
                        <a:pt x="19" y="44"/>
                        <a:pt x="20" y="46"/>
                      </a:cubicBezTo>
                      <a:cubicBezTo>
                        <a:pt x="21" y="48"/>
                        <a:pt x="22" y="50"/>
                        <a:pt x="22" y="53"/>
                      </a:cubicBezTo>
                      <a:cubicBezTo>
                        <a:pt x="23" y="55"/>
                        <a:pt x="22" y="57"/>
                        <a:pt x="23" y="59"/>
                      </a:cubicBezTo>
                      <a:cubicBezTo>
                        <a:pt x="25" y="63"/>
                        <a:pt x="29" y="64"/>
                        <a:pt x="31" y="67"/>
                      </a:cubicBezTo>
                      <a:cubicBezTo>
                        <a:pt x="33" y="70"/>
                        <a:pt x="34" y="74"/>
                        <a:pt x="36" y="76"/>
                      </a:cubicBezTo>
                      <a:cubicBezTo>
                        <a:pt x="37" y="78"/>
                        <a:pt x="39" y="80"/>
                        <a:pt x="40" y="81"/>
                      </a:cubicBezTo>
                      <a:cubicBezTo>
                        <a:pt x="40" y="82"/>
                        <a:pt x="40" y="84"/>
                        <a:pt x="41" y="84"/>
                      </a:cubicBezTo>
                      <a:cubicBezTo>
                        <a:pt x="43" y="84"/>
                        <a:pt x="42" y="82"/>
                        <a:pt x="43" y="81"/>
                      </a:cubicBezTo>
                      <a:cubicBezTo>
                        <a:pt x="43" y="78"/>
                        <a:pt x="48" y="79"/>
                        <a:pt x="50" y="79"/>
                      </a:cubicBezTo>
                      <a:cubicBezTo>
                        <a:pt x="53" y="79"/>
                        <a:pt x="58" y="78"/>
                        <a:pt x="60" y="80"/>
                      </a:cubicBezTo>
                      <a:cubicBezTo>
                        <a:pt x="63" y="81"/>
                        <a:pt x="64" y="79"/>
                        <a:pt x="66" y="77"/>
                      </a:cubicBezTo>
                      <a:cubicBezTo>
                        <a:pt x="69" y="73"/>
                        <a:pt x="72" y="73"/>
                        <a:pt x="76" y="72"/>
                      </a:cubicBezTo>
                      <a:cubicBezTo>
                        <a:pt x="82" y="72"/>
                        <a:pt x="88" y="70"/>
                        <a:pt x="94" y="68"/>
                      </a:cubicBezTo>
                      <a:cubicBezTo>
                        <a:pt x="96" y="67"/>
                        <a:pt x="99" y="66"/>
                        <a:pt x="102" y="66"/>
                      </a:cubicBezTo>
                      <a:cubicBezTo>
                        <a:pt x="103" y="65"/>
                        <a:pt x="103" y="63"/>
                        <a:pt x="104" y="61"/>
                      </a:cubicBezTo>
                      <a:cubicBezTo>
                        <a:pt x="104" y="60"/>
                        <a:pt x="105" y="58"/>
                        <a:pt x="105" y="56"/>
                      </a:cubicBezTo>
                      <a:cubicBezTo>
                        <a:pt x="105" y="55"/>
                        <a:pt x="104" y="52"/>
                        <a:pt x="103" y="51"/>
                      </a:cubicBezTo>
                      <a:cubicBezTo>
                        <a:pt x="100" y="51"/>
                        <a:pt x="96" y="51"/>
                        <a:pt x="93" y="50"/>
                      </a:cubicBezTo>
                      <a:cubicBezTo>
                        <a:pt x="90" y="50"/>
                        <a:pt x="90" y="49"/>
                        <a:pt x="88" y="47"/>
                      </a:cubicBezTo>
                      <a:cubicBezTo>
                        <a:pt x="86" y="43"/>
                        <a:pt x="83" y="42"/>
                        <a:pt x="81" y="39"/>
                      </a:cubicBezTo>
                      <a:cubicBezTo>
                        <a:pt x="80" y="39"/>
                        <a:pt x="78" y="35"/>
                        <a:pt x="77" y="34"/>
                      </a:cubicBezTo>
                      <a:cubicBezTo>
                        <a:pt x="76" y="32"/>
                        <a:pt x="81" y="31"/>
                        <a:pt x="77" y="29"/>
                      </a:cubicBezTo>
                      <a:cubicBezTo>
                        <a:pt x="76" y="29"/>
                        <a:pt x="75" y="27"/>
                        <a:pt x="74" y="27"/>
                      </a:cubicBezTo>
                      <a:cubicBezTo>
                        <a:pt x="72" y="27"/>
                        <a:pt x="71" y="24"/>
                        <a:pt x="70" y="22"/>
                      </a:cubicBezTo>
                      <a:cubicBezTo>
                        <a:pt x="69" y="19"/>
                        <a:pt x="69" y="20"/>
                        <a:pt x="65" y="2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1" name="Freeform 685">
                  <a:extLst>
                    <a:ext uri="{FF2B5EF4-FFF2-40B4-BE49-F238E27FC236}">
                      <a16:creationId xmlns:a16="http://schemas.microsoft.com/office/drawing/2014/main" id="{F1998DE1-C8FB-C04E-AAFB-DDC0968648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92537" y="7424369"/>
                  <a:ext cx="194267" cy="207060"/>
                </a:xfrm>
                <a:custGeom>
                  <a:avLst/>
                  <a:gdLst>
                    <a:gd name="T0" fmla="*/ 5 w 21"/>
                    <a:gd name="T1" fmla="*/ 22 h 22"/>
                    <a:gd name="T2" fmla="*/ 8 w 21"/>
                    <a:gd name="T3" fmla="*/ 19 h 22"/>
                    <a:gd name="T4" fmla="*/ 12 w 21"/>
                    <a:gd name="T5" fmla="*/ 18 h 22"/>
                    <a:gd name="T6" fmla="*/ 15 w 21"/>
                    <a:gd name="T7" fmla="*/ 15 h 22"/>
                    <a:gd name="T8" fmla="*/ 11 w 21"/>
                    <a:gd name="T9" fmla="*/ 9 h 22"/>
                    <a:gd name="T10" fmla="*/ 21 w 21"/>
                    <a:gd name="T11" fmla="*/ 6 h 22"/>
                    <a:gd name="T12" fmla="*/ 19 w 21"/>
                    <a:gd name="T13" fmla="*/ 0 h 22"/>
                    <a:gd name="T14" fmla="*/ 9 w 21"/>
                    <a:gd name="T15" fmla="*/ 5 h 22"/>
                    <a:gd name="T16" fmla="*/ 4 w 21"/>
                    <a:gd name="T17" fmla="*/ 1 h 22"/>
                    <a:gd name="T18" fmla="*/ 3 w 21"/>
                    <a:gd name="T19" fmla="*/ 11 h 22"/>
                    <a:gd name="T20" fmla="*/ 0 w 21"/>
                    <a:gd name="T21" fmla="*/ 18 h 22"/>
                    <a:gd name="T22" fmla="*/ 1 w 21"/>
                    <a:gd name="T23" fmla="*/ 21 h 22"/>
                    <a:gd name="T24" fmla="*/ 5 w 21"/>
                    <a:gd name="T2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22">
                      <a:moveTo>
                        <a:pt x="5" y="22"/>
                      </a:moveTo>
                      <a:cubicBezTo>
                        <a:pt x="7" y="22"/>
                        <a:pt x="7" y="19"/>
                        <a:pt x="8" y="19"/>
                      </a:cubicBezTo>
                      <a:cubicBezTo>
                        <a:pt x="9" y="17"/>
                        <a:pt x="11" y="18"/>
                        <a:pt x="12" y="18"/>
                      </a:cubicBezTo>
                      <a:cubicBezTo>
                        <a:pt x="13" y="17"/>
                        <a:pt x="16" y="16"/>
                        <a:pt x="15" y="15"/>
                      </a:cubicBezTo>
                      <a:cubicBezTo>
                        <a:pt x="14" y="13"/>
                        <a:pt x="13" y="11"/>
                        <a:pt x="11" y="9"/>
                      </a:cubicBezTo>
                      <a:cubicBezTo>
                        <a:pt x="15" y="8"/>
                        <a:pt x="18" y="7"/>
                        <a:pt x="21" y="6"/>
                      </a:cubicBezTo>
                      <a:cubicBezTo>
                        <a:pt x="21" y="4"/>
                        <a:pt x="20" y="2"/>
                        <a:pt x="19" y="0"/>
                      </a:cubicBezTo>
                      <a:cubicBezTo>
                        <a:pt x="16" y="1"/>
                        <a:pt x="12" y="5"/>
                        <a:pt x="9" y="5"/>
                      </a:cubicBezTo>
                      <a:cubicBezTo>
                        <a:pt x="7" y="5"/>
                        <a:pt x="4" y="3"/>
                        <a:pt x="4" y="1"/>
                      </a:cubicBezTo>
                      <a:cubicBezTo>
                        <a:pt x="3" y="5"/>
                        <a:pt x="3" y="8"/>
                        <a:pt x="3" y="11"/>
                      </a:cubicBezTo>
                      <a:cubicBezTo>
                        <a:pt x="2" y="13"/>
                        <a:pt x="0" y="16"/>
                        <a:pt x="0" y="18"/>
                      </a:cubicBezTo>
                      <a:cubicBezTo>
                        <a:pt x="0" y="20"/>
                        <a:pt x="0" y="20"/>
                        <a:pt x="1" y="21"/>
                      </a:cubicBezTo>
                      <a:cubicBezTo>
                        <a:pt x="3" y="21"/>
                        <a:pt x="4" y="22"/>
                        <a:pt x="5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2" name="Freeform 686">
                  <a:extLst>
                    <a:ext uri="{FF2B5EF4-FFF2-40B4-BE49-F238E27FC236}">
                      <a16:creationId xmlns:a16="http://schemas.microsoft.com/office/drawing/2014/main" id="{0DCC1E53-D1C5-5D4D-8B76-1D25EE9AC4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02092" y="7351105"/>
                  <a:ext cx="73250" cy="82827"/>
                </a:xfrm>
                <a:custGeom>
                  <a:avLst/>
                  <a:gdLst>
                    <a:gd name="T0" fmla="*/ 7 w 8"/>
                    <a:gd name="T1" fmla="*/ 2 h 9"/>
                    <a:gd name="T2" fmla="*/ 4 w 8"/>
                    <a:gd name="T3" fmla="*/ 0 h 9"/>
                    <a:gd name="T4" fmla="*/ 2 w 8"/>
                    <a:gd name="T5" fmla="*/ 2 h 9"/>
                    <a:gd name="T6" fmla="*/ 0 w 8"/>
                    <a:gd name="T7" fmla="*/ 8 h 9"/>
                    <a:gd name="T8" fmla="*/ 4 w 8"/>
                    <a:gd name="T9" fmla="*/ 8 h 9"/>
                    <a:gd name="T10" fmla="*/ 7 w 8"/>
                    <a:gd name="T11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9">
                      <a:moveTo>
                        <a:pt x="7" y="2"/>
                      </a:moveTo>
                      <a:cubicBezTo>
                        <a:pt x="7" y="1"/>
                        <a:pt x="5" y="0"/>
                        <a:pt x="4" y="0"/>
                      </a:cubicBezTo>
                      <a:cubicBezTo>
                        <a:pt x="3" y="1"/>
                        <a:pt x="3" y="1"/>
                        <a:pt x="2" y="2"/>
                      </a:cubicBezTo>
                      <a:cubicBezTo>
                        <a:pt x="2" y="4"/>
                        <a:pt x="1" y="6"/>
                        <a:pt x="0" y="8"/>
                      </a:cubicBezTo>
                      <a:cubicBezTo>
                        <a:pt x="2" y="8"/>
                        <a:pt x="2" y="9"/>
                        <a:pt x="4" y="8"/>
                      </a:cubicBezTo>
                      <a:cubicBezTo>
                        <a:pt x="5" y="7"/>
                        <a:pt x="8" y="4"/>
                        <a:pt x="7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3" name="Freeform 687">
                  <a:extLst>
                    <a:ext uri="{FF2B5EF4-FFF2-40B4-BE49-F238E27FC236}">
                      <a16:creationId xmlns:a16="http://schemas.microsoft.com/office/drawing/2014/main" id="{5C47D8C6-A136-6840-8E58-588B15C86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92537" y="7462599"/>
                  <a:ext cx="28664" cy="66896"/>
                </a:xfrm>
                <a:custGeom>
                  <a:avLst/>
                  <a:gdLst>
                    <a:gd name="T0" fmla="*/ 0 w 3"/>
                    <a:gd name="T1" fmla="*/ 3 h 7"/>
                    <a:gd name="T2" fmla="*/ 3 w 3"/>
                    <a:gd name="T3" fmla="*/ 7 h 7"/>
                    <a:gd name="T4" fmla="*/ 3 w 3"/>
                    <a:gd name="T5" fmla="*/ 1 h 7"/>
                    <a:gd name="T6" fmla="*/ 2 w 3"/>
                    <a:gd name="T7" fmla="*/ 0 h 7"/>
                    <a:gd name="T8" fmla="*/ 0 w 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3"/>
                      </a:moveTo>
                      <a:cubicBezTo>
                        <a:pt x="0" y="5"/>
                        <a:pt x="1" y="6"/>
                        <a:pt x="3" y="7"/>
                      </a:cubicBezTo>
                      <a:cubicBezTo>
                        <a:pt x="3" y="5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0" y="0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4" name="Freeform 688">
                  <a:extLst>
                    <a:ext uri="{FF2B5EF4-FFF2-40B4-BE49-F238E27FC236}">
                      <a16:creationId xmlns:a16="http://schemas.microsoft.com/office/drawing/2014/main" id="{3DF1320C-B750-F74B-B49F-908AC91DB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54322" y="7424369"/>
                  <a:ext cx="76432" cy="245289"/>
                </a:xfrm>
                <a:custGeom>
                  <a:avLst/>
                  <a:gdLst>
                    <a:gd name="T0" fmla="*/ 4 w 8"/>
                    <a:gd name="T1" fmla="*/ 17 h 26"/>
                    <a:gd name="T2" fmla="*/ 6 w 8"/>
                    <a:gd name="T3" fmla="*/ 13 h 26"/>
                    <a:gd name="T4" fmla="*/ 5 w 8"/>
                    <a:gd name="T5" fmla="*/ 10 h 26"/>
                    <a:gd name="T6" fmla="*/ 7 w 8"/>
                    <a:gd name="T7" fmla="*/ 4 h 26"/>
                    <a:gd name="T8" fmla="*/ 6 w 8"/>
                    <a:gd name="T9" fmla="*/ 0 h 26"/>
                    <a:gd name="T10" fmla="*/ 2 w 8"/>
                    <a:gd name="T11" fmla="*/ 7 h 26"/>
                    <a:gd name="T12" fmla="*/ 0 w 8"/>
                    <a:gd name="T13" fmla="*/ 11 h 26"/>
                    <a:gd name="T14" fmla="*/ 1 w 8"/>
                    <a:gd name="T15" fmla="*/ 16 h 26"/>
                    <a:gd name="T16" fmla="*/ 2 w 8"/>
                    <a:gd name="T17" fmla="*/ 26 h 26"/>
                    <a:gd name="T18" fmla="*/ 2 w 8"/>
                    <a:gd name="T19" fmla="*/ 25 h 26"/>
                    <a:gd name="T20" fmla="*/ 4 w 8"/>
                    <a:gd name="T21" fmla="*/ 17 h 26"/>
                    <a:gd name="T22" fmla="*/ 4 w 8"/>
                    <a:gd name="T23" fmla="*/ 17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26">
                      <a:moveTo>
                        <a:pt x="4" y="17"/>
                      </a:moveTo>
                      <a:cubicBezTo>
                        <a:pt x="4" y="16"/>
                        <a:pt x="5" y="15"/>
                        <a:pt x="6" y="13"/>
                      </a:cubicBezTo>
                      <a:cubicBezTo>
                        <a:pt x="7" y="11"/>
                        <a:pt x="6" y="12"/>
                        <a:pt x="5" y="10"/>
                      </a:cubicBezTo>
                      <a:cubicBezTo>
                        <a:pt x="3" y="8"/>
                        <a:pt x="4" y="3"/>
                        <a:pt x="7" y="4"/>
                      </a:cubicBezTo>
                      <a:cubicBezTo>
                        <a:pt x="8" y="1"/>
                        <a:pt x="8" y="1"/>
                        <a:pt x="6" y="0"/>
                      </a:cubicBezTo>
                      <a:cubicBezTo>
                        <a:pt x="4" y="0"/>
                        <a:pt x="3" y="5"/>
                        <a:pt x="2" y="7"/>
                      </a:cubicBezTo>
                      <a:cubicBezTo>
                        <a:pt x="1" y="8"/>
                        <a:pt x="0" y="9"/>
                        <a:pt x="0" y="11"/>
                      </a:cubicBezTo>
                      <a:cubicBezTo>
                        <a:pt x="0" y="12"/>
                        <a:pt x="1" y="14"/>
                        <a:pt x="1" y="16"/>
                      </a:cubicBezTo>
                      <a:cubicBezTo>
                        <a:pt x="1" y="19"/>
                        <a:pt x="2" y="22"/>
                        <a:pt x="2" y="26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3"/>
                        <a:pt x="3" y="20"/>
                        <a:pt x="4" y="17"/>
                      </a:cubicBezTo>
                      <a:cubicBezTo>
                        <a:pt x="4" y="16"/>
                        <a:pt x="4" y="18"/>
                        <a:pt x="4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5" name="Freeform 689">
                  <a:extLst>
                    <a:ext uri="{FF2B5EF4-FFF2-40B4-BE49-F238E27FC236}">
                      <a16:creationId xmlns:a16="http://schemas.microsoft.com/office/drawing/2014/main" id="{30464765-D40D-024A-9330-FD08880D92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28206" y="7790708"/>
                  <a:ext cx="47770" cy="73269"/>
                </a:xfrm>
                <a:custGeom>
                  <a:avLst/>
                  <a:gdLst>
                    <a:gd name="T0" fmla="*/ 3 w 5"/>
                    <a:gd name="T1" fmla="*/ 8 h 8"/>
                    <a:gd name="T2" fmla="*/ 2 w 5"/>
                    <a:gd name="T3" fmla="*/ 0 h 8"/>
                    <a:gd name="T4" fmla="*/ 0 w 5"/>
                    <a:gd name="T5" fmla="*/ 4 h 8"/>
                    <a:gd name="T6" fmla="*/ 3 w 5"/>
                    <a:gd name="T7" fmla="*/ 8 h 8"/>
                    <a:gd name="T8" fmla="*/ 3 w 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3" y="8"/>
                      </a:moveTo>
                      <a:cubicBezTo>
                        <a:pt x="3" y="7"/>
                        <a:pt x="5" y="0"/>
                        <a:pt x="2" y="0"/>
                      </a:cubicBezTo>
                      <a:cubicBezTo>
                        <a:pt x="1" y="1"/>
                        <a:pt x="0" y="3"/>
                        <a:pt x="0" y="4"/>
                      </a:cubicBezTo>
                      <a:cubicBezTo>
                        <a:pt x="0" y="6"/>
                        <a:pt x="1" y="7"/>
                        <a:pt x="3" y="8"/>
                      </a:cubicBezTo>
                      <a:cubicBezTo>
                        <a:pt x="3" y="8"/>
                        <a:pt x="2" y="8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6" name="Freeform 690">
                  <a:extLst>
                    <a:ext uri="{FF2B5EF4-FFF2-40B4-BE49-F238E27FC236}">
                      <a16:creationId xmlns:a16="http://schemas.microsoft.com/office/drawing/2014/main" id="{7140ECB3-4348-0F4D-B683-9D3A786EE3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46043" y="8137934"/>
                  <a:ext cx="496814" cy="315371"/>
                </a:xfrm>
                <a:custGeom>
                  <a:avLst/>
                  <a:gdLst>
                    <a:gd name="T0" fmla="*/ 47 w 53"/>
                    <a:gd name="T1" fmla="*/ 0 h 34"/>
                    <a:gd name="T2" fmla="*/ 38 w 53"/>
                    <a:gd name="T3" fmla="*/ 2 h 34"/>
                    <a:gd name="T4" fmla="*/ 28 w 53"/>
                    <a:gd name="T5" fmla="*/ 4 h 34"/>
                    <a:gd name="T6" fmla="*/ 23 w 53"/>
                    <a:gd name="T7" fmla="*/ 10 h 34"/>
                    <a:gd name="T8" fmla="*/ 17 w 53"/>
                    <a:gd name="T9" fmla="*/ 9 h 34"/>
                    <a:gd name="T10" fmla="*/ 9 w 53"/>
                    <a:gd name="T11" fmla="*/ 9 h 34"/>
                    <a:gd name="T12" fmla="*/ 3 w 53"/>
                    <a:gd name="T13" fmla="*/ 12 h 34"/>
                    <a:gd name="T14" fmla="*/ 1 w 53"/>
                    <a:gd name="T15" fmla="*/ 15 h 34"/>
                    <a:gd name="T16" fmla="*/ 1 w 53"/>
                    <a:gd name="T17" fmla="*/ 21 h 34"/>
                    <a:gd name="T18" fmla="*/ 3 w 53"/>
                    <a:gd name="T19" fmla="*/ 28 h 34"/>
                    <a:gd name="T20" fmla="*/ 4 w 53"/>
                    <a:gd name="T21" fmla="*/ 32 h 34"/>
                    <a:gd name="T22" fmla="*/ 12 w 53"/>
                    <a:gd name="T23" fmla="*/ 32 h 34"/>
                    <a:gd name="T24" fmla="*/ 16 w 53"/>
                    <a:gd name="T25" fmla="*/ 29 h 34"/>
                    <a:gd name="T26" fmla="*/ 21 w 53"/>
                    <a:gd name="T27" fmla="*/ 29 h 34"/>
                    <a:gd name="T28" fmla="*/ 24 w 53"/>
                    <a:gd name="T29" fmla="*/ 26 h 34"/>
                    <a:gd name="T30" fmla="*/ 32 w 53"/>
                    <a:gd name="T31" fmla="*/ 24 h 34"/>
                    <a:gd name="T32" fmla="*/ 41 w 53"/>
                    <a:gd name="T33" fmla="*/ 21 h 34"/>
                    <a:gd name="T34" fmla="*/ 47 w 53"/>
                    <a:gd name="T35" fmla="*/ 17 h 34"/>
                    <a:gd name="T36" fmla="*/ 52 w 53"/>
                    <a:gd name="T37" fmla="*/ 12 h 34"/>
                    <a:gd name="T38" fmla="*/ 47 w 53"/>
                    <a:gd name="T3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3" h="34">
                      <a:moveTo>
                        <a:pt x="47" y="0"/>
                      </a:moveTo>
                      <a:cubicBezTo>
                        <a:pt x="44" y="1"/>
                        <a:pt x="41" y="2"/>
                        <a:pt x="38" y="2"/>
                      </a:cubicBezTo>
                      <a:cubicBezTo>
                        <a:pt x="35" y="3"/>
                        <a:pt x="31" y="2"/>
                        <a:pt x="28" y="4"/>
                      </a:cubicBezTo>
                      <a:cubicBezTo>
                        <a:pt x="26" y="6"/>
                        <a:pt x="25" y="8"/>
                        <a:pt x="23" y="10"/>
                      </a:cubicBezTo>
                      <a:cubicBezTo>
                        <a:pt x="22" y="11"/>
                        <a:pt x="19" y="9"/>
                        <a:pt x="17" y="9"/>
                      </a:cubicBezTo>
                      <a:cubicBezTo>
                        <a:pt x="14" y="9"/>
                        <a:pt x="12" y="9"/>
                        <a:pt x="9" y="9"/>
                      </a:cubicBezTo>
                      <a:cubicBezTo>
                        <a:pt x="6" y="9"/>
                        <a:pt x="3" y="8"/>
                        <a:pt x="3" y="12"/>
                      </a:cubicBezTo>
                      <a:cubicBezTo>
                        <a:pt x="2" y="14"/>
                        <a:pt x="1" y="13"/>
                        <a:pt x="1" y="15"/>
                      </a:cubicBezTo>
                      <a:cubicBezTo>
                        <a:pt x="0" y="17"/>
                        <a:pt x="0" y="19"/>
                        <a:pt x="1" y="21"/>
                      </a:cubicBezTo>
                      <a:cubicBezTo>
                        <a:pt x="1" y="23"/>
                        <a:pt x="2" y="26"/>
                        <a:pt x="3" y="28"/>
                      </a:cubicBezTo>
                      <a:cubicBezTo>
                        <a:pt x="3" y="29"/>
                        <a:pt x="3" y="31"/>
                        <a:pt x="4" y="32"/>
                      </a:cubicBezTo>
                      <a:cubicBezTo>
                        <a:pt x="5" y="34"/>
                        <a:pt x="10" y="33"/>
                        <a:pt x="12" y="32"/>
                      </a:cubicBezTo>
                      <a:cubicBezTo>
                        <a:pt x="13" y="31"/>
                        <a:pt x="14" y="30"/>
                        <a:pt x="16" y="29"/>
                      </a:cubicBezTo>
                      <a:cubicBezTo>
                        <a:pt x="17" y="29"/>
                        <a:pt x="19" y="29"/>
                        <a:pt x="21" y="29"/>
                      </a:cubicBezTo>
                      <a:cubicBezTo>
                        <a:pt x="22" y="28"/>
                        <a:pt x="23" y="27"/>
                        <a:pt x="24" y="26"/>
                      </a:cubicBezTo>
                      <a:cubicBezTo>
                        <a:pt x="27" y="25"/>
                        <a:pt x="29" y="25"/>
                        <a:pt x="32" y="24"/>
                      </a:cubicBezTo>
                      <a:cubicBezTo>
                        <a:pt x="35" y="23"/>
                        <a:pt x="38" y="22"/>
                        <a:pt x="41" y="21"/>
                      </a:cubicBezTo>
                      <a:cubicBezTo>
                        <a:pt x="43" y="20"/>
                        <a:pt x="47" y="19"/>
                        <a:pt x="47" y="17"/>
                      </a:cubicBezTo>
                      <a:cubicBezTo>
                        <a:pt x="48" y="14"/>
                        <a:pt x="53" y="14"/>
                        <a:pt x="52" y="12"/>
                      </a:cubicBezTo>
                      <a:cubicBezTo>
                        <a:pt x="50" y="8"/>
                        <a:pt x="49" y="4"/>
                        <a:pt x="4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7" name="Freeform 691">
                  <a:extLst>
                    <a:ext uri="{FF2B5EF4-FFF2-40B4-BE49-F238E27FC236}">
                      <a16:creationId xmlns:a16="http://schemas.microsoft.com/office/drawing/2014/main" id="{61C10C51-62B7-4647-8AF5-8671D9355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85530" y="7790708"/>
                  <a:ext cx="382164" cy="458719"/>
                </a:xfrm>
                <a:custGeom>
                  <a:avLst/>
                  <a:gdLst>
                    <a:gd name="T0" fmla="*/ 39 w 41"/>
                    <a:gd name="T1" fmla="*/ 19 h 49"/>
                    <a:gd name="T2" fmla="*/ 34 w 41"/>
                    <a:gd name="T3" fmla="*/ 14 h 49"/>
                    <a:gd name="T4" fmla="*/ 28 w 41"/>
                    <a:gd name="T5" fmla="*/ 12 h 49"/>
                    <a:gd name="T6" fmla="*/ 22 w 41"/>
                    <a:gd name="T7" fmla="*/ 6 h 49"/>
                    <a:gd name="T8" fmla="*/ 21 w 41"/>
                    <a:gd name="T9" fmla="*/ 3 h 49"/>
                    <a:gd name="T10" fmla="*/ 22 w 41"/>
                    <a:gd name="T11" fmla="*/ 0 h 49"/>
                    <a:gd name="T12" fmla="*/ 17 w 41"/>
                    <a:gd name="T13" fmla="*/ 5 h 49"/>
                    <a:gd name="T14" fmla="*/ 10 w 41"/>
                    <a:gd name="T15" fmla="*/ 10 h 49"/>
                    <a:gd name="T16" fmla="*/ 5 w 41"/>
                    <a:gd name="T17" fmla="*/ 10 h 49"/>
                    <a:gd name="T18" fmla="*/ 0 w 41"/>
                    <a:gd name="T19" fmla="*/ 11 h 49"/>
                    <a:gd name="T20" fmla="*/ 5 w 41"/>
                    <a:gd name="T21" fmla="*/ 17 h 49"/>
                    <a:gd name="T22" fmla="*/ 16 w 41"/>
                    <a:gd name="T23" fmla="*/ 19 h 49"/>
                    <a:gd name="T24" fmla="*/ 16 w 41"/>
                    <a:gd name="T25" fmla="*/ 32 h 49"/>
                    <a:gd name="T26" fmla="*/ 11 w 41"/>
                    <a:gd name="T27" fmla="*/ 34 h 49"/>
                    <a:gd name="T28" fmla="*/ 0 w 41"/>
                    <a:gd name="T29" fmla="*/ 37 h 49"/>
                    <a:gd name="T30" fmla="*/ 5 w 41"/>
                    <a:gd name="T31" fmla="*/ 49 h 49"/>
                    <a:gd name="T32" fmla="*/ 14 w 41"/>
                    <a:gd name="T33" fmla="*/ 48 h 49"/>
                    <a:gd name="T34" fmla="*/ 17 w 41"/>
                    <a:gd name="T35" fmla="*/ 44 h 49"/>
                    <a:gd name="T36" fmla="*/ 23 w 41"/>
                    <a:gd name="T37" fmla="*/ 42 h 49"/>
                    <a:gd name="T38" fmla="*/ 28 w 41"/>
                    <a:gd name="T39" fmla="*/ 38 h 49"/>
                    <a:gd name="T40" fmla="*/ 29 w 41"/>
                    <a:gd name="T41" fmla="*/ 32 h 49"/>
                    <a:gd name="T42" fmla="*/ 32 w 41"/>
                    <a:gd name="T43" fmla="*/ 30 h 49"/>
                    <a:gd name="T44" fmla="*/ 37 w 41"/>
                    <a:gd name="T45" fmla="*/ 24 h 49"/>
                    <a:gd name="T46" fmla="*/ 39 w 41"/>
                    <a:gd name="T47" fmla="*/ 19 h 49"/>
                    <a:gd name="T48" fmla="*/ 39 w 41"/>
                    <a:gd name="T4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" h="49">
                      <a:moveTo>
                        <a:pt x="39" y="19"/>
                      </a:moveTo>
                      <a:cubicBezTo>
                        <a:pt x="36" y="19"/>
                        <a:pt x="35" y="16"/>
                        <a:pt x="34" y="14"/>
                      </a:cubicBezTo>
                      <a:cubicBezTo>
                        <a:pt x="33" y="13"/>
                        <a:pt x="29" y="13"/>
                        <a:pt x="28" y="12"/>
                      </a:cubicBezTo>
                      <a:cubicBezTo>
                        <a:pt x="25" y="11"/>
                        <a:pt x="24" y="9"/>
                        <a:pt x="22" y="6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1" y="3"/>
                        <a:pt x="22" y="0"/>
                        <a:pt x="22" y="0"/>
                      </a:cubicBezTo>
                      <a:cubicBezTo>
                        <a:pt x="21" y="0"/>
                        <a:pt x="18" y="4"/>
                        <a:pt x="17" y="5"/>
                      </a:cubicBezTo>
                      <a:cubicBezTo>
                        <a:pt x="15" y="7"/>
                        <a:pt x="13" y="10"/>
                        <a:pt x="10" y="10"/>
                      </a:cubicBezTo>
                      <a:cubicBezTo>
                        <a:pt x="8" y="11"/>
                        <a:pt x="7" y="10"/>
                        <a:pt x="5" y="10"/>
                      </a:cubicBezTo>
                      <a:cubicBezTo>
                        <a:pt x="3" y="11"/>
                        <a:pt x="1" y="13"/>
                        <a:pt x="0" y="11"/>
                      </a:cubicBezTo>
                      <a:cubicBezTo>
                        <a:pt x="1" y="14"/>
                        <a:pt x="2" y="17"/>
                        <a:pt x="5" y="17"/>
                      </a:cubicBezTo>
                      <a:cubicBezTo>
                        <a:pt x="7" y="17"/>
                        <a:pt x="15" y="17"/>
                        <a:pt x="16" y="19"/>
                      </a:cubicBezTo>
                      <a:cubicBezTo>
                        <a:pt x="19" y="23"/>
                        <a:pt x="17" y="27"/>
                        <a:pt x="16" y="32"/>
                      </a:cubicBezTo>
                      <a:cubicBezTo>
                        <a:pt x="15" y="33"/>
                        <a:pt x="11" y="34"/>
                        <a:pt x="11" y="34"/>
                      </a:cubicBezTo>
                      <a:cubicBezTo>
                        <a:pt x="7" y="35"/>
                        <a:pt x="3" y="36"/>
                        <a:pt x="0" y="37"/>
                      </a:cubicBezTo>
                      <a:cubicBezTo>
                        <a:pt x="2" y="41"/>
                        <a:pt x="4" y="45"/>
                        <a:pt x="5" y="49"/>
                      </a:cubicBezTo>
                      <a:cubicBezTo>
                        <a:pt x="8" y="48"/>
                        <a:pt x="11" y="48"/>
                        <a:pt x="14" y="48"/>
                      </a:cubicBezTo>
                      <a:cubicBezTo>
                        <a:pt x="18" y="47"/>
                        <a:pt x="15" y="46"/>
                        <a:pt x="17" y="44"/>
                      </a:cubicBezTo>
                      <a:cubicBezTo>
                        <a:pt x="19" y="43"/>
                        <a:pt x="22" y="44"/>
                        <a:pt x="23" y="42"/>
                      </a:cubicBezTo>
                      <a:cubicBezTo>
                        <a:pt x="25" y="40"/>
                        <a:pt x="25" y="39"/>
                        <a:pt x="28" y="38"/>
                      </a:cubicBezTo>
                      <a:cubicBezTo>
                        <a:pt x="30" y="37"/>
                        <a:pt x="29" y="34"/>
                        <a:pt x="29" y="32"/>
                      </a:cubicBezTo>
                      <a:cubicBezTo>
                        <a:pt x="28" y="30"/>
                        <a:pt x="30" y="30"/>
                        <a:pt x="32" y="30"/>
                      </a:cubicBezTo>
                      <a:cubicBezTo>
                        <a:pt x="35" y="29"/>
                        <a:pt x="35" y="26"/>
                        <a:pt x="37" y="24"/>
                      </a:cubicBezTo>
                      <a:cubicBezTo>
                        <a:pt x="38" y="23"/>
                        <a:pt x="41" y="20"/>
                        <a:pt x="39" y="19"/>
                      </a:cubicBezTo>
                      <a:cubicBezTo>
                        <a:pt x="38" y="19"/>
                        <a:pt x="40" y="20"/>
                        <a:pt x="39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8" name="Freeform 692">
                  <a:extLst>
                    <a:ext uri="{FF2B5EF4-FFF2-40B4-BE49-F238E27FC236}">
                      <a16:creationId xmlns:a16="http://schemas.microsoft.com/office/drawing/2014/main" id="{4549AF31-3569-8246-9A08-60F7361C57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97631" y="6892386"/>
                  <a:ext cx="512741" cy="222990"/>
                </a:xfrm>
                <a:custGeom>
                  <a:avLst/>
                  <a:gdLst>
                    <a:gd name="T0" fmla="*/ 55 w 55"/>
                    <a:gd name="T1" fmla="*/ 5 h 24"/>
                    <a:gd name="T2" fmla="*/ 47 w 55"/>
                    <a:gd name="T3" fmla="*/ 3 h 24"/>
                    <a:gd name="T4" fmla="*/ 36 w 55"/>
                    <a:gd name="T5" fmla="*/ 2 h 24"/>
                    <a:gd name="T6" fmla="*/ 27 w 55"/>
                    <a:gd name="T7" fmla="*/ 0 h 24"/>
                    <a:gd name="T8" fmla="*/ 22 w 55"/>
                    <a:gd name="T9" fmla="*/ 2 h 24"/>
                    <a:gd name="T10" fmla="*/ 19 w 55"/>
                    <a:gd name="T11" fmla="*/ 4 h 24"/>
                    <a:gd name="T12" fmla="*/ 11 w 55"/>
                    <a:gd name="T13" fmla="*/ 5 h 24"/>
                    <a:gd name="T14" fmla="*/ 9 w 55"/>
                    <a:gd name="T15" fmla="*/ 7 h 24"/>
                    <a:gd name="T16" fmla="*/ 8 w 55"/>
                    <a:gd name="T17" fmla="*/ 11 h 24"/>
                    <a:gd name="T18" fmla="*/ 12 w 55"/>
                    <a:gd name="T19" fmla="*/ 12 h 24"/>
                    <a:gd name="T20" fmla="*/ 15 w 55"/>
                    <a:gd name="T21" fmla="*/ 12 h 24"/>
                    <a:gd name="T22" fmla="*/ 19 w 55"/>
                    <a:gd name="T23" fmla="*/ 15 h 24"/>
                    <a:gd name="T24" fmla="*/ 15 w 55"/>
                    <a:gd name="T25" fmla="*/ 17 h 24"/>
                    <a:gd name="T26" fmla="*/ 11 w 55"/>
                    <a:gd name="T27" fmla="*/ 17 h 24"/>
                    <a:gd name="T28" fmla="*/ 10 w 55"/>
                    <a:gd name="T29" fmla="*/ 20 h 24"/>
                    <a:gd name="T30" fmla="*/ 1 w 55"/>
                    <a:gd name="T31" fmla="*/ 20 h 24"/>
                    <a:gd name="T32" fmla="*/ 11 w 55"/>
                    <a:gd name="T33" fmla="*/ 22 h 24"/>
                    <a:gd name="T34" fmla="*/ 15 w 55"/>
                    <a:gd name="T35" fmla="*/ 23 h 24"/>
                    <a:gd name="T36" fmla="*/ 21 w 55"/>
                    <a:gd name="T37" fmla="*/ 23 h 24"/>
                    <a:gd name="T38" fmla="*/ 25 w 55"/>
                    <a:gd name="T39" fmla="*/ 20 h 24"/>
                    <a:gd name="T40" fmla="*/ 28 w 55"/>
                    <a:gd name="T41" fmla="*/ 17 h 24"/>
                    <a:gd name="T42" fmla="*/ 33 w 55"/>
                    <a:gd name="T43" fmla="*/ 16 h 24"/>
                    <a:gd name="T44" fmla="*/ 37 w 55"/>
                    <a:gd name="T45" fmla="*/ 16 h 24"/>
                    <a:gd name="T46" fmla="*/ 40 w 55"/>
                    <a:gd name="T47" fmla="*/ 13 h 24"/>
                    <a:gd name="T48" fmla="*/ 44 w 55"/>
                    <a:gd name="T49" fmla="*/ 12 h 24"/>
                    <a:gd name="T50" fmla="*/ 54 w 55"/>
                    <a:gd name="T51" fmla="*/ 7 h 24"/>
                    <a:gd name="T52" fmla="*/ 55 w 55"/>
                    <a:gd name="T53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5" h="24">
                      <a:moveTo>
                        <a:pt x="55" y="5"/>
                      </a:moveTo>
                      <a:cubicBezTo>
                        <a:pt x="52" y="5"/>
                        <a:pt x="50" y="3"/>
                        <a:pt x="47" y="3"/>
                      </a:cubicBezTo>
                      <a:cubicBezTo>
                        <a:pt x="44" y="2"/>
                        <a:pt x="40" y="2"/>
                        <a:pt x="36" y="2"/>
                      </a:cubicBezTo>
                      <a:cubicBezTo>
                        <a:pt x="33" y="2"/>
                        <a:pt x="30" y="2"/>
                        <a:pt x="27" y="0"/>
                      </a:cubicBezTo>
                      <a:cubicBezTo>
                        <a:pt x="25" y="0"/>
                        <a:pt x="23" y="0"/>
                        <a:pt x="22" y="2"/>
                      </a:cubicBezTo>
                      <a:cubicBezTo>
                        <a:pt x="22" y="4"/>
                        <a:pt x="21" y="5"/>
                        <a:pt x="19" y="4"/>
                      </a:cubicBezTo>
                      <a:cubicBezTo>
                        <a:pt x="17" y="3"/>
                        <a:pt x="12" y="1"/>
                        <a:pt x="11" y="5"/>
                      </a:cubicBezTo>
                      <a:cubicBezTo>
                        <a:pt x="10" y="6"/>
                        <a:pt x="11" y="6"/>
                        <a:pt x="9" y="7"/>
                      </a:cubicBezTo>
                      <a:cubicBezTo>
                        <a:pt x="8" y="8"/>
                        <a:pt x="6" y="10"/>
                        <a:pt x="8" y="11"/>
                      </a:cubicBezTo>
                      <a:cubicBezTo>
                        <a:pt x="9" y="12"/>
                        <a:pt x="12" y="13"/>
                        <a:pt x="12" y="12"/>
                      </a:cubicBezTo>
                      <a:cubicBezTo>
                        <a:pt x="13" y="10"/>
                        <a:pt x="14" y="11"/>
                        <a:pt x="15" y="12"/>
                      </a:cubicBezTo>
                      <a:cubicBezTo>
                        <a:pt x="16" y="13"/>
                        <a:pt x="20" y="14"/>
                        <a:pt x="19" y="15"/>
                      </a:cubicBezTo>
                      <a:cubicBezTo>
                        <a:pt x="19" y="16"/>
                        <a:pt x="16" y="16"/>
                        <a:pt x="15" y="17"/>
                      </a:cubicBezTo>
                      <a:cubicBezTo>
                        <a:pt x="14" y="18"/>
                        <a:pt x="13" y="19"/>
                        <a:pt x="11" y="17"/>
                      </a:cubicBezTo>
                      <a:cubicBezTo>
                        <a:pt x="10" y="16"/>
                        <a:pt x="10" y="19"/>
                        <a:pt x="10" y="20"/>
                      </a:cubicBezTo>
                      <a:cubicBezTo>
                        <a:pt x="6" y="22"/>
                        <a:pt x="4" y="15"/>
                        <a:pt x="1" y="20"/>
                      </a:cubicBezTo>
                      <a:cubicBezTo>
                        <a:pt x="0" y="21"/>
                        <a:pt x="10" y="23"/>
                        <a:pt x="11" y="22"/>
                      </a:cubicBezTo>
                      <a:cubicBezTo>
                        <a:pt x="12" y="21"/>
                        <a:pt x="14" y="22"/>
                        <a:pt x="15" y="23"/>
                      </a:cubicBezTo>
                      <a:cubicBezTo>
                        <a:pt x="16" y="23"/>
                        <a:pt x="19" y="24"/>
                        <a:pt x="21" y="23"/>
                      </a:cubicBezTo>
                      <a:cubicBezTo>
                        <a:pt x="22" y="22"/>
                        <a:pt x="24" y="23"/>
                        <a:pt x="25" y="20"/>
                      </a:cubicBezTo>
                      <a:cubicBezTo>
                        <a:pt x="25" y="19"/>
                        <a:pt x="27" y="18"/>
                        <a:pt x="28" y="17"/>
                      </a:cubicBezTo>
                      <a:cubicBezTo>
                        <a:pt x="29" y="16"/>
                        <a:pt x="33" y="16"/>
                        <a:pt x="33" y="16"/>
                      </a:cubicBezTo>
                      <a:cubicBezTo>
                        <a:pt x="34" y="18"/>
                        <a:pt x="35" y="16"/>
                        <a:pt x="37" y="16"/>
                      </a:cubicBezTo>
                      <a:cubicBezTo>
                        <a:pt x="38" y="16"/>
                        <a:pt x="39" y="13"/>
                        <a:pt x="40" y="13"/>
                      </a:cubicBezTo>
                      <a:cubicBezTo>
                        <a:pt x="41" y="12"/>
                        <a:pt x="43" y="13"/>
                        <a:pt x="44" y="12"/>
                      </a:cubicBezTo>
                      <a:cubicBezTo>
                        <a:pt x="48" y="11"/>
                        <a:pt x="50" y="9"/>
                        <a:pt x="54" y="7"/>
                      </a:cubicBezTo>
                      <a:cubicBezTo>
                        <a:pt x="55" y="7"/>
                        <a:pt x="55" y="7"/>
                        <a:pt x="55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9" name="Freeform 693">
                  <a:extLst>
                    <a:ext uri="{FF2B5EF4-FFF2-40B4-BE49-F238E27FC236}">
                      <a16:creationId xmlns:a16="http://schemas.microsoft.com/office/drawing/2014/main" id="{B08BA500-C3CA-464C-9029-C56C1D0B8F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73430" y="6752222"/>
                  <a:ext cx="831211" cy="487388"/>
                </a:xfrm>
                <a:custGeom>
                  <a:avLst/>
                  <a:gdLst>
                    <a:gd name="T0" fmla="*/ 78 w 89"/>
                    <a:gd name="T1" fmla="*/ 32 h 52"/>
                    <a:gd name="T2" fmla="*/ 81 w 89"/>
                    <a:gd name="T3" fmla="*/ 33 h 52"/>
                    <a:gd name="T4" fmla="*/ 84 w 89"/>
                    <a:gd name="T5" fmla="*/ 31 h 52"/>
                    <a:gd name="T6" fmla="*/ 81 w 89"/>
                    <a:gd name="T7" fmla="*/ 26 h 52"/>
                    <a:gd name="T8" fmla="*/ 79 w 89"/>
                    <a:gd name="T9" fmla="*/ 27 h 52"/>
                    <a:gd name="T10" fmla="*/ 75 w 89"/>
                    <a:gd name="T11" fmla="*/ 27 h 52"/>
                    <a:gd name="T12" fmla="*/ 78 w 89"/>
                    <a:gd name="T13" fmla="*/ 21 h 52"/>
                    <a:gd name="T14" fmla="*/ 74 w 89"/>
                    <a:gd name="T15" fmla="*/ 22 h 52"/>
                    <a:gd name="T16" fmla="*/ 68 w 89"/>
                    <a:gd name="T17" fmla="*/ 25 h 52"/>
                    <a:gd name="T18" fmla="*/ 65 w 89"/>
                    <a:gd name="T19" fmla="*/ 29 h 52"/>
                    <a:gd name="T20" fmla="*/ 62 w 89"/>
                    <a:gd name="T21" fmla="*/ 28 h 52"/>
                    <a:gd name="T22" fmla="*/ 57 w 89"/>
                    <a:gd name="T23" fmla="*/ 27 h 52"/>
                    <a:gd name="T24" fmla="*/ 53 w 89"/>
                    <a:gd name="T25" fmla="*/ 23 h 52"/>
                    <a:gd name="T26" fmla="*/ 52 w 89"/>
                    <a:gd name="T27" fmla="*/ 17 h 52"/>
                    <a:gd name="T28" fmla="*/ 49 w 89"/>
                    <a:gd name="T29" fmla="*/ 13 h 52"/>
                    <a:gd name="T30" fmla="*/ 45 w 89"/>
                    <a:gd name="T31" fmla="*/ 12 h 52"/>
                    <a:gd name="T32" fmla="*/ 38 w 89"/>
                    <a:gd name="T33" fmla="*/ 12 h 52"/>
                    <a:gd name="T34" fmla="*/ 31 w 89"/>
                    <a:gd name="T35" fmla="*/ 12 h 52"/>
                    <a:gd name="T36" fmla="*/ 27 w 89"/>
                    <a:gd name="T37" fmla="*/ 8 h 52"/>
                    <a:gd name="T38" fmla="*/ 23 w 89"/>
                    <a:gd name="T39" fmla="*/ 8 h 52"/>
                    <a:gd name="T40" fmla="*/ 19 w 89"/>
                    <a:gd name="T41" fmla="*/ 10 h 52"/>
                    <a:gd name="T42" fmla="*/ 17 w 89"/>
                    <a:gd name="T43" fmla="*/ 6 h 52"/>
                    <a:gd name="T44" fmla="*/ 15 w 89"/>
                    <a:gd name="T45" fmla="*/ 1 h 52"/>
                    <a:gd name="T46" fmla="*/ 15 w 89"/>
                    <a:gd name="T47" fmla="*/ 5 h 52"/>
                    <a:gd name="T48" fmla="*/ 14 w 89"/>
                    <a:gd name="T49" fmla="*/ 8 h 52"/>
                    <a:gd name="T50" fmla="*/ 13 w 89"/>
                    <a:gd name="T51" fmla="*/ 3 h 52"/>
                    <a:gd name="T52" fmla="*/ 14 w 89"/>
                    <a:gd name="T53" fmla="*/ 0 h 52"/>
                    <a:gd name="T54" fmla="*/ 1 w 89"/>
                    <a:gd name="T55" fmla="*/ 4 h 52"/>
                    <a:gd name="T56" fmla="*/ 1 w 89"/>
                    <a:gd name="T57" fmla="*/ 15 h 52"/>
                    <a:gd name="T58" fmla="*/ 1 w 89"/>
                    <a:gd name="T59" fmla="*/ 23 h 52"/>
                    <a:gd name="T60" fmla="*/ 2 w 89"/>
                    <a:gd name="T61" fmla="*/ 26 h 52"/>
                    <a:gd name="T62" fmla="*/ 6 w 89"/>
                    <a:gd name="T63" fmla="*/ 26 h 52"/>
                    <a:gd name="T64" fmla="*/ 6 w 89"/>
                    <a:gd name="T65" fmla="*/ 23 h 52"/>
                    <a:gd name="T66" fmla="*/ 10 w 89"/>
                    <a:gd name="T67" fmla="*/ 20 h 52"/>
                    <a:gd name="T68" fmla="*/ 13 w 89"/>
                    <a:gd name="T69" fmla="*/ 18 h 52"/>
                    <a:gd name="T70" fmla="*/ 17 w 89"/>
                    <a:gd name="T71" fmla="*/ 19 h 52"/>
                    <a:gd name="T72" fmla="*/ 21 w 89"/>
                    <a:gd name="T73" fmla="*/ 20 h 52"/>
                    <a:gd name="T74" fmla="*/ 21 w 89"/>
                    <a:gd name="T75" fmla="*/ 24 h 52"/>
                    <a:gd name="T76" fmla="*/ 26 w 89"/>
                    <a:gd name="T77" fmla="*/ 27 h 52"/>
                    <a:gd name="T78" fmla="*/ 33 w 89"/>
                    <a:gd name="T79" fmla="*/ 34 h 52"/>
                    <a:gd name="T80" fmla="*/ 38 w 89"/>
                    <a:gd name="T81" fmla="*/ 37 h 52"/>
                    <a:gd name="T82" fmla="*/ 41 w 89"/>
                    <a:gd name="T83" fmla="*/ 39 h 52"/>
                    <a:gd name="T84" fmla="*/ 50 w 89"/>
                    <a:gd name="T85" fmla="*/ 45 h 52"/>
                    <a:gd name="T86" fmla="*/ 54 w 89"/>
                    <a:gd name="T87" fmla="*/ 49 h 52"/>
                    <a:gd name="T88" fmla="*/ 61 w 89"/>
                    <a:gd name="T89" fmla="*/ 52 h 52"/>
                    <a:gd name="T90" fmla="*/ 63 w 89"/>
                    <a:gd name="T91" fmla="*/ 47 h 52"/>
                    <a:gd name="T92" fmla="*/ 62 w 89"/>
                    <a:gd name="T93" fmla="*/ 42 h 52"/>
                    <a:gd name="T94" fmla="*/ 59 w 89"/>
                    <a:gd name="T95" fmla="*/ 38 h 52"/>
                    <a:gd name="T96" fmla="*/ 64 w 89"/>
                    <a:gd name="T97" fmla="*/ 36 h 52"/>
                    <a:gd name="T98" fmla="*/ 66 w 89"/>
                    <a:gd name="T99" fmla="*/ 33 h 52"/>
                    <a:gd name="T100" fmla="*/ 68 w 89"/>
                    <a:gd name="T101" fmla="*/ 30 h 52"/>
                    <a:gd name="T102" fmla="*/ 71 w 89"/>
                    <a:gd name="T103" fmla="*/ 30 h 52"/>
                    <a:gd name="T104" fmla="*/ 74 w 89"/>
                    <a:gd name="T105" fmla="*/ 29 h 52"/>
                    <a:gd name="T106" fmla="*/ 74 w 89"/>
                    <a:gd name="T107" fmla="*/ 34 h 52"/>
                    <a:gd name="T108" fmla="*/ 77 w 89"/>
                    <a:gd name="T109" fmla="*/ 34 h 52"/>
                    <a:gd name="T110" fmla="*/ 78 w 89"/>
                    <a:gd name="T111" fmla="*/ 32 h 52"/>
                    <a:gd name="T112" fmla="*/ 78 w 89"/>
                    <a:gd name="T113" fmla="*/ 3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9" h="52">
                      <a:moveTo>
                        <a:pt x="78" y="32"/>
                      </a:moveTo>
                      <a:cubicBezTo>
                        <a:pt x="79" y="33"/>
                        <a:pt x="79" y="34"/>
                        <a:pt x="81" y="33"/>
                      </a:cubicBezTo>
                      <a:cubicBezTo>
                        <a:pt x="82" y="33"/>
                        <a:pt x="83" y="31"/>
                        <a:pt x="84" y="31"/>
                      </a:cubicBezTo>
                      <a:cubicBezTo>
                        <a:pt x="89" y="30"/>
                        <a:pt x="83" y="28"/>
                        <a:pt x="81" y="26"/>
                      </a:cubicBezTo>
                      <a:cubicBezTo>
                        <a:pt x="80" y="25"/>
                        <a:pt x="80" y="26"/>
                        <a:pt x="79" y="27"/>
                      </a:cubicBezTo>
                      <a:cubicBezTo>
                        <a:pt x="79" y="28"/>
                        <a:pt x="76" y="27"/>
                        <a:pt x="75" y="27"/>
                      </a:cubicBezTo>
                      <a:cubicBezTo>
                        <a:pt x="71" y="25"/>
                        <a:pt x="77" y="22"/>
                        <a:pt x="78" y="21"/>
                      </a:cubicBezTo>
                      <a:cubicBezTo>
                        <a:pt x="78" y="21"/>
                        <a:pt x="74" y="22"/>
                        <a:pt x="74" y="22"/>
                      </a:cubicBezTo>
                      <a:cubicBezTo>
                        <a:pt x="72" y="23"/>
                        <a:pt x="70" y="23"/>
                        <a:pt x="68" y="25"/>
                      </a:cubicBezTo>
                      <a:cubicBezTo>
                        <a:pt x="67" y="26"/>
                        <a:pt x="66" y="28"/>
                        <a:pt x="65" y="29"/>
                      </a:cubicBezTo>
                      <a:cubicBezTo>
                        <a:pt x="64" y="32"/>
                        <a:pt x="63" y="30"/>
                        <a:pt x="62" y="28"/>
                      </a:cubicBezTo>
                      <a:cubicBezTo>
                        <a:pt x="61" y="26"/>
                        <a:pt x="59" y="27"/>
                        <a:pt x="57" y="27"/>
                      </a:cubicBezTo>
                      <a:cubicBezTo>
                        <a:pt x="55" y="27"/>
                        <a:pt x="54" y="24"/>
                        <a:pt x="53" y="23"/>
                      </a:cubicBezTo>
                      <a:cubicBezTo>
                        <a:pt x="51" y="21"/>
                        <a:pt x="54" y="19"/>
                        <a:pt x="52" y="17"/>
                      </a:cubicBezTo>
                      <a:cubicBezTo>
                        <a:pt x="51" y="16"/>
                        <a:pt x="50" y="14"/>
                        <a:pt x="49" y="13"/>
                      </a:cubicBezTo>
                      <a:cubicBezTo>
                        <a:pt x="48" y="12"/>
                        <a:pt x="46" y="11"/>
                        <a:pt x="45" y="12"/>
                      </a:cubicBezTo>
                      <a:cubicBezTo>
                        <a:pt x="43" y="13"/>
                        <a:pt x="41" y="12"/>
                        <a:pt x="38" y="12"/>
                      </a:cubicBezTo>
                      <a:cubicBezTo>
                        <a:pt x="36" y="12"/>
                        <a:pt x="33" y="13"/>
                        <a:pt x="31" y="12"/>
                      </a:cubicBezTo>
                      <a:cubicBezTo>
                        <a:pt x="30" y="11"/>
                        <a:pt x="28" y="9"/>
                        <a:pt x="27" y="8"/>
                      </a:cubicBezTo>
                      <a:cubicBezTo>
                        <a:pt x="25" y="6"/>
                        <a:pt x="24" y="6"/>
                        <a:pt x="23" y="8"/>
                      </a:cubicBezTo>
                      <a:cubicBezTo>
                        <a:pt x="22" y="9"/>
                        <a:pt x="21" y="10"/>
                        <a:pt x="19" y="10"/>
                      </a:cubicBezTo>
                      <a:cubicBezTo>
                        <a:pt x="16" y="10"/>
                        <a:pt x="16" y="8"/>
                        <a:pt x="17" y="6"/>
                      </a:cubicBezTo>
                      <a:cubicBezTo>
                        <a:pt x="18" y="3"/>
                        <a:pt x="18" y="3"/>
                        <a:pt x="15" y="1"/>
                      </a:cubicBezTo>
                      <a:cubicBezTo>
                        <a:pt x="15" y="2"/>
                        <a:pt x="15" y="4"/>
                        <a:pt x="15" y="5"/>
                      </a:cubicBezTo>
                      <a:cubicBezTo>
                        <a:pt x="15" y="7"/>
                        <a:pt x="16" y="8"/>
                        <a:pt x="14" y="8"/>
                      </a:cubicBezTo>
                      <a:cubicBezTo>
                        <a:pt x="12" y="7"/>
                        <a:pt x="12" y="4"/>
                        <a:pt x="13" y="3"/>
                      </a:cubicBezTo>
                      <a:cubicBezTo>
                        <a:pt x="13" y="3"/>
                        <a:pt x="15" y="0"/>
                        <a:pt x="14" y="0"/>
                      </a:cubicBezTo>
                      <a:cubicBezTo>
                        <a:pt x="9" y="1"/>
                        <a:pt x="5" y="2"/>
                        <a:pt x="1" y="4"/>
                      </a:cubicBezTo>
                      <a:cubicBezTo>
                        <a:pt x="0" y="4"/>
                        <a:pt x="1" y="14"/>
                        <a:pt x="1" y="15"/>
                      </a:cubicBezTo>
                      <a:cubicBezTo>
                        <a:pt x="1" y="18"/>
                        <a:pt x="1" y="21"/>
                        <a:pt x="1" y="23"/>
                      </a:cubicBezTo>
                      <a:cubicBezTo>
                        <a:pt x="1" y="25"/>
                        <a:pt x="0" y="26"/>
                        <a:pt x="2" y="26"/>
                      </a:cubicBezTo>
                      <a:cubicBezTo>
                        <a:pt x="3" y="26"/>
                        <a:pt x="4" y="26"/>
                        <a:pt x="6" y="26"/>
                      </a:cubicBezTo>
                      <a:cubicBezTo>
                        <a:pt x="8" y="26"/>
                        <a:pt x="5" y="24"/>
                        <a:pt x="6" y="23"/>
                      </a:cubicBezTo>
                      <a:cubicBezTo>
                        <a:pt x="7" y="21"/>
                        <a:pt x="9" y="22"/>
                        <a:pt x="10" y="20"/>
                      </a:cubicBezTo>
                      <a:cubicBezTo>
                        <a:pt x="12" y="19"/>
                        <a:pt x="12" y="19"/>
                        <a:pt x="13" y="18"/>
                      </a:cubicBezTo>
                      <a:cubicBezTo>
                        <a:pt x="15" y="17"/>
                        <a:pt x="16" y="18"/>
                        <a:pt x="17" y="19"/>
                      </a:cubicBezTo>
                      <a:cubicBezTo>
                        <a:pt x="18" y="20"/>
                        <a:pt x="21" y="20"/>
                        <a:pt x="21" y="20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5" y="27"/>
                        <a:pt x="26" y="27"/>
                      </a:cubicBezTo>
                      <a:cubicBezTo>
                        <a:pt x="31" y="27"/>
                        <a:pt x="31" y="30"/>
                        <a:pt x="33" y="34"/>
                      </a:cubicBezTo>
                      <a:cubicBezTo>
                        <a:pt x="34" y="35"/>
                        <a:pt x="36" y="36"/>
                        <a:pt x="38" y="37"/>
                      </a:cubicBezTo>
                      <a:cubicBezTo>
                        <a:pt x="39" y="37"/>
                        <a:pt x="40" y="38"/>
                        <a:pt x="41" y="39"/>
                      </a:cubicBezTo>
                      <a:cubicBezTo>
                        <a:pt x="44" y="41"/>
                        <a:pt x="47" y="44"/>
                        <a:pt x="50" y="45"/>
                      </a:cubicBezTo>
                      <a:cubicBezTo>
                        <a:pt x="54" y="46"/>
                        <a:pt x="54" y="46"/>
                        <a:pt x="54" y="49"/>
                      </a:cubicBezTo>
                      <a:cubicBezTo>
                        <a:pt x="56" y="49"/>
                        <a:pt x="59" y="51"/>
                        <a:pt x="61" y="52"/>
                      </a:cubicBezTo>
                      <a:cubicBezTo>
                        <a:pt x="61" y="49"/>
                        <a:pt x="60" y="49"/>
                        <a:pt x="63" y="47"/>
                      </a:cubicBezTo>
                      <a:cubicBezTo>
                        <a:pt x="64" y="45"/>
                        <a:pt x="62" y="44"/>
                        <a:pt x="62" y="42"/>
                      </a:cubicBezTo>
                      <a:cubicBezTo>
                        <a:pt x="63" y="39"/>
                        <a:pt x="60" y="40"/>
                        <a:pt x="59" y="38"/>
                      </a:cubicBezTo>
                      <a:cubicBezTo>
                        <a:pt x="58" y="36"/>
                        <a:pt x="63" y="37"/>
                        <a:pt x="64" y="36"/>
                      </a:cubicBezTo>
                      <a:cubicBezTo>
                        <a:pt x="67" y="35"/>
                        <a:pt x="64" y="32"/>
                        <a:pt x="66" y="33"/>
                      </a:cubicBezTo>
                      <a:cubicBezTo>
                        <a:pt x="70" y="33"/>
                        <a:pt x="66" y="30"/>
                        <a:pt x="68" y="30"/>
                      </a:cubicBezTo>
                      <a:cubicBezTo>
                        <a:pt x="69" y="29"/>
                        <a:pt x="70" y="31"/>
                        <a:pt x="71" y="30"/>
                      </a:cubicBezTo>
                      <a:cubicBezTo>
                        <a:pt x="72" y="30"/>
                        <a:pt x="73" y="29"/>
                        <a:pt x="74" y="29"/>
                      </a:cubicBezTo>
                      <a:cubicBezTo>
                        <a:pt x="76" y="29"/>
                        <a:pt x="74" y="33"/>
                        <a:pt x="74" y="34"/>
                      </a:cubicBezTo>
                      <a:cubicBezTo>
                        <a:pt x="75" y="34"/>
                        <a:pt x="77" y="31"/>
                        <a:pt x="77" y="34"/>
                      </a:cubicBezTo>
                      <a:cubicBezTo>
                        <a:pt x="77" y="34"/>
                        <a:pt x="77" y="32"/>
                        <a:pt x="78" y="32"/>
                      </a:cubicBezTo>
                      <a:cubicBezTo>
                        <a:pt x="79" y="32"/>
                        <a:pt x="77" y="32"/>
                        <a:pt x="78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0" name="Freeform 694">
                  <a:extLst>
                    <a:ext uri="{FF2B5EF4-FFF2-40B4-BE49-F238E27FC236}">
                      <a16:creationId xmlns:a16="http://schemas.microsoft.com/office/drawing/2014/main" id="{86D6EAD6-CB10-FA43-BDC7-5046A80800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25022" y="7293764"/>
                  <a:ext cx="0" cy="9558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1" name="Freeform 695">
                  <a:extLst>
                    <a:ext uri="{FF2B5EF4-FFF2-40B4-BE49-F238E27FC236}">
                      <a16:creationId xmlns:a16="http://schemas.microsoft.com/office/drawing/2014/main" id="{FC1E0D45-CC25-2749-A47C-54B19B2DBC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95084" y="6921055"/>
                  <a:ext cx="681526" cy="401378"/>
                </a:xfrm>
                <a:custGeom>
                  <a:avLst/>
                  <a:gdLst>
                    <a:gd name="T0" fmla="*/ 73 w 73"/>
                    <a:gd name="T1" fmla="*/ 28 h 43"/>
                    <a:gd name="T2" fmla="*/ 69 w 73"/>
                    <a:gd name="T3" fmla="*/ 27 h 43"/>
                    <a:gd name="T4" fmla="*/ 65 w 73"/>
                    <a:gd name="T5" fmla="*/ 24 h 43"/>
                    <a:gd name="T6" fmla="*/ 58 w 73"/>
                    <a:gd name="T7" fmla="*/ 20 h 43"/>
                    <a:gd name="T8" fmla="*/ 52 w 73"/>
                    <a:gd name="T9" fmla="*/ 16 h 43"/>
                    <a:gd name="T10" fmla="*/ 47 w 73"/>
                    <a:gd name="T11" fmla="*/ 9 h 43"/>
                    <a:gd name="T12" fmla="*/ 40 w 73"/>
                    <a:gd name="T13" fmla="*/ 5 h 43"/>
                    <a:gd name="T14" fmla="*/ 40 w 73"/>
                    <a:gd name="T15" fmla="*/ 2 h 43"/>
                    <a:gd name="T16" fmla="*/ 36 w 73"/>
                    <a:gd name="T17" fmla="*/ 1 h 43"/>
                    <a:gd name="T18" fmla="*/ 34 w 73"/>
                    <a:gd name="T19" fmla="*/ 0 h 43"/>
                    <a:gd name="T20" fmla="*/ 31 w 73"/>
                    <a:gd name="T21" fmla="*/ 1 h 43"/>
                    <a:gd name="T22" fmla="*/ 28 w 73"/>
                    <a:gd name="T23" fmla="*/ 3 h 43"/>
                    <a:gd name="T24" fmla="*/ 25 w 73"/>
                    <a:gd name="T25" fmla="*/ 6 h 43"/>
                    <a:gd name="T26" fmla="*/ 22 w 73"/>
                    <a:gd name="T27" fmla="*/ 8 h 43"/>
                    <a:gd name="T28" fmla="*/ 17 w 73"/>
                    <a:gd name="T29" fmla="*/ 8 h 43"/>
                    <a:gd name="T30" fmla="*/ 12 w 73"/>
                    <a:gd name="T31" fmla="*/ 2 h 43"/>
                    <a:gd name="T32" fmla="*/ 2 w 73"/>
                    <a:gd name="T33" fmla="*/ 5 h 43"/>
                    <a:gd name="T34" fmla="*/ 5 w 73"/>
                    <a:gd name="T35" fmla="*/ 12 h 43"/>
                    <a:gd name="T36" fmla="*/ 8 w 73"/>
                    <a:gd name="T37" fmla="*/ 17 h 43"/>
                    <a:gd name="T38" fmla="*/ 8 w 73"/>
                    <a:gd name="T39" fmla="*/ 19 h 43"/>
                    <a:gd name="T40" fmla="*/ 10 w 73"/>
                    <a:gd name="T41" fmla="*/ 22 h 43"/>
                    <a:gd name="T42" fmla="*/ 9 w 73"/>
                    <a:gd name="T43" fmla="*/ 26 h 43"/>
                    <a:gd name="T44" fmla="*/ 9 w 73"/>
                    <a:gd name="T45" fmla="*/ 31 h 43"/>
                    <a:gd name="T46" fmla="*/ 14 w 73"/>
                    <a:gd name="T47" fmla="*/ 29 h 43"/>
                    <a:gd name="T48" fmla="*/ 17 w 73"/>
                    <a:gd name="T49" fmla="*/ 26 h 43"/>
                    <a:gd name="T50" fmla="*/ 27 w 73"/>
                    <a:gd name="T51" fmla="*/ 27 h 43"/>
                    <a:gd name="T52" fmla="*/ 37 w 73"/>
                    <a:gd name="T53" fmla="*/ 31 h 43"/>
                    <a:gd name="T54" fmla="*/ 45 w 73"/>
                    <a:gd name="T55" fmla="*/ 35 h 43"/>
                    <a:gd name="T56" fmla="*/ 46 w 73"/>
                    <a:gd name="T57" fmla="*/ 37 h 43"/>
                    <a:gd name="T58" fmla="*/ 48 w 73"/>
                    <a:gd name="T59" fmla="*/ 42 h 43"/>
                    <a:gd name="T60" fmla="*/ 53 w 73"/>
                    <a:gd name="T61" fmla="*/ 43 h 43"/>
                    <a:gd name="T62" fmla="*/ 57 w 73"/>
                    <a:gd name="T63" fmla="*/ 40 h 43"/>
                    <a:gd name="T64" fmla="*/ 62 w 73"/>
                    <a:gd name="T65" fmla="*/ 38 h 43"/>
                    <a:gd name="T66" fmla="*/ 65 w 73"/>
                    <a:gd name="T67" fmla="*/ 33 h 43"/>
                    <a:gd name="T68" fmla="*/ 69 w 73"/>
                    <a:gd name="T69" fmla="*/ 31 h 43"/>
                    <a:gd name="T70" fmla="*/ 73 w 73"/>
                    <a:gd name="T71" fmla="*/ 31 h 43"/>
                    <a:gd name="T72" fmla="*/ 73 w 73"/>
                    <a:gd name="T73" fmla="*/ 2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3" h="43">
                      <a:moveTo>
                        <a:pt x="73" y="28"/>
                      </a:moveTo>
                      <a:cubicBezTo>
                        <a:pt x="72" y="27"/>
                        <a:pt x="71" y="27"/>
                        <a:pt x="69" y="27"/>
                      </a:cubicBezTo>
                      <a:cubicBezTo>
                        <a:pt x="68" y="26"/>
                        <a:pt x="66" y="25"/>
                        <a:pt x="65" y="24"/>
                      </a:cubicBezTo>
                      <a:cubicBezTo>
                        <a:pt x="63" y="23"/>
                        <a:pt x="60" y="22"/>
                        <a:pt x="58" y="20"/>
                      </a:cubicBezTo>
                      <a:cubicBezTo>
                        <a:pt x="57" y="18"/>
                        <a:pt x="54" y="18"/>
                        <a:pt x="52" y="16"/>
                      </a:cubicBezTo>
                      <a:cubicBezTo>
                        <a:pt x="51" y="13"/>
                        <a:pt x="50" y="9"/>
                        <a:pt x="47" y="9"/>
                      </a:cubicBezTo>
                      <a:cubicBezTo>
                        <a:pt x="44" y="9"/>
                        <a:pt x="40" y="9"/>
                        <a:pt x="40" y="5"/>
                      </a:cubicBezTo>
                      <a:cubicBezTo>
                        <a:pt x="40" y="4"/>
                        <a:pt x="41" y="2"/>
                        <a:pt x="40" y="2"/>
                      </a:cubicBezTo>
                      <a:cubicBezTo>
                        <a:pt x="39" y="1"/>
                        <a:pt x="38" y="2"/>
                        <a:pt x="36" y="1"/>
                      </a:cubicBezTo>
                      <a:cubicBezTo>
                        <a:pt x="36" y="1"/>
                        <a:pt x="35" y="0"/>
                        <a:pt x="34" y="0"/>
                      </a:cubicBezTo>
                      <a:cubicBezTo>
                        <a:pt x="33" y="0"/>
                        <a:pt x="32" y="1"/>
                        <a:pt x="31" y="1"/>
                      </a:cubicBezTo>
                      <a:cubicBezTo>
                        <a:pt x="30" y="0"/>
                        <a:pt x="29" y="3"/>
                        <a:pt x="28" y="3"/>
                      </a:cubicBezTo>
                      <a:cubicBezTo>
                        <a:pt x="27" y="3"/>
                        <a:pt x="24" y="4"/>
                        <a:pt x="25" y="6"/>
                      </a:cubicBezTo>
                      <a:cubicBezTo>
                        <a:pt x="26" y="9"/>
                        <a:pt x="25" y="8"/>
                        <a:pt x="22" y="8"/>
                      </a:cubicBezTo>
                      <a:cubicBezTo>
                        <a:pt x="21" y="8"/>
                        <a:pt x="18" y="8"/>
                        <a:pt x="17" y="8"/>
                      </a:cubicBezTo>
                      <a:cubicBezTo>
                        <a:pt x="15" y="6"/>
                        <a:pt x="14" y="4"/>
                        <a:pt x="12" y="2"/>
                      </a:cubicBezTo>
                      <a:cubicBezTo>
                        <a:pt x="9" y="0"/>
                        <a:pt x="5" y="3"/>
                        <a:pt x="2" y="5"/>
                      </a:cubicBezTo>
                      <a:cubicBezTo>
                        <a:pt x="3" y="6"/>
                        <a:pt x="6" y="10"/>
                        <a:pt x="5" y="12"/>
                      </a:cubicBezTo>
                      <a:cubicBezTo>
                        <a:pt x="0" y="15"/>
                        <a:pt x="6" y="15"/>
                        <a:pt x="8" y="17"/>
                      </a:cubicBezTo>
                      <a:cubicBezTo>
                        <a:pt x="8" y="17"/>
                        <a:pt x="8" y="19"/>
                        <a:pt x="8" y="19"/>
                      </a:cubicBezTo>
                      <a:cubicBezTo>
                        <a:pt x="7" y="20"/>
                        <a:pt x="9" y="22"/>
                        <a:pt x="10" y="22"/>
                      </a:cubicBezTo>
                      <a:cubicBezTo>
                        <a:pt x="10" y="23"/>
                        <a:pt x="9" y="24"/>
                        <a:pt x="9" y="26"/>
                      </a:cubicBezTo>
                      <a:cubicBezTo>
                        <a:pt x="9" y="27"/>
                        <a:pt x="9" y="29"/>
                        <a:pt x="9" y="31"/>
                      </a:cubicBezTo>
                      <a:cubicBezTo>
                        <a:pt x="11" y="31"/>
                        <a:pt x="12" y="31"/>
                        <a:pt x="14" y="29"/>
                      </a:cubicBezTo>
                      <a:cubicBezTo>
                        <a:pt x="15" y="28"/>
                        <a:pt x="16" y="27"/>
                        <a:pt x="17" y="26"/>
                      </a:cubicBezTo>
                      <a:cubicBezTo>
                        <a:pt x="21" y="26"/>
                        <a:pt x="24" y="25"/>
                        <a:pt x="27" y="27"/>
                      </a:cubicBezTo>
                      <a:cubicBezTo>
                        <a:pt x="29" y="30"/>
                        <a:pt x="35" y="28"/>
                        <a:pt x="37" y="31"/>
                      </a:cubicBezTo>
                      <a:cubicBezTo>
                        <a:pt x="39" y="34"/>
                        <a:pt x="41" y="35"/>
                        <a:pt x="45" y="35"/>
                      </a:cubicBezTo>
                      <a:cubicBezTo>
                        <a:pt x="46" y="35"/>
                        <a:pt x="46" y="35"/>
                        <a:pt x="46" y="37"/>
                      </a:cubicBezTo>
                      <a:cubicBezTo>
                        <a:pt x="46" y="40"/>
                        <a:pt x="46" y="40"/>
                        <a:pt x="48" y="42"/>
                      </a:cubicBezTo>
                      <a:cubicBezTo>
                        <a:pt x="50" y="42"/>
                        <a:pt x="51" y="43"/>
                        <a:pt x="53" y="43"/>
                      </a:cubicBezTo>
                      <a:cubicBezTo>
                        <a:pt x="56" y="43"/>
                        <a:pt x="56" y="42"/>
                        <a:pt x="57" y="40"/>
                      </a:cubicBezTo>
                      <a:cubicBezTo>
                        <a:pt x="58" y="38"/>
                        <a:pt x="60" y="39"/>
                        <a:pt x="62" y="38"/>
                      </a:cubicBezTo>
                      <a:cubicBezTo>
                        <a:pt x="64" y="37"/>
                        <a:pt x="64" y="35"/>
                        <a:pt x="65" y="33"/>
                      </a:cubicBezTo>
                      <a:cubicBezTo>
                        <a:pt x="65" y="31"/>
                        <a:pt x="68" y="33"/>
                        <a:pt x="69" y="31"/>
                      </a:cubicBezTo>
                      <a:cubicBezTo>
                        <a:pt x="69" y="29"/>
                        <a:pt x="72" y="31"/>
                        <a:pt x="73" y="31"/>
                      </a:cubicBezTo>
                      <a:cubicBezTo>
                        <a:pt x="73" y="30"/>
                        <a:pt x="73" y="29"/>
                        <a:pt x="7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2" name="Freeform 696">
                  <a:extLst>
                    <a:ext uri="{FF2B5EF4-FFF2-40B4-BE49-F238E27FC236}">
                      <a16:creationId xmlns:a16="http://schemas.microsoft.com/office/drawing/2014/main" id="{5AEA3E19-494F-9749-A988-413DEF6CAA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14830" y="7013435"/>
                  <a:ext cx="372609" cy="251657"/>
                </a:xfrm>
                <a:custGeom>
                  <a:avLst/>
                  <a:gdLst>
                    <a:gd name="T0" fmla="*/ 30 w 40"/>
                    <a:gd name="T1" fmla="*/ 10 h 27"/>
                    <a:gd name="T2" fmla="*/ 25 w 40"/>
                    <a:gd name="T3" fmla="*/ 10 h 27"/>
                    <a:gd name="T4" fmla="*/ 21 w 40"/>
                    <a:gd name="T5" fmla="*/ 8 h 27"/>
                    <a:gd name="T6" fmla="*/ 19 w 40"/>
                    <a:gd name="T7" fmla="*/ 9 h 27"/>
                    <a:gd name="T8" fmla="*/ 17 w 40"/>
                    <a:gd name="T9" fmla="*/ 9 h 27"/>
                    <a:gd name="T10" fmla="*/ 10 w 40"/>
                    <a:gd name="T11" fmla="*/ 8 h 27"/>
                    <a:gd name="T12" fmla="*/ 12 w 40"/>
                    <a:gd name="T13" fmla="*/ 5 h 27"/>
                    <a:gd name="T14" fmla="*/ 16 w 40"/>
                    <a:gd name="T15" fmla="*/ 7 h 27"/>
                    <a:gd name="T16" fmla="*/ 19 w 40"/>
                    <a:gd name="T17" fmla="*/ 5 h 27"/>
                    <a:gd name="T18" fmla="*/ 16 w 40"/>
                    <a:gd name="T19" fmla="*/ 6 h 27"/>
                    <a:gd name="T20" fmla="*/ 16 w 40"/>
                    <a:gd name="T21" fmla="*/ 1 h 27"/>
                    <a:gd name="T22" fmla="*/ 14 w 40"/>
                    <a:gd name="T23" fmla="*/ 2 h 27"/>
                    <a:gd name="T24" fmla="*/ 10 w 40"/>
                    <a:gd name="T25" fmla="*/ 2 h 27"/>
                    <a:gd name="T26" fmla="*/ 8 w 40"/>
                    <a:gd name="T27" fmla="*/ 5 h 27"/>
                    <a:gd name="T28" fmla="*/ 6 w 40"/>
                    <a:gd name="T29" fmla="*/ 8 h 27"/>
                    <a:gd name="T30" fmla="*/ 1 w 40"/>
                    <a:gd name="T31" fmla="*/ 10 h 27"/>
                    <a:gd name="T32" fmla="*/ 4 w 40"/>
                    <a:gd name="T33" fmla="*/ 14 h 27"/>
                    <a:gd name="T34" fmla="*/ 4 w 40"/>
                    <a:gd name="T35" fmla="*/ 19 h 27"/>
                    <a:gd name="T36" fmla="*/ 4 w 40"/>
                    <a:gd name="T37" fmla="*/ 24 h 27"/>
                    <a:gd name="T38" fmla="*/ 9 w 40"/>
                    <a:gd name="T39" fmla="*/ 22 h 27"/>
                    <a:gd name="T40" fmla="*/ 12 w 40"/>
                    <a:gd name="T41" fmla="*/ 20 h 27"/>
                    <a:gd name="T42" fmla="*/ 17 w 40"/>
                    <a:gd name="T43" fmla="*/ 17 h 27"/>
                    <a:gd name="T44" fmla="*/ 20 w 40"/>
                    <a:gd name="T45" fmla="*/ 17 h 27"/>
                    <a:gd name="T46" fmla="*/ 22 w 40"/>
                    <a:gd name="T47" fmla="*/ 21 h 27"/>
                    <a:gd name="T48" fmla="*/ 21 w 40"/>
                    <a:gd name="T49" fmla="*/ 24 h 27"/>
                    <a:gd name="T50" fmla="*/ 27 w 40"/>
                    <a:gd name="T51" fmla="*/ 23 h 27"/>
                    <a:gd name="T52" fmla="*/ 32 w 40"/>
                    <a:gd name="T53" fmla="*/ 21 h 27"/>
                    <a:gd name="T54" fmla="*/ 39 w 40"/>
                    <a:gd name="T55" fmla="*/ 21 h 27"/>
                    <a:gd name="T56" fmla="*/ 38 w 40"/>
                    <a:gd name="T57" fmla="*/ 18 h 27"/>
                    <a:gd name="T58" fmla="*/ 36 w 40"/>
                    <a:gd name="T59" fmla="*/ 14 h 27"/>
                    <a:gd name="T60" fmla="*/ 32 w 40"/>
                    <a:gd name="T61" fmla="*/ 9 h 27"/>
                    <a:gd name="T62" fmla="*/ 30 w 40"/>
                    <a:gd name="T63" fmla="*/ 10 h 27"/>
                    <a:gd name="T64" fmla="*/ 30 w 40"/>
                    <a:gd name="T65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0" h="27">
                      <a:moveTo>
                        <a:pt x="30" y="10"/>
                      </a:moveTo>
                      <a:cubicBezTo>
                        <a:pt x="28" y="11"/>
                        <a:pt x="27" y="10"/>
                        <a:pt x="25" y="10"/>
                      </a:cubicBezTo>
                      <a:cubicBezTo>
                        <a:pt x="23" y="10"/>
                        <a:pt x="22" y="8"/>
                        <a:pt x="21" y="8"/>
                      </a:cubicBezTo>
                      <a:cubicBezTo>
                        <a:pt x="20" y="8"/>
                        <a:pt x="20" y="9"/>
                        <a:pt x="19" y="9"/>
                      </a:cubicBezTo>
                      <a:cubicBezTo>
                        <a:pt x="19" y="10"/>
                        <a:pt x="18" y="9"/>
                        <a:pt x="17" y="9"/>
                      </a:cubicBezTo>
                      <a:cubicBezTo>
                        <a:pt x="15" y="9"/>
                        <a:pt x="12" y="9"/>
                        <a:pt x="10" y="8"/>
                      </a:cubicBezTo>
                      <a:cubicBezTo>
                        <a:pt x="9" y="7"/>
                        <a:pt x="12" y="5"/>
                        <a:pt x="12" y="5"/>
                      </a:cubicBezTo>
                      <a:cubicBezTo>
                        <a:pt x="14" y="4"/>
                        <a:pt x="15" y="7"/>
                        <a:pt x="16" y="7"/>
                      </a:cubicBezTo>
                      <a:cubicBezTo>
                        <a:pt x="18" y="7"/>
                        <a:pt x="19" y="6"/>
                        <a:pt x="19" y="5"/>
                      </a:cubicBezTo>
                      <a:cubicBezTo>
                        <a:pt x="18" y="4"/>
                        <a:pt x="17" y="6"/>
                        <a:pt x="16" y="6"/>
                      </a:cubicBezTo>
                      <a:cubicBezTo>
                        <a:pt x="15" y="5"/>
                        <a:pt x="17" y="2"/>
                        <a:pt x="16" y="1"/>
                      </a:cubicBezTo>
                      <a:cubicBezTo>
                        <a:pt x="16" y="0"/>
                        <a:pt x="14" y="2"/>
                        <a:pt x="14" y="2"/>
                      </a:cubicBezTo>
                      <a:cubicBezTo>
                        <a:pt x="12" y="3"/>
                        <a:pt x="11" y="1"/>
                        <a:pt x="10" y="2"/>
                      </a:cubicBezTo>
                      <a:cubicBezTo>
                        <a:pt x="8" y="2"/>
                        <a:pt x="12" y="5"/>
                        <a:pt x="8" y="5"/>
                      </a:cubicBezTo>
                      <a:cubicBezTo>
                        <a:pt x="6" y="4"/>
                        <a:pt x="9" y="8"/>
                        <a:pt x="6" y="8"/>
                      </a:cubicBezTo>
                      <a:cubicBezTo>
                        <a:pt x="5" y="9"/>
                        <a:pt x="0" y="8"/>
                        <a:pt x="1" y="10"/>
                      </a:cubicBezTo>
                      <a:cubicBezTo>
                        <a:pt x="2" y="13"/>
                        <a:pt x="5" y="11"/>
                        <a:pt x="4" y="14"/>
                      </a:cubicBezTo>
                      <a:cubicBezTo>
                        <a:pt x="4" y="17"/>
                        <a:pt x="7" y="17"/>
                        <a:pt x="4" y="19"/>
                      </a:cubicBezTo>
                      <a:cubicBezTo>
                        <a:pt x="3" y="20"/>
                        <a:pt x="1" y="24"/>
                        <a:pt x="4" y="24"/>
                      </a:cubicBezTo>
                      <a:cubicBezTo>
                        <a:pt x="6" y="24"/>
                        <a:pt x="8" y="21"/>
                        <a:pt x="9" y="22"/>
                      </a:cubicBezTo>
                      <a:cubicBezTo>
                        <a:pt x="12" y="25"/>
                        <a:pt x="9" y="20"/>
                        <a:pt x="12" y="20"/>
                      </a:cubicBezTo>
                      <a:cubicBezTo>
                        <a:pt x="14" y="20"/>
                        <a:pt x="15" y="19"/>
                        <a:pt x="17" y="17"/>
                      </a:cubicBezTo>
                      <a:cubicBezTo>
                        <a:pt x="18" y="14"/>
                        <a:pt x="19" y="15"/>
                        <a:pt x="20" y="17"/>
                      </a:cubicBezTo>
                      <a:cubicBezTo>
                        <a:pt x="21" y="18"/>
                        <a:pt x="22" y="19"/>
                        <a:pt x="22" y="21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6" y="24"/>
                        <a:pt x="27" y="23"/>
                      </a:cubicBezTo>
                      <a:cubicBezTo>
                        <a:pt x="28" y="22"/>
                        <a:pt x="31" y="20"/>
                        <a:pt x="32" y="21"/>
                      </a:cubicBezTo>
                      <a:cubicBezTo>
                        <a:pt x="34" y="23"/>
                        <a:pt x="36" y="20"/>
                        <a:pt x="39" y="21"/>
                      </a:cubicBezTo>
                      <a:cubicBezTo>
                        <a:pt x="40" y="20"/>
                        <a:pt x="38" y="18"/>
                        <a:pt x="38" y="18"/>
                      </a:cubicBezTo>
                      <a:cubicBezTo>
                        <a:pt x="37" y="16"/>
                        <a:pt x="38" y="14"/>
                        <a:pt x="36" y="14"/>
                      </a:cubicBezTo>
                      <a:cubicBezTo>
                        <a:pt x="33" y="15"/>
                        <a:pt x="31" y="12"/>
                        <a:pt x="32" y="9"/>
                      </a:cubicBezTo>
                      <a:cubicBezTo>
                        <a:pt x="32" y="9"/>
                        <a:pt x="31" y="9"/>
                        <a:pt x="30" y="10"/>
                      </a:cubicBezTo>
                      <a:cubicBezTo>
                        <a:pt x="29" y="10"/>
                        <a:pt x="31" y="9"/>
                        <a:pt x="30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3" name="Freeform 697">
                  <a:extLst>
                    <a:ext uri="{FF2B5EF4-FFF2-40B4-BE49-F238E27FC236}">
                      <a16:creationId xmlns:a16="http://schemas.microsoft.com/office/drawing/2014/main" id="{9CCB8F45-85D7-C447-8877-2CFC7723D0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15469" y="7230053"/>
                  <a:ext cx="773888" cy="691265"/>
                </a:xfrm>
                <a:custGeom>
                  <a:avLst/>
                  <a:gdLst>
                    <a:gd name="T0" fmla="*/ 8 w 83"/>
                    <a:gd name="T1" fmla="*/ 51 h 74"/>
                    <a:gd name="T2" fmla="*/ 9 w 83"/>
                    <a:gd name="T3" fmla="*/ 54 h 74"/>
                    <a:gd name="T4" fmla="*/ 11 w 83"/>
                    <a:gd name="T5" fmla="*/ 57 h 74"/>
                    <a:gd name="T6" fmla="*/ 5 w 83"/>
                    <a:gd name="T7" fmla="*/ 61 h 74"/>
                    <a:gd name="T8" fmla="*/ 3 w 83"/>
                    <a:gd name="T9" fmla="*/ 64 h 74"/>
                    <a:gd name="T10" fmla="*/ 6 w 83"/>
                    <a:gd name="T11" fmla="*/ 66 h 74"/>
                    <a:gd name="T12" fmla="*/ 13 w 83"/>
                    <a:gd name="T13" fmla="*/ 64 h 74"/>
                    <a:gd name="T14" fmla="*/ 19 w 83"/>
                    <a:gd name="T15" fmla="*/ 65 h 74"/>
                    <a:gd name="T16" fmla="*/ 23 w 83"/>
                    <a:gd name="T17" fmla="*/ 65 h 74"/>
                    <a:gd name="T18" fmla="*/ 28 w 83"/>
                    <a:gd name="T19" fmla="*/ 64 h 74"/>
                    <a:gd name="T20" fmla="*/ 29 w 83"/>
                    <a:gd name="T21" fmla="*/ 67 h 74"/>
                    <a:gd name="T22" fmla="*/ 32 w 83"/>
                    <a:gd name="T23" fmla="*/ 69 h 74"/>
                    <a:gd name="T24" fmla="*/ 33 w 83"/>
                    <a:gd name="T25" fmla="*/ 73 h 74"/>
                    <a:gd name="T26" fmla="*/ 34 w 83"/>
                    <a:gd name="T27" fmla="*/ 71 h 74"/>
                    <a:gd name="T28" fmla="*/ 36 w 83"/>
                    <a:gd name="T29" fmla="*/ 73 h 74"/>
                    <a:gd name="T30" fmla="*/ 43 w 83"/>
                    <a:gd name="T31" fmla="*/ 71 h 74"/>
                    <a:gd name="T32" fmla="*/ 46 w 83"/>
                    <a:gd name="T33" fmla="*/ 70 h 74"/>
                    <a:gd name="T34" fmla="*/ 50 w 83"/>
                    <a:gd name="T35" fmla="*/ 70 h 74"/>
                    <a:gd name="T36" fmla="*/ 48 w 83"/>
                    <a:gd name="T37" fmla="*/ 64 h 74"/>
                    <a:gd name="T38" fmla="*/ 46 w 83"/>
                    <a:gd name="T39" fmla="*/ 61 h 74"/>
                    <a:gd name="T40" fmla="*/ 44 w 83"/>
                    <a:gd name="T41" fmla="*/ 57 h 74"/>
                    <a:gd name="T42" fmla="*/ 46 w 83"/>
                    <a:gd name="T43" fmla="*/ 52 h 74"/>
                    <a:gd name="T44" fmla="*/ 49 w 83"/>
                    <a:gd name="T45" fmla="*/ 52 h 74"/>
                    <a:gd name="T46" fmla="*/ 52 w 83"/>
                    <a:gd name="T47" fmla="*/ 52 h 74"/>
                    <a:gd name="T48" fmla="*/ 57 w 83"/>
                    <a:gd name="T49" fmla="*/ 46 h 74"/>
                    <a:gd name="T50" fmla="*/ 60 w 83"/>
                    <a:gd name="T51" fmla="*/ 44 h 74"/>
                    <a:gd name="T52" fmla="*/ 62 w 83"/>
                    <a:gd name="T53" fmla="*/ 41 h 74"/>
                    <a:gd name="T54" fmla="*/ 65 w 83"/>
                    <a:gd name="T55" fmla="*/ 39 h 74"/>
                    <a:gd name="T56" fmla="*/ 66 w 83"/>
                    <a:gd name="T57" fmla="*/ 37 h 74"/>
                    <a:gd name="T58" fmla="*/ 69 w 83"/>
                    <a:gd name="T59" fmla="*/ 33 h 74"/>
                    <a:gd name="T60" fmla="*/ 71 w 83"/>
                    <a:gd name="T61" fmla="*/ 27 h 74"/>
                    <a:gd name="T62" fmla="*/ 66 w 83"/>
                    <a:gd name="T63" fmla="*/ 23 h 74"/>
                    <a:gd name="T64" fmla="*/ 65 w 83"/>
                    <a:gd name="T65" fmla="*/ 16 h 74"/>
                    <a:gd name="T66" fmla="*/ 70 w 83"/>
                    <a:gd name="T67" fmla="*/ 14 h 74"/>
                    <a:gd name="T68" fmla="*/ 74 w 83"/>
                    <a:gd name="T69" fmla="*/ 15 h 74"/>
                    <a:gd name="T70" fmla="*/ 77 w 83"/>
                    <a:gd name="T71" fmla="*/ 13 h 74"/>
                    <a:gd name="T72" fmla="*/ 83 w 83"/>
                    <a:gd name="T73" fmla="*/ 10 h 74"/>
                    <a:gd name="T74" fmla="*/ 76 w 83"/>
                    <a:gd name="T75" fmla="*/ 6 h 74"/>
                    <a:gd name="T76" fmla="*/ 74 w 83"/>
                    <a:gd name="T77" fmla="*/ 2 h 74"/>
                    <a:gd name="T78" fmla="*/ 71 w 83"/>
                    <a:gd name="T79" fmla="*/ 0 h 74"/>
                    <a:gd name="T80" fmla="*/ 65 w 83"/>
                    <a:gd name="T81" fmla="*/ 1 h 74"/>
                    <a:gd name="T82" fmla="*/ 56 w 83"/>
                    <a:gd name="T83" fmla="*/ 4 h 74"/>
                    <a:gd name="T84" fmla="*/ 53 w 83"/>
                    <a:gd name="T85" fmla="*/ 8 h 74"/>
                    <a:gd name="T86" fmla="*/ 51 w 83"/>
                    <a:gd name="T87" fmla="*/ 13 h 74"/>
                    <a:gd name="T88" fmla="*/ 48 w 83"/>
                    <a:gd name="T89" fmla="*/ 18 h 74"/>
                    <a:gd name="T90" fmla="*/ 47 w 83"/>
                    <a:gd name="T91" fmla="*/ 21 h 74"/>
                    <a:gd name="T92" fmla="*/ 43 w 83"/>
                    <a:gd name="T93" fmla="*/ 24 h 74"/>
                    <a:gd name="T94" fmla="*/ 41 w 83"/>
                    <a:gd name="T95" fmla="*/ 30 h 74"/>
                    <a:gd name="T96" fmla="*/ 38 w 83"/>
                    <a:gd name="T97" fmla="*/ 30 h 74"/>
                    <a:gd name="T98" fmla="*/ 34 w 83"/>
                    <a:gd name="T99" fmla="*/ 32 h 74"/>
                    <a:gd name="T100" fmla="*/ 30 w 83"/>
                    <a:gd name="T101" fmla="*/ 33 h 74"/>
                    <a:gd name="T102" fmla="*/ 27 w 83"/>
                    <a:gd name="T103" fmla="*/ 37 h 74"/>
                    <a:gd name="T104" fmla="*/ 22 w 83"/>
                    <a:gd name="T105" fmla="*/ 42 h 74"/>
                    <a:gd name="T106" fmla="*/ 13 w 83"/>
                    <a:gd name="T107" fmla="*/ 43 h 74"/>
                    <a:gd name="T108" fmla="*/ 0 w 83"/>
                    <a:gd name="T109" fmla="*/ 40 h 74"/>
                    <a:gd name="T110" fmla="*/ 3 w 83"/>
                    <a:gd name="T111" fmla="*/ 46 h 74"/>
                    <a:gd name="T112" fmla="*/ 8 w 83"/>
                    <a:gd name="T113" fmla="*/ 5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3" h="74">
                      <a:moveTo>
                        <a:pt x="8" y="51"/>
                      </a:moveTo>
                      <a:cubicBezTo>
                        <a:pt x="8" y="52"/>
                        <a:pt x="8" y="53"/>
                        <a:pt x="9" y="54"/>
                      </a:cubicBezTo>
                      <a:cubicBezTo>
                        <a:pt x="10" y="55"/>
                        <a:pt x="11" y="56"/>
                        <a:pt x="11" y="57"/>
                      </a:cubicBezTo>
                      <a:cubicBezTo>
                        <a:pt x="11" y="58"/>
                        <a:pt x="6" y="60"/>
                        <a:pt x="5" y="61"/>
                      </a:cubicBezTo>
                      <a:cubicBezTo>
                        <a:pt x="4" y="61"/>
                        <a:pt x="3" y="62"/>
                        <a:pt x="3" y="64"/>
                      </a:cubicBezTo>
                      <a:cubicBezTo>
                        <a:pt x="3" y="66"/>
                        <a:pt x="3" y="66"/>
                        <a:pt x="6" y="66"/>
                      </a:cubicBezTo>
                      <a:cubicBezTo>
                        <a:pt x="8" y="65"/>
                        <a:pt x="11" y="65"/>
                        <a:pt x="13" y="64"/>
                      </a:cubicBezTo>
                      <a:cubicBezTo>
                        <a:pt x="15" y="64"/>
                        <a:pt x="17" y="64"/>
                        <a:pt x="19" y="65"/>
                      </a:cubicBezTo>
                      <a:cubicBezTo>
                        <a:pt x="20" y="65"/>
                        <a:pt x="22" y="65"/>
                        <a:pt x="23" y="65"/>
                      </a:cubicBezTo>
                      <a:cubicBezTo>
                        <a:pt x="25" y="65"/>
                        <a:pt x="26" y="64"/>
                        <a:pt x="28" y="64"/>
                      </a:cubicBezTo>
                      <a:cubicBezTo>
                        <a:pt x="29" y="64"/>
                        <a:pt x="29" y="66"/>
                        <a:pt x="29" y="67"/>
                      </a:cubicBezTo>
                      <a:cubicBezTo>
                        <a:pt x="30" y="68"/>
                        <a:pt x="31" y="68"/>
                        <a:pt x="32" y="69"/>
                      </a:cubicBezTo>
                      <a:cubicBezTo>
                        <a:pt x="32" y="70"/>
                        <a:pt x="33" y="72"/>
                        <a:pt x="33" y="73"/>
                      </a:cubicBezTo>
                      <a:cubicBezTo>
                        <a:pt x="35" y="74"/>
                        <a:pt x="34" y="72"/>
                        <a:pt x="34" y="71"/>
                      </a:cubicBezTo>
                      <a:cubicBezTo>
                        <a:pt x="35" y="71"/>
                        <a:pt x="36" y="73"/>
                        <a:pt x="36" y="73"/>
                      </a:cubicBezTo>
                      <a:cubicBezTo>
                        <a:pt x="38" y="72"/>
                        <a:pt x="40" y="70"/>
                        <a:pt x="43" y="71"/>
                      </a:cubicBezTo>
                      <a:cubicBezTo>
                        <a:pt x="44" y="71"/>
                        <a:pt x="45" y="71"/>
                        <a:pt x="46" y="70"/>
                      </a:cubicBezTo>
                      <a:cubicBezTo>
                        <a:pt x="47" y="70"/>
                        <a:pt x="49" y="70"/>
                        <a:pt x="50" y="70"/>
                      </a:cubicBezTo>
                      <a:cubicBezTo>
                        <a:pt x="51" y="69"/>
                        <a:pt x="49" y="64"/>
                        <a:pt x="48" y="64"/>
                      </a:cubicBezTo>
                      <a:cubicBezTo>
                        <a:pt x="47" y="63"/>
                        <a:pt x="46" y="63"/>
                        <a:pt x="46" y="61"/>
                      </a:cubicBezTo>
                      <a:cubicBezTo>
                        <a:pt x="46" y="59"/>
                        <a:pt x="45" y="58"/>
                        <a:pt x="44" y="57"/>
                      </a:cubicBezTo>
                      <a:cubicBezTo>
                        <a:pt x="41" y="56"/>
                        <a:pt x="45" y="54"/>
                        <a:pt x="46" y="52"/>
                      </a:cubicBezTo>
                      <a:cubicBezTo>
                        <a:pt x="47" y="52"/>
                        <a:pt x="47" y="51"/>
                        <a:pt x="49" y="52"/>
                      </a:cubicBezTo>
                      <a:cubicBezTo>
                        <a:pt x="51" y="54"/>
                        <a:pt x="50" y="52"/>
                        <a:pt x="52" y="52"/>
                      </a:cubicBezTo>
                      <a:cubicBezTo>
                        <a:pt x="56" y="51"/>
                        <a:pt x="55" y="48"/>
                        <a:pt x="57" y="46"/>
                      </a:cubicBezTo>
                      <a:cubicBezTo>
                        <a:pt x="58" y="45"/>
                        <a:pt x="60" y="45"/>
                        <a:pt x="60" y="44"/>
                      </a:cubicBezTo>
                      <a:cubicBezTo>
                        <a:pt x="61" y="43"/>
                        <a:pt x="62" y="42"/>
                        <a:pt x="62" y="41"/>
                      </a:cubicBezTo>
                      <a:cubicBezTo>
                        <a:pt x="62" y="40"/>
                        <a:pt x="64" y="39"/>
                        <a:pt x="65" y="39"/>
                      </a:cubicBezTo>
                      <a:cubicBezTo>
                        <a:pt x="66" y="39"/>
                        <a:pt x="66" y="37"/>
                        <a:pt x="66" y="37"/>
                      </a:cubicBezTo>
                      <a:cubicBezTo>
                        <a:pt x="66" y="34"/>
                        <a:pt x="70" y="36"/>
                        <a:pt x="69" y="33"/>
                      </a:cubicBezTo>
                      <a:cubicBezTo>
                        <a:pt x="69" y="30"/>
                        <a:pt x="68" y="29"/>
                        <a:pt x="71" y="27"/>
                      </a:cubicBezTo>
                      <a:cubicBezTo>
                        <a:pt x="72" y="27"/>
                        <a:pt x="67" y="24"/>
                        <a:pt x="66" y="23"/>
                      </a:cubicBezTo>
                      <a:cubicBezTo>
                        <a:pt x="65" y="21"/>
                        <a:pt x="66" y="18"/>
                        <a:pt x="65" y="16"/>
                      </a:cubicBezTo>
                      <a:cubicBezTo>
                        <a:pt x="65" y="13"/>
                        <a:pt x="68" y="13"/>
                        <a:pt x="70" y="14"/>
                      </a:cubicBezTo>
                      <a:cubicBezTo>
                        <a:pt x="71" y="14"/>
                        <a:pt x="73" y="15"/>
                        <a:pt x="74" y="15"/>
                      </a:cubicBezTo>
                      <a:cubicBezTo>
                        <a:pt x="76" y="15"/>
                        <a:pt x="76" y="14"/>
                        <a:pt x="77" y="13"/>
                      </a:cubicBezTo>
                      <a:cubicBezTo>
                        <a:pt x="80" y="13"/>
                        <a:pt x="81" y="13"/>
                        <a:pt x="83" y="10"/>
                      </a:cubicBezTo>
                      <a:cubicBezTo>
                        <a:pt x="80" y="9"/>
                        <a:pt x="77" y="8"/>
                        <a:pt x="76" y="6"/>
                      </a:cubicBezTo>
                      <a:cubicBezTo>
                        <a:pt x="75" y="5"/>
                        <a:pt x="75" y="3"/>
                        <a:pt x="74" y="2"/>
                      </a:cubicBezTo>
                      <a:cubicBezTo>
                        <a:pt x="73" y="1"/>
                        <a:pt x="72" y="1"/>
                        <a:pt x="71" y="0"/>
                      </a:cubicBezTo>
                      <a:cubicBezTo>
                        <a:pt x="69" y="0"/>
                        <a:pt x="66" y="1"/>
                        <a:pt x="65" y="1"/>
                      </a:cubicBezTo>
                      <a:cubicBezTo>
                        <a:pt x="61" y="0"/>
                        <a:pt x="59" y="2"/>
                        <a:pt x="56" y="4"/>
                      </a:cubicBezTo>
                      <a:cubicBezTo>
                        <a:pt x="53" y="5"/>
                        <a:pt x="51" y="5"/>
                        <a:pt x="53" y="8"/>
                      </a:cubicBezTo>
                      <a:cubicBezTo>
                        <a:pt x="55" y="10"/>
                        <a:pt x="53" y="12"/>
                        <a:pt x="51" y="13"/>
                      </a:cubicBezTo>
                      <a:cubicBezTo>
                        <a:pt x="49" y="15"/>
                        <a:pt x="52" y="19"/>
                        <a:pt x="48" y="18"/>
                      </a:cubicBezTo>
                      <a:cubicBezTo>
                        <a:pt x="43" y="18"/>
                        <a:pt x="47" y="19"/>
                        <a:pt x="47" y="21"/>
                      </a:cubicBezTo>
                      <a:cubicBezTo>
                        <a:pt x="48" y="22"/>
                        <a:pt x="44" y="23"/>
                        <a:pt x="43" y="24"/>
                      </a:cubicBezTo>
                      <a:cubicBezTo>
                        <a:pt x="42" y="26"/>
                        <a:pt x="42" y="30"/>
                        <a:pt x="41" y="30"/>
                      </a:cubicBezTo>
                      <a:cubicBezTo>
                        <a:pt x="40" y="31"/>
                        <a:pt x="39" y="30"/>
                        <a:pt x="38" y="30"/>
                      </a:cubicBezTo>
                      <a:cubicBezTo>
                        <a:pt x="36" y="30"/>
                        <a:pt x="35" y="31"/>
                        <a:pt x="34" y="32"/>
                      </a:cubicBezTo>
                      <a:cubicBezTo>
                        <a:pt x="32" y="33"/>
                        <a:pt x="31" y="32"/>
                        <a:pt x="30" y="33"/>
                      </a:cubicBezTo>
                      <a:cubicBezTo>
                        <a:pt x="28" y="34"/>
                        <a:pt x="28" y="35"/>
                        <a:pt x="27" y="37"/>
                      </a:cubicBezTo>
                      <a:cubicBezTo>
                        <a:pt x="27" y="40"/>
                        <a:pt x="25" y="41"/>
                        <a:pt x="22" y="42"/>
                      </a:cubicBezTo>
                      <a:cubicBezTo>
                        <a:pt x="19" y="43"/>
                        <a:pt x="16" y="43"/>
                        <a:pt x="13" y="43"/>
                      </a:cubicBezTo>
                      <a:cubicBezTo>
                        <a:pt x="8" y="43"/>
                        <a:pt x="4" y="42"/>
                        <a:pt x="0" y="40"/>
                      </a:cubicBezTo>
                      <a:cubicBezTo>
                        <a:pt x="1" y="42"/>
                        <a:pt x="2" y="44"/>
                        <a:pt x="3" y="46"/>
                      </a:cubicBezTo>
                      <a:cubicBezTo>
                        <a:pt x="4" y="47"/>
                        <a:pt x="8" y="48"/>
                        <a:pt x="8" y="5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4" name="Freeform 698">
                  <a:extLst>
                    <a:ext uri="{FF2B5EF4-FFF2-40B4-BE49-F238E27FC236}">
                      <a16:creationId xmlns:a16="http://schemas.microsoft.com/office/drawing/2014/main" id="{44BC6F47-8569-E84D-9741-1D6BD9885B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77251" y="7144043"/>
                  <a:ext cx="700638" cy="496944"/>
                </a:xfrm>
                <a:custGeom>
                  <a:avLst/>
                  <a:gdLst>
                    <a:gd name="T0" fmla="*/ 72 w 75"/>
                    <a:gd name="T1" fmla="*/ 7 h 53"/>
                    <a:gd name="T2" fmla="*/ 69 w 75"/>
                    <a:gd name="T3" fmla="*/ 8 h 53"/>
                    <a:gd name="T4" fmla="*/ 67 w 75"/>
                    <a:gd name="T5" fmla="*/ 7 h 53"/>
                    <a:gd name="T6" fmla="*/ 62 w 75"/>
                    <a:gd name="T7" fmla="*/ 10 h 53"/>
                    <a:gd name="T8" fmla="*/ 57 w 75"/>
                    <a:gd name="T9" fmla="*/ 11 h 53"/>
                    <a:gd name="T10" fmla="*/ 57 w 75"/>
                    <a:gd name="T11" fmla="*/ 4 h 53"/>
                    <a:gd name="T12" fmla="*/ 54 w 75"/>
                    <a:gd name="T13" fmla="*/ 1 h 53"/>
                    <a:gd name="T14" fmla="*/ 50 w 75"/>
                    <a:gd name="T15" fmla="*/ 6 h 53"/>
                    <a:gd name="T16" fmla="*/ 47 w 75"/>
                    <a:gd name="T17" fmla="*/ 8 h 53"/>
                    <a:gd name="T18" fmla="*/ 44 w 75"/>
                    <a:gd name="T19" fmla="*/ 8 h 53"/>
                    <a:gd name="T20" fmla="*/ 39 w 75"/>
                    <a:gd name="T21" fmla="*/ 10 h 53"/>
                    <a:gd name="T22" fmla="*/ 34 w 75"/>
                    <a:gd name="T23" fmla="*/ 7 h 53"/>
                    <a:gd name="T24" fmla="*/ 28 w 75"/>
                    <a:gd name="T25" fmla="*/ 6 h 53"/>
                    <a:gd name="T26" fmla="*/ 27 w 75"/>
                    <a:gd name="T27" fmla="*/ 8 h 53"/>
                    <a:gd name="T28" fmla="*/ 24 w 75"/>
                    <a:gd name="T29" fmla="*/ 9 h 53"/>
                    <a:gd name="T30" fmla="*/ 21 w 75"/>
                    <a:gd name="T31" fmla="*/ 14 h 53"/>
                    <a:gd name="T32" fmla="*/ 15 w 75"/>
                    <a:gd name="T33" fmla="*/ 17 h 53"/>
                    <a:gd name="T34" fmla="*/ 11 w 75"/>
                    <a:gd name="T35" fmla="*/ 19 h 53"/>
                    <a:gd name="T36" fmla="*/ 5 w 75"/>
                    <a:gd name="T37" fmla="*/ 16 h 53"/>
                    <a:gd name="T38" fmla="*/ 4 w 75"/>
                    <a:gd name="T39" fmla="*/ 23 h 53"/>
                    <a:gd name="T40" fmla="*/ 3 w 75"/>
                    <a:gd name="T41" fmla="*/ 29 h 53"/>
                    <a:gd name="T42" fmla="*/ 2 w 75"/>
                    <a:gd name="T43" fmla="*/ 33 h 53"/>
                    <a:gd name="T44" fmla="*/ 3 w 75"/>
                    <a:gd name="T45" fmla="*/ 37 h 53"/>
                    <a:gd name="T46" fmla="*/ 4 w 75"/>
                    <a:gd name="T47" fmla="*/ 40 h 53"/>
                    <a:gd name="T48" fmla="*/ 8 w 75"/>
                    <a:gd name="T49" fmla="*/ 43 h 53"/>
                    <a:gd name="T50" fmla="*/ 4 w 75"/>
                    <a:gd name="T51" fmla="*/ 49 h 53"/>
                    <a:gd name="T52" fmla="*/ 29 w 75"/>
                    <a:gd name="T53" fmla="*/ 50 h 53"/>
                    <a:gd name="T54" fmla="*/ 32 w 75"/>
                    <a:gd name="T55" fmla="*/ 43 h 53"/>
                    <a:gd name="T56" fmla="*/ 39 w 75"/>
                    <a:gd name="T57" fmla="*/ 40 h 53"/>
                    <a:gd name="T58" fmla="*/ 43 w 75"/>
                    <a:gd name="T59" fmla="*/ 39 h 53"/>
                    <a:gd name="T60" fmla="*/ 45 w 75"/>
                    <a:gd name="T61" fmla="*/ 39 h 53"/>
                    <a:gd name="T62" fmla="*/ 47 w 75"/>
                    <a:gd name="T63" fmla="*/ 33 h 53"/>
                    <a:gd name="T64" fmla="*/ 51 w 75"/>
                    <a:gd name="T65" fmla="*/ 30 h 53"/>
                    <a:gd name="T66" fmla="*/ 51 w 75"/>
                    <a:gd name="T67" fmla="*/ 27 h 53"/>
                    <a:gd name="T68" fmla="*/ 55 w 75"/>
                    <a:gd name="T69" fmla="*/ 26 h 53"/>
                    <a:gd name="T70" fmla="*/ 55 w 75"/>
                    <a:gd name="T71" fmla="*/ 23 h 53"/>
                    <a:gd name="T72" fmla="*/ 58 w 75"/>
                    <a:gd name="T73" fmla="*/ 19 h 53"/>
                    <a:gd name="T74" fmla="*/ 56 w 75"/>
                    <a:gd name="T75" fmla="*/ 14 h 53"/>
                    <a:gd name="T76" fmla="*/ 63 w 75"/>
                    <a:gd name="T77" fmla="*/ 11 h 53"/>
                    <a:gd name="T78" fmla="*/ 70 w 75"/>
                    <a:gd name="T79" fmla="*/ 10 h 53"/>
                    <a:gd name="T80" fmla="*/ 74 w 75"/>
                    <a:gd name="T81" fmla="*/ 9 h 53"/>
                    <a:gd name="T82" fmla="*/ 75 w 75"/>
                    <a:gd name="T83" fmla="*/ 7 h 53"/>
                    <a:gd name="T84" fmla="*/ 72 w 75"/>
                    <a:gd name="T85" fmla="*/ 7 h 53"/>
                    <a:gd name="T86" fmla="*/ 72 w 75"/>
                    <a:gd name="T8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5" h="53">
                      <a:moveTo>
                        <a:pt x="72" y="7"/>
                      </a:moveTo>
                      <a:cubicBezTo>
                        <a:pt x="71" y="7"/>
                        <a:pt x="70" y="9"/>
                        <a:pt x="69" y="8"/>
                      </a:cubicBezTo>
                      <a:cubicBezTo>
                        <a:pt x="68" y="8"/>
                        <a:pt x="68" y="6"/>
                        <a:pt x="67" y="7"/>
                      </a:cubicBezTo>
                      <a:cubicBezTo>
                        <a:pt x="65" y="7"/>
                        <a:pt x="63" y="9"/>
                        <a:pt x="62" y="10"/>
                      </a:cubicBezTo>
                      <a:cubicBezTo>
                        <a:pt x="61" y="10"/>
                        <a:pt x="59" y="12"/>
                        <a:pt x="57" y="11"/>
                      </a:cubicBezTo>
                      <a:cubicBezTo>
                        <a:pt x="56" y="10"/>
                        <a:pt x="59" y="6"/>
                        <a:pt x="57" y="4"/>
                      </a:cubicBezTo>
                      <a:cubicBezTo>
                        <a:pt x="57" y="4"/>
                        <a:pt x="55" y="0"/>
                        <a:pt x="54" y="1"/>
                      </a:cubicBezTo>
                      <a:cubicBezTo>
                        <a:pt x="53" y="3"/>
                        <a:pt x="52" y="5"/>
                        <a:pt x="50" y="6"/>
                      </a:cubicBezTo>
                      <a:cubicBezTo>
                        <a:pt x="48" y="7"/>
                        <a:pt x="47" y="6"/>
                        <a:pt x="47" y="8"/>
                      </a:cubicBezTo>
                      <a:cubicBezTo>
                        <a:pt x="46" y="11"/>
                        <a:pt x="45" y="7"/>
                        <a:pt x="44" y="8"/>
                      </a:cubicBezTo>
                      <a:cubicBezTo>
                        <a:pt x="42" y="9"/>
                        <a:pt x="41" y="10"/>
                        <a:pt x="39" y="10"/>
                      </a:cubicBezTo>
                      <a:cubicBezTo>
                        <a:pt x="37" y="9"/>
                        <a:pt x="35" y="8"/>
                        <a:pt x="34" y="7"/>
                      </a:cubicBezTo>
                      <a:cubicBezTo>
                        <a:pt x="33" y="7"/>
                        <a:pt x="28" y="6"/>
                        <a:pt x="28" y="6"/>
                      </a:cubicBezTo>
                      <a:cubicBezTo>
                        <a:pt x="27" y="7"/>
                        <a:pt x="28" y="8"/>
                        <a:pt x="27" y="8"/>
                      </a:cubicBezTo>
                      <a:cubicBezTo>
                        <a:pt x="26" y="8"/>
                        <a:pt x="24" y="8"/>
                        <a:pt x="24" y="9"/>
                      </a:cubicBezTo>
                      <a:cubicBezTo>
                        <a:pt x="23" y="11"/>
                        <a:pt x="23" y="13"/>
                        <a:pt x="21" y="14"/>
                      </a:cubicBezTo>
                      <a:cubicBezTo>
                        <a:pt x="18" y="16"/>
                        <a:pt x="17" y="15"/>
                        <a:pt x="15" y="17"/>
                      </a:cubicBezTo>
                      <a:cubicBezTo>
                        <a:pt x="14" y="19"/>
                        <a:pt x="12" y="19"/>
                        <a:pt x="11" y="19"/>
                      </a:cubicBezTo>
                      <a:cubicBezTo>
                        <a:pt x="10" y="18"/>
                        <a:pt x="5" y="17"/>
                        <a:pt x="5" y="16"/>
                      </a:cubicBezTo>
                      <a:cubicBezTo>
                        <a:pt x="5" y="19"/>
                        <a:pt x="5" y="21"/>
                        <a:pt x="4" y="23"/>
                      </a:cubicBezTo>
                      <a:cubicBezTo>
                        <a:pt x="2" y="25"/>
                        <a:pt x="0" y="27"/>
                        <a:pt x="3" y="29"/>
                      </a:cubicBezTo>
                      <a:cubicBezTo>
                        <a:pt x="4" y="30"/>
                        <a:pt x="2" y="31"/>
                        <a:pt x="2" y="33"/>
                      </a:cubicBezTo>
                      <a:cubicBezTo>
                        <a:pt x="2" y="34"/>
                        <a:pt x="2" y="36"/>
                        <a:pt x="3" y="37"/>
                      </a:cubicBezTo>
                      <a:cubicBezTo>
                        <a:pt x="3" y="39"/>
                        <a:pt x="2" y="40"/>
                        <a:pt x="4" y="40"/>
                      </a:cubicBezTo>
                      <a:cubicBezTo>
                        <a:pt x="7" y="41"/>
                        <a:pt x="8" y="40"/>
                        <a:pt x="8" y="43"/>
                      </a:cubicBezTo>
                      <a:cubicBezTo>
                        <a:pt x="8" y="45"/>
                        <a:pt x="5" y="48"/>
                        <a:pt x="4" y="49"/>
                      </a:cubicBezTo>
                      <a:cubicBezTo>
                        <a:pt x="12" y="53"/>
                        <a:pt x="21" y="52"/>
                        <a:pt x="29" y="50"/>
                      </a:cubicBezTo>
                      <a:cubicBezTo>
                        <a:pt x="32" y="49"/>
                        <a:pt x="31" y="45"/>
                        <a:pt x="32" y="43"/>
                      </a:cubicBezTo>
                      <a:cubicBezTo>
                        <a:pt x="33" y="41"/>
                        <a:pt x="37" y="42"/>
                        <a:pt x="39" y="40"/>
                      </a:cubicBezTo>
                      <a:cubicBezTo>
                        <a:pt x="40" y="40"/>
                        <a:pt x="41" y="39"/>
                        <a:pt x="43" y="39"/>
                      </a:cubicBezTo>
                      <a:cubicBezTo>
                        <a:pt x="43" y="39"/>
                        <a:pt x="45" y="40"/>
                        <a:pt x="45" y="39"/>
                      </a:cubicBezTo>
                      <a:cubicBezTo>
                        <a:pt x="46" y="37"/>
                        <a:pt x="46" y="35"/>
                        <a:pt x="47" y="33"/>
                      </a:cubicBezTo>
                      <a:cubicBezTo>
                        <a:pt x="48" y="32"/>
                        <a:pt x="52" y="31"/>
                        <a:pt x="51" y="30"/>
                      </a:cubicBezTo>
                      <a:cubicBezTo>
                        <a:pt x="51" y="29"/>
                        <a:pt x="47" y="27"/>
                        <a:pt x="51" y="27"/>
                      </a:cubicBezTo>
                      <a:cubicBezTo>
                        <a:pt x="52" y="27"/>
                        <a:pt x="54" y="28"/>
                        <a:pt x="55" y="26"/>
                      </a:cubicBezTo>
                      <a:cubicBezTo>
                        <a:pt x="55" y="25"/>
                        <a:pt x="54" y="24"/>
                        <a:pt x="55" y="23"/>
                      </a:cubicBezTo>
                      <a:cubicBezTo>
                        <a:pt x="55" y="21"/>
                        <a:pt x="58" y="21"/>
                        <a:pt x="58" y="19"/>
                      </a:cubicBezTo>
                      <a:cubicBezTo>
                        <a:pt x="58" y="17"/>
                        <a:pt x="55" y="16"/>
                        <a:pt x="56" y="14"/>
                      </a:cubicBezTo>
                      <a:cubicBezTo>
                        <a:pt x="58" y="13"/>
                        <a:pt x="61" y="12"/>
                        <a:pt x="63" y="11"/>
                      </a:cubicBezTo>
                      <a:cubicBezTo>
                        <a:pt x="65" y="9"/>
                        <a:pt x="68" y="10"/>
                        <a:pt x="70" y="10"/>
                      </a:cubicBezTo>
                      <a:cubicBezTo>
                        <a:pt x="71" y="10"/>
                        <a:pt x="73" y="10"/>
                        <a:pt x="74" y="9"/>
                      </a:cubicBezTo>
                      <a:cubicBezTo>
                        <a:pt x="74" y="9"/>
                        <a:pt x="75" y="8"/>
                        <a:pt x="75" y="7"/>
                      </a:cubicBezTo>
                      <a:cubicBezTo>
                        <a:pt x="74" y="7"/>
                        <a:pt x="73" y="7"/>
                        <a:pt x="72" y="7"/>
                      </a:cubicBezTo>
                      <a:cubicBezTo>
                        <a:pt x="71" y="8"/>
                        <a:pt x="73" y="7"/>
                        <a:pt x="72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5" name="Freeform 699">
                  <a:extLst>
                    <a:ext uri="{FF2B5EF4-FFF2-40B4-BE49-F238E27FC236}">
                      <a16:creationId xmlns:a16="http://schemas.microsoft.com/office/drawing/2014/main" id="{7069544C-2728-6C42-A6E9-B64C5D0749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13557" y="6742664"/>
                  <a:ext cx="25477" cy="38227"/>
                </a:xfrm>
                <a:custGeom>
                  <a:avLst/>
                  <a:gdLst>
                    <a:gd name="T0" fmla="*/ 3 w 3"/>
                    <a:gd name="T1" fmla="*/ 2 h 4"/>
                    <a:gd name="T2" fmla="*/ 1 w 3"/>
                    <a:gd name="T3" fmla="*/ 1 h 4"/>
                    <a:gd name="T4" fmla="*/ 3 w 3"/>
                    <a:gd name="T5" fmla="*/ 4 h 4"/>
                    <a:gd name="T6" fmla="*/ 3 w 3"/>
                    <a:gd name="T7" fmla="*/ 2 h 4"/>
                    <a:gd name="T8" fmla="*/ 3 w 3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2"/>
                        <a:pt x="1" y="0"/>
                        <a:pt x="1" y="1"/>
                      </a:cubicBezTo>
                      <a:cubicBezTo>
                        <a:pt x="0" y="2"/>
                        <a:pt x="2" y="3"/>
                        <a:pt x="3" y="4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6" name="Freeform 700">
                  <a:extLst>
                    <a:ext uri="{FF2B5EF4-FFF2-40B4-BE49-F238E27FC236}">
                      <a16:creationId xmlns:a16="http://schemas.microsoft.com/office/drawing/2014/main" id="{0C7E825A-555E-E844-9C15-18F089ABAE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824383" y="6153340"/>
                  <a:ext cx="1894905" cy="907882"/>
                </a:xfrm>
                <a:custGeom>
                  <a:avLst/>
                  <a:gdLst>
                    <a:gd name="T0" fmla="*/ 194 w 203"/>
                    <a:gd name="T1" fmla="*/ 37 h 97"/>
                    <a:gd name="T2" fmla="*/ 177 w 203"/>
                    <a:gd name="T3" fmla="*/ 31 h 97"/>
                    <a:gd name="T4" fmla="*/ 163 w 203"/>
                    <a:gd name="T5" fmla="*/ 19 h 97"/>
                    <a:gd name="T6" fmla="*/ 154 w 203"/>
                    <a:gd name="T7" fmla="*/ 7 h 97"/>
                    <a:gd name="T8" fmla="*/ 137 w 203"/>
                    <a:gd name="T9" fmla="*/ 10 h 97"/>
                    <a:gd name="T10" fmla="*/ 129 w 203"/>
                    <a:gd name="T11" fmla="*/ 8 h 97"/>
                    <a:gd name="T12" fmla="*/ 112 w 203"/>
                    <a:gd name="T13" fmla="*/ 2 h 97"/>
                    <a:gd name="T14" fmla="*/ 76 w 203"/>
                    <a:gd name="T15" fmla="*/ 10 h 97"/>
                    <a:gd name="T16" fmla="*/ 75 w 203"/>
                    <a:gd name="T17" fmla="*/ 20 h 97"/>
                    <a:gd name="T18" fmla="*/ 74 w 203"/>
                    <a:gd name="T19" fmla="*/ 31 h 97"/>
                    <a:gd name="T20" fmla="*/ 60 w 203"/>
                    <a:gd name="T21" fmla="*/ 29 h 97"/>
                    <a:gd name="T22" fmla="*/ 48 w 203"/>
                    <a:gd name="T23" fmla="*/ 32 h 97"/>
                    <a:gd name="T24" fmla="*/ 37 w 203"/>
                    <a:gd name="T25" fmla="*/ 27 h 97"/>
                    <a:gd name="T26" fmla="*/ 22 w 203"/>
                    <a:gd name="T27" fmla="*/ 25 h 97"/>
                    <a:gd name="T28" fmla="*/ 13 w 203"/>
                    <a:gd name="T29" fmla="*/ 32 h 97"/>
                    <a:gd name="T30" fmla="*/ 3 w 203"/>
                    <a:gd name="T31" fmla="*/ 38 h 97"/>
                    <a:gd name="T32" fmla="*/ 4 w 203"/>
                    <a:gd name="T33" fmla="*/ 47 h 97"/>
                    <a:gd name="T34" fmla="*/ 14 w 203"/>
                    <a:gd name="T35" fmla="*/ 57 h 97"/>
                    <a:gd name="T36" fmla="*/ 17 w 203"/>
                    <a:gd name="T37" fmla="*/ 57 h 97"/>
                    <a:gd name="T38" fmla="*/ 36 w 203"/>
                    <a:gd name="T39" fmla="*/ 63 h 97"/>
                    <a:gd name="T40" fmla="*/ 33 w 203"/>
                    <a:gd name="T41" fmla="*/ 66 h 97"/>
                    <a:gd name="T42" fmla="*/ 22 w 203"/>
                    <a:gd name="T43" fmla="*/ 72 h 97"/>
                    <a:gd name="T44" fmla="*/ 31 w 203"/>
                    <a:gd name="T45" fmla="*/ 82 h 97"/>
                    <a:gd name="T46" fmla="*/ 48 w 203"/>
                    <a:gd name="T47" fmla="*/ 90 h 97"/>
                    <a:gd name="T48" fmla="*/ 50 w 203"/>
                    <a:gd name="T49" fmla="*/ 68 h 97"/>
                    <a:gd name="T50" fmla="*/ 64 w 203"/>
                    <a:gd name="T51" fmla="*/ 62 h 97"/>
                    <a:gd name="T52" fmla="*/ 72 w 203"/>
                    <a:gd name="T53" fmla="*/ 66 h 97"/>
                    <a:gd name="T54" fmla="*/ 84 w 203"/>
                    <a:gd name="T55" fmla="*/ 76 h 97"/>
                    <a:gd name="T56" fmla="*/ 100 w 203"/>
                    <a:gd name="T57" fmla="*/ 81 h 97"/>
                    <a:gd name="T58" fmla="*/ 107 w 203"/>
                    <a:gd name="T59" fmla="*/ 91 h 97"/>
                    <a:gd name="T60" fmla="*/ 123 w 203"/>
                    <a:gd name="T61" fmla="*/ 85 h 97"/>
                    <a:gd name="T62" fmla="*/ 137 w 203"/>
                    <a:gd name="T63" fmla="*/ 83 h 97"/>
                    <a:gd name="T64" fmla="*/ 153 w 203"/>
                    <a:gd name="T65" fmla="*/ 81 h 97"/>
                    <a:gd name="T66" fmla="*/ 172 w 203"/>
                    <a:gd name="T67" fmla="*/ 76 h 97"/>
                    <a:gd name="T68" fmla="*/ 175 w 203"/>
                    <a:gd name="T69" fmla="*/ 66 h 97"/>
                    <a:gd name="T70" fmla="*/ 182 w 203"/>
                    <a:gd name="T71" fmla="*/ 60 h 97"/>
                    <a:gd name="T72" fmla="*/ 193 w 203"/>
                    <a:gd name="T73" fmla="*/ 56 h 97"/>
                    <a:gd name="T74" fmla="*/ 202 w 203"/>
                    <a:gd name="T75" fmla="*/ 44 h 97"/>
                    <a:gd name="T76" fmla="*/ 201 w 203"/>
                    <a:gd name="T77" fmla="*/ 39 h 97"/>
                    <a:gd name="T78" fmla="*/ 140 w 203"/>
                    <a:gd name="T79" fmla="*/ 65 h 97"/>
                    <a:gd name="T80" fmla="*/ 141 w 203"/>
                    <a:gd name="T81" fmla="*/ 59 h 97"/>
                    <a:gd name="T82" fmla="*/ 148 w 203"/>
                    <a:gd name="T83" fmla="*/ 58 h 97"/>
                    <a:gd name="T84" fmla="*/ 156 w 203"/>
                    <a:gd name="T85" fmla="*/ 58 h 97"/>
                    <a:gd name="T86" fmla="*/ 165 w 203"/>
                    <a:gd name="T87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03" h="97">
                      <a:moveTo>
                        <a:pt x="201" y="39"/>
                      </a:moveTo>
                      <a:cubicBezTo>
                        <a:pt x="201" y="38"/>
                        <a:pt x="197" y="39"/>
                        <a:pt x="197" y="39"/>
                      </a:cubicBezTo>
                      <a:cubicBezTo>
                        <a:pt x="195" y="39"/>
                        <a:pt x="194" y="38"/>
                        <a:pt x="194" y="37"/>
                      </a:cubicBezTo>
                      <a:cubicBezTo>
                        <a:pt x="193" y="35"/>
                        <a:pt x="191" y="35"/>
                        <a:pt x="191" y="34"/>
                      </a:cubicBezTo>
                      <a:cubicBezTo>
                        <a:pt x="190" y="33"/>
                        <a:pt x="189" y="30"/>
                        <a:pt x="186" y="30"/>
                      </a:cubicBezTo>
                      <a:cubicBezTo>
                        <a:pt x="183" y="30"/>
                        <a:pt x="180" y="33"/>
                        <a:pt x="177" y="31"/>
                      </a:cubicBezTo>
                      <a:cubicBezTo>
                        <a:pt x="176" y="30"/>
                        <a:pt x="175" y="29"/>
                        <a:pt x="174" y="28"/>
                      </a:cubicBezTo>
                      <a:cubicBezTo>
                        <a:pt x="173" y="28"/>
                        <a:pt x="171" y="31"/>
                        <a:pt x="170" y="31"/>
                      </a:cubicBezTo>
                      <a:cubicBezTo>
                        <a:pt x="169" y="32"/>
                        <a:pt x="163" y="21"/>
                        <a:pt x="163" y="19"/>
                      </a:cubicBezTo>
                      <a:cubicBezTo>
                        <a:pt x="161" y="17"/>
                        <a:pt x="160" y="14"/>
                        <a:pt x="157" y="13"/>
                      </a:cubicBezTo>
                      <a:cubicBezTo>
                        <a:pt x="156" y="12"/>
                        <a:pt x="155" y="11"/>
                        <a:pt x="154" y="11"/>
                      </a:cubicBezTo>
                      <a:cubicBezTo>
                        <a:pt x="152" y="10"/>
                        <a:pt x="154" y="8"/>
                        <a:pt x="154" y="7"/>
                      </a:cubicBezTo>
                      <a:cubicBezTo>
                        <a:pt x="154" y="6"/>
                        <a:pt x="147" y="10"/>
                        <a:pt x="146" y="11"/>
                      </a:cubicBezTo>
                      <a:cubicBezTo>
                        <a:pt x="145" y="11"/>
                        <a:pt x="137" y="14"/>
                        <a:pt x="137" y="13"/>
                      </a:cubicBezTo>
                      <a:cubicBezTo>
                        <a:pt x="137" y="11"/>
                        <a:pt x="139" y="10"/>
                        <a:pt x="137" y="10"/>
                      </a:cubicBezTo>
                      <a:cubicBezTo>
                        <a:pt x="136" y="9"/>
                        <a:pt x="135" y="8"/>
                        <a:pt x="134" y="9"/>
                      </a:cubicBezTo>
                      <a:cubicBezTo>
                        <a:pt x="134" y="9"/>
                        <a:pt x="134" y="10"/>
                        <a:pt x="133" y="9"/>
                      </a:cubicBezTo>
                      <a:cubicBezTo>
                        <a:pt x="131" y="8"/>
                        <a:pt x="132" y="7"/>
                        <a:pt x="129" y="8"/>
                      </a:cubicBezTo>
                      <a:cubicBezTo>
                        <a:pt x="126" y="10"/>
                        <a:pt x="126" y="7"/>
                        <a:pt x="126" y="5"/>
                      </a:cubicBezTo>
                      <a:cubicBezTo>
                        <a:pt x="127" y="1"/>
                        <a:pt x="121" y="0"/>
                        <a:pt x="118" y="0"/>
                      </a:cubicBezTo>
                      <a:cubicBezTo>
                        <a:pt x="116" y="0"/>
                        <a:pt x="114" y="1"/>
                        <a:pt x="112" y="2"/>
                      </a:cubicBezTo>
                      <a:cubicBezTo>
                        <a:pt x="110" y="3"/>
                        <a:pt x="108" y="4"/>
                        <a:pt x="105" y="4"/>
                      </a:cubicBezTo>
                      <a:cubicBezTo>
                        <a:pt x="97" y="6"/>
                        <a:pt x="89" y="9"/>
                        <a:pt x="81" y="9"/>
                      </a:cubicBezTo>
                      <a:cubicBezTo>
                        <a:pt x="79" y="9"/>
                        <a:pt x="77" y="9"/>
                        <a:pt x="76" y="10"/>
                      </a:cubicBezTo>
                      <a:cubicBezTo>
                        <a:pt x="75" y="11"/>
                        <a:pt x="77" y="14"/>
                        <a:pt x="79" y="14"/>
                      </a:cubicBezTo>
                      <a:cubicBezTo>
                        <a:pt x="83" y="17"/>
                        <a:pt x="76" y="16"/>
                        <a:pt x="74" y="17"/>
                      </a:cubicBezTo>
                      <a:cubicBezTo>
                        <a:pt x="72" y="18"/>
                        <a:pt x="75" y="19"/>
                        <a:pt x="75" y="20"/>
                      </a:cubicBezTo>
                      <a:cubicBezTo>
                        <a:pt x="75" y="22"/>
                        <a:pt x="71" y="22"/>
                        <a:pt x="71" y="23"/>
                      </a:cubicBezTo>
                      <a:cubicBezTo>
                        <a:pt x="71" y="26"/>
                        <a:pt x="79" y="25"/>
                        <a:pt x="78" y="29"/>
                      </a:cubicBezTo>
                      <a:cubicBezTo>
                        <a:pt x="77" y="30"/>
                        <a:pt x="76" y="31"/>
                        <a:pt x="74" y="31"/>
                      </a:cubicBezTo>
                      <a:cubicBezTo>
                        <a:pt x="73" y="31"/>
                        <a:pt x="70" y="31"/>
                        <a:pt x="69" y="31"/>
                      </a:cubicBezTo>
                      <a:cubicBezTo>
                        <a:pt x="67" y="32"/>
                        <a:pt x="68" y="33"/>
                        <a:pt x="66" y="32"/>
                      </a:cubicBezTo>
                      <a:cubicBezTo>
                        <a:pt x="64" y="31"/>
                        <a:pt x="62" y="29"/>
                        <a:pt x="60" y="29"/>
                      </a:cubicBezTo>
                      <a:cubicBezTo>
                        <a:pt x="59" y="28"/>
                        <a:pt x="57" y="30"/>
                        <a:pt x="56" y="30"/>
                      </a:cubicBezTo>
                      <a:cubicBezTo>
                        <a:pt x="54" y="29"/>
                        <a:pt x="53" y="29"/>
                        <a:pt x="51" y="30"/>
                      </a:cubicBezTo>
                      <a:cubicBezTo>
                        <a:pt x="50" y="31"/>
                        <a:pt x="49" y="33"/>
                        <a:pt x="48" y="32"/>
                      </a:cubicBezTo>
                      <a:cubicBezTo>
                        <a:pt x="47" y="32"/>
                        <a:pt x="44" y="29"/>
                        <a:pt x="43" y="30"/>
                      </a:cubicBezTo>
                      <a:cubicBezTo>
                        <a:pt x="42" y="30"/>
                        <a:pt x="42" y="33"/>
                        <a:pt x="41" y="31"/>
                      </a:cubicBezTo>
                      <a:cubicBezTo>
                        <a:pt x="40" y="29"/>
                        <a:pt x="39" y="28"/>
                        <a:pt x="37" y="27"/>
                      </a:cubicBezTo>
                      <a:cubicBezTo>
                        <a:pt x="35" y="26"/>
                        <a:pt x="33" y="26"/>
                        <a:pt x="32" y="25"/>
                      </a:cubicBezTo>
                      <a:cubicBezTo>
                        <a:pt x="29" y="24"/>
                        <a:pt x="29" y="26"/>
                        <a:pt x="27" y="26"/>
                      </a:cubicBezTo>
                      <a:cubicBezTo>
                        <a:pt x="25" y="27"/>
                        <a:pt x="24" y="24"/>
                        <a:pt x="22" y="25"/>
                      </a:cubicBezTo>
                      <a:cubicBezTo>
                        <a:pt x="21" y="26"/>
                        <a:pt x="21" y="27"/>
                        <a:pt x="20" y="27"/>
                      </a:cubicBezTo>
                      <a:cubicBezTo>
                        <a:pt x="19" y="28"/>
                        <a:pt x="17" y="28"/>
                        <a:pt x="16" y="28"/>
                      </a:cubicBezTo>
                      <a:cubicBezTo>
                        <a:pt x="15" y="29"/>
                        <a:pt x="13" y="31"/>
                        <a:pt x="13" y="32"/>
                      </a:cubicBezTo>
                      <a:cubicBezTo>
                        <a:pt x="12" y="33"/>
                        <a:pt x="14" y="36"/>
                        <a:pt x="12" y="36"/>
                      </a:cubicBezTo>
                      <a:cubicBezTo>
                        <a:pt x="10" y="37"/>
                        <a:pt x="7" y="31"/>
                        <a:pt x="6" y="34"/>
                      </a:cubicBezTo>
                      <a:cubicBezTo>
                        <a:pt x="5" y="36"/>
                        <a:pt x="4" y="36"/>
                        <a:pt x="3" y="38"/>
                      </a:cubicBezTo>
                      <a:cubicBezTo>
                        <a:pt x="2" y="40"/>
                        <a:pt x="6" y="40"/>
                        <a:pt x="4" y="42"/>
                      </a:cubicBezTo>
                      <a:cubicBezTo>
                        <a:pt x="3" y="43"/>
                        <a:pt x="0" y="45"/>
                        <a:pt x="2" y="46"/>
                      </a:cubicBezTo>
                      <a:cubicBezTo>
                        <a:pt x="3" y="46"/>
                        <a:pt x="4" y="47"/>
                        <a:pt x="4" y="47"/>
                      </a:cubicBezTo>
                      <a:cubicBezTo>
                        <a:pt x="5" y="48"/>
                        <a:pt x="4" y="49"/>
                        <a:pt x="5" y="50"/>
                      </a:cubicBezTo>
                      <a:cubicBezTo>
                        <a:pt x="7" y="51"/>
                        <a:pt x="9" y="49"/>
                        <a:pt x="11" y="51"/>
                      </a:cubicBezTo>
                      <a:cubicBezTo>
                        <a:pt x="12" y="52"/>
                        <a:pt x="14" y="55"/>
                        <a:pt x="14" y="57"/>
                      </a:cubicBezTo>
                      <a:cubicBezTo>
                        <a:pt x="13" y="57"/>
                        <a:pt x="10" y="56"/>
                        <a:pt x="13" y="58"/>
                      </a:cubicBezTo>
                      <a:cubicBezTo>
                        <a:pt x="14" y="59"/>
                        <a:pt x="14" y="60"/>
                        <a:pt x="16" y="58"/>
                      </a:cubicBezTo>
                      <a:cubicBezTo>
                        <a:pt x="16" y="57"/>
                        <a:pt x="16" y="57"/>
                        <a:pt x="17" y="57"/>
                      </a:cubicBezTo>
                      <a:cubicBezTo>
                        <a:pt x="22" y="57"/>
                        <a:pt x="24" y="54"/>
                        <a:pt x="29" y="56"/>
                      </a:cubicBezTo>
                      <a:cubicBezTo>
                        <a:pt x="31" y="57"/>
                        <a:pt x="33" y="54"/>
                        <a:pt x="34" y="56"/>
                      </a:cubicBezTo>
                      <a:cubicBezTo>
                        <a:pt x="35" y="57"/>
                        <a:pt x="37" y="61"/>
                        <a:pt x="36" y="63"/>
                      </a:cubicBezTo>
                      <a:cubicBezTo>
                        <a:pt x="35" y="63"/>
                        <a:pt x="33" y="64"/>
                        <a:pt x="35" y="64"/>
                      </a:cubicBezTo>
                      <a:cubicBezTo>
                        <a:pt x="35" y="65"/>
                        <a:pt x="35" y="65"/>
                        <a:pt x="35" y="65"/>
                      </a:cubicBezTo>
                      <a:cubicBezTo>
                        <a:pt x="34" y="66"/>
                        <a:pt x="33" y="66"/>
                        <a:pt x="33" y="66"/>
                      </a:cubicBezTo>
                      <a:cubicBezTo>
                        <a:pt x="30" y="66"/>
                        <a:pt x="22" y="64"/>
                        <a:pt x="24" y="69"/>
                      </a:cubicBezTo>
                      <a:cubicBezTo>
                        <a:pt x="25" y="71"/>
                        <a:pt x="24" y="71"/>
                        <a:pt x="22" y="70"/>
                      </a:cubicBezTo>
                      <a:cubicBezTo>
                        <a:pt x="20" y="69"/>
                        <a:pt x="21" y="71"/>
                        <a:pt x="22" y="72"/>
                      </a:cubicBezTo>
                      <a:cubicBezTo>
                        <a:pt x="24" y="72"/>
                        <a:pt x="24" y="75"/>
                        <a:pt x="25" y="76"/>
                      </a:cubicBezTo>
                      <a:cubicBezTo>
                        <a:pt x="27" y="77"/>
                        <a:pt x="24" y="79"/>
                        <a:pt x="27" y="79"/>
                      </a:cubicBezTo>
                      <a:cubicBezTo>
                        <a:pt x="28" y="79"/>
                        <a:pt x="30" y="81"/>
                        <a:pt x="31" y="82"/>
                      </a:cubicBezTo>
                      <a:cubicBezTo>
                        <a:pt x="34" y="82"/>
                        <a:pt x="31" y="85"/>
                        <a:pt x="31" y="87"/>
                      </a:cubicBezTo>
                      <a:cubicBezTo>
                        <a:pt x="34" y="85"/>
                        <a:pt x="38" y="82"/>
                        <a:pt x="42" y="85"/>
                      </a:cubicBezTo>
                      <a:cubicBezTo>
                        <a:pt x="44" y="87"/>
                        <a:pt x="45" y="90"/>
                        <a:pt x="48" y="90"/>
                      </a:cubicBezTo>
                      <a:cubicBezTo>
                        <a:pt x="50" y="90"/>
                        <a:pt x="49" y="88"/>
                        <a:pt x="49" y="87"/>
                      </a:cubicBezTo>
                      <a:cubicBezTo>
                        <a:pt x="49" y="84"/>
                        <a:pt x="49" y="81"/>
                        <a:pt x="49" y="78"/>
                      </a:cubicBezTo>
                      <a:cubicBezTo>
                        <a:pt x="49" y="76"/>
                        <a:pt x="48" y="68"/>
                        <a:pt x="50" y="68"/>
                      </a:cubicBezTo>
                      <a:cubicBezTo>
                        <a:pt x="52" y="67"/>
                        <a:pt x="55" y="66"/>
                        <a:pt x="57" y="65"/>
                      </a:cubicBezTo>
                      <a:cubicBezTo>
                        <a:pt x="59" y="65"/>
                        <a:pt x="61" y="64"/>
                        <a:pt x="62" y="64"/>
                      </a:cubicBezTo>
                      <a:cubicBezTo>
                        <a:pt x="63" y="63"/>
                        <a:pt x="62" y="61"/>
                        <a:pt x="64" y="62"/>
                      </a:cubicBezTo>
                      <a:cubicBezTo>
                        <a:pt x="65" y="62"/>
                        <a:pt x="68" y="64"/>
                        <a:pt x="68" y="62"/>
                      </a:cubicBezTo>
                      <a:cubicBezTo>
                        <a:pt x="68" y="61"/>
                        <a:pt x="70" y="60"/>
                        <a:pt x="71" y="62"/>
                      </a:cubicBezTo>
                      <a:cubicBezTo>
                        <a:pt x="72" y="63"/>
                        <a:pt x="71" y="64"/>
                        <a:pt x="72" y="66"/>
                      </a:cubicBezTo>
                      <a:cubicBezTo>
                        <a:pt x="72" y="67"/>
                        <a:pt x="73" y="69"/>
                        <a:pt x="72" y="70"/>
                      </a:cubicBezTo>
                      <a:cubicBezTo>
                        <a:pt x="73" y="71"/>
                        <a:pt x="74" y="71"/>
                        <a:pt x="75" y="72"/>
                      </a:cubicBezTo>
                      <a:cubicBezTo>
                        <a:pt x="78" y="75"/>
                        <a:pt x="80" y="77"/>
                        <a:pt x="84" y="76"/>
                      </a:cubicBezTo>
                      <a:cubicBezTo>
                        <a:pt x="86" y="76"/>
                        <a:pt x="88" y="77"/>
                        <a:pt x="90" y="77"/>
                      </a:cubicBezTo>
                      <a:cubicBezTo>
                        <a:pt x="92" y="77"/>
                        <a:pt x="93" y="75"/>
                        <a:pt x="95" y="75"/>
                      </a:cubicBezTo>
                      <a:cubicBezTo>
                        <a:pt x="97" y="76"/>
                        <a:pt x="99" y="79"/>
                        <a:pt x="100" y="81"/>
                      </a:cubicBezTo>
                      <a:cubicBezTo>
                        <a:pt x="101" y="82"/>
                        <a:pt x="100" y="83"/>
                        <a:pt x="100" y="85"/>
                      </a:cubicBezTo>
                      <a:cubicBezTo>
                        <a:pt x="100" y="87"/>
                        <a:pt x="103" y="88"/>
                        <a:pt x="103" y="90"/>
                      </a:cubicBezTo>
                      <a:cubicBezTo>
                        <a:pt x="103" y="91"/>
                        <a:pt x="106" y="91"/>
                        <a:pt x="107" y="91"/>
                      </a:cubicBezTo>
                      <a:cubicBezTo>
                        <a:pt x="109" y="91"/>
                        <a:pt x="109" y="91"/>
                        <a:pt x="110" y="93"/>
                      </a:cubicBezTo>
                      <a:cubicBezTo>
                        <a:pt x="112" y="97"/>
                        <a:pt x="114" y="92"/>
                        <a:pt x="116" y="90"/>
                      </a:cubicBezTo>
                      <a:cubicBezTo>
                        <a:pt x="117" y="87"/>
                        <a:pt x="121" y="87"/>
                        <a:pt x="123" y="85"/>
                      </a:cubicBezTo>
                      <a:cubicBezTo>
                        <a:pt x="125" y="85"/>
                        <a:pt x="125" y="85"/>
                        <a:pt x="126" y="84"/>
                      </a:cubicBezTo>
                      <a:cubicBezTo>
                        <a:pt x="127" y="81"/>
                        <a:pt x="128" y="82"/>
                        <a:pt x="130" y="82"/>
                      </a:cubicBezTo>
                      <a:cubicBezTo>
                        <a:pt x="132" y="82"/>
                        <a:pt x="136" y="85"/>
                        <a:pt x="137" y="83"/>
                      </a:cubicBezTo>
                      <a:cubicBezTo>
                        <a:pt x="137" y="81"/>
                        <a:pt x="137" y="80"/>
                        <a:pt x="139" y="79"/>
                      </a:cubicBezTo>
                      <a:cubicBezTo>
                        <a:pt x="141" y="78"/>
                        <a:pt x="143" y="80"/>
                        <a:pt x="145" y="80"/>
                      </a:cubicBezTo>
                      <a:cubicBezTo>
                        <a:pt x="147" y="81"/>
                        <a:pt x="151" y="81"/>
                        <a:pt x="153" y="81"/>
                      </a:cubicBezTo>
                      <a:cubicBezTo>
                        <a:pt x="159" y="81"/>
                        <a:pt x="164" y="83"/>
                        <a:pt x="170" y="84"/>
                      </a:cubicBezTo>
                      <a:cubicBezTo>
                        <a:pt x="169" y="82"/>
                        <a:pt x="171" y="81"/>
                        <a:pt x="173" y="79"/>
                      </a:cubicBezTo>
                      <a:cubicBezTo>
                        <a:pt x="174" y="78"/>
                        <a:pt x="173" y="78"/>
                        <a:pt x="172" y="76"/>
                      </a:cubicBezTo>
                      <a:cubicBezTo>
                        <a:pt x="171" y="75"/>
                        <a:pt x="171" y="73"/>
                        <a:pt x="171" y="71"/>
                      </a:cubicBezTo>
                      <a:cubicBezTo>
                        <a:pt x="170" y="71"/>
                        <a:pt x="170" y="67"/>
                        <a:pt x="169" y="68"/>
                      </a:cubicBezTo>
                      <a:cubicBezTo>
                        <a:pt x="170" y="67"/>
                        <a:pt x="173" y="67"/>
                        <a:pt x="175" y="66"/>
                      </a:cubicBezTo>
                      <a:cubicBezTo>
                        <a:pt x="178" y="66"/>
                        <a:pt x="180" y="68"/>
                        <a:pt x="182" y="66"/>
                      </a:cubicBezTo>
                      <a:cubicBezTo>
                        <a:pt x="183" y="66"/>
                        <a:pt x="181" y="65"/>
                        <a:pt x="181" y="64"/>
                      </a:cubicBezTo>
                      <a:cubicBezTo>
                        <a:pt x="180" y="63"/>
                        <a:pt x="181" y="61"/>
                        <a:pt x="182" y="60"/>
                      </a:cubicBezTo>
                      <a:cubicBezTo>
                        <a:pt x="183" y="59"/>
                        <a:pt x="184" y="53"/>
                        <a:pt x="185" y="54"/>
                      </a:cubicBezTo>
                      <a:cubicBezTo>
                        <a:pt x="187" y="55"/>
                        <a:pt x="188" y="56"/>
                        <a:pt x="190" y="56"/>
                      </a:cubicBezTo>
                      <a:cubicBezTo>
                        <a:pt x="191" y="55"/>
                        <a:pt x="192" y="57"/>
                        <a:pt x="193" y="56"/>
                      </a:cubicBezTo>
                      <a:cubicBezTo>
                        <a:pt x="194" y="56"/>
                        <a:pt x="196" y="55"/>
                        <a:pt x="197" y="54"/>
                      </a:cubicBezTo>
                      <a:cubicBezTo>
                        <a:pt x="198" y="53"/>
                        <a:pt x="196" y="51"/>
                        <a:pt x="196" y="49"/>
                      </a:cubicBezTo>
                      <a:cubicBezTo>
                        <a:pt x="197" y="46"/>
                        <a:pt x="200" y="47"/>
                        <a:pt x="202" y="44"/>
                      </a:cubicBezTo>
                      <a:cubicBezTo>
                        <a:pt x="202" y="43"/>
                        <a:pt x="202" y="43"/>
                        <a:pt x="203" y="42"/>
                      </a:cubicBezTo>
                      <a:cubicBezTo>
                        <a:pt x="203" y="41"/>
                        <a:pt x="202" y="40"/>
                        <a:pt x="201" y="39"/>
                      </a:cubicBezTo>
                      <a:cubicBezTo>
                        <a:pt x="201" y="38"/>
                        <a:pt x="202" y="39"/>
                        <a:pt x="201" y="39"/>
                      </a:cubicBezTo>
                      <a:close/>
                      <a:moveTo>
                        <a:pt x="148" y="58"/>
                      </a:moveTo>
                      <a:cubicBezTo>
                        <a:pt x="146" y="58"/>
                        <a:pt x="143" y="61"/>
                        <a:pt x="142" y="62"/>
                      </a:cubicBezTo>
                      <a:cubicBezTo>
                        <a:pt x="141" y="62"/>
                        <a:pt x="140" y="64"/>
                        <a:pt x="140" y="65"/>
                      </a:cubicBezTo>
                      <a:cubicBezTo>
                        <a:pt x="140" y="66"/>
                        <a:pt x="141" y="67"/>
                        <a:pt x="141" y="67"/>
                      </a:cubicBezTo>
                      <a:cubicBezTo>
                        <a:pt x="140" y="68"/>
                        <a:pt x="138" y="64"/>
                        <a:pt x="138" y="63"/>
                      </a:cubicBezTo>
                      <a:cubicBezTo>
                        <a:pt x="138" y="61"/>
                        <a:pt x="139" y="60"/>
                        <a:pt x="141" y="59"/>
                      </a:cubicBezTo>
                      <a:cubicBezTo>
                        <a:pt x="143" y="58"/>
                        <a:pt x="145" y="57"/>
                        <a:pt x="147" y="57"/>
                      </a:cubicBezTo>
                      <a:cubicBezTo>
                        <a:pt x="147" y="57"/>
                        <a:pt x="152" y="58"/>
                        <a:pt x="152" y="58"/>
                      </a:cubicBezTo>
                      <a:cubicBezTo>
                        <a:pt x="151" y="59"/>
                        <a:pt x="148" y="58"/>
                        <a:pt x="148" y="58"/>
                      </a:cubicBezTo>
                      <a:cubicBezTo>
                        <a:pt x="146" y="58"/>
                        <a:pt x="149" y="58"/>
                        <a:pt x="148" y="58"/>
                      </a:cubicBezTo>
                      <a:close/>
                      <a:moveTo>
                        <a:pt x="165" y="59"/>
                      </a:moveTo>
                      <a:cubicBezTo>
                        <a:pt x="164" y="61"/>
                        <a:pt x="157" y="60"/>
                        <a:pt x="156" y="58"/>
                      </a:cubicBezTo>
                      <a:cubicBezTo>
                        <a:pt x="156" y="58"/>
                        <a:pt x="160" y="58"/>
                        <a:pt x="160" y="58"/>
                      </a:cubicBezTo>
                      <a:cubicBezTo>
                        <a:pt x="162" y="58"/>
                        <a:pt x="163" y="58"/>
                        <a:pt x="165" y="57"/>
                      </a:cubicBezTo>
                      <a:cubicBezTo>
                        <a:pt x="165" y="57"/>
                        <a:pt x="165" y="59"/>
                        <a:pt x="165" y="59"/>
                      </a:cubicBezTo>
                      <a:cubicBezTo>
                        <a:pt x="164" y="60"/>
                        <a:pt x="165" y="58"/>
                        <a:pt x="165" y="5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7" name="Freeform 701">
                  <a:extLst>
                    <a:ext uri="{FF2B5EF4-FFF2-40B4-BE49-F238E27FC236}">
                      <a16:creationId xmlns:a16="http://schemas.microsoft.com/office/drawing/2014/main" id="{A5D6B519-821D-C047-B772-44C1E73180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49862" y="7284206"/>
                  <a:ext cx="1308917" cy="1395268"/>
                </a:xfrm>
                <a:custGeom>
                  <a:avLst/>
                  <a:gdLst>
                    <a:gd name="T0" fmla="*/ 121 w 140"/>
                    <a:gd name="T1" fmla="*/ 66 h 149"/>
                    <a:gd name="T2" fmla="*/ 129 w 140"/>
                    <a:gd name="T3" fmla="*/ 54 h 149"/>
                    <a:gd name="T4" fmla="*/ 137 w 140"/>
                    <a:gd name="T5" fmla="*/ 46 h 149"/>
                    <a:gd name="T6" fmla="*/ 135 w 140"/>
                    <a:gd name="T7" fmla="*/ 41 h 149"/>
                    <a:gd name="T8" fmla="*/ 127 w 140"/>
                    <a:gd name="T9" fmla="*/ 37 h 149"/>
                    <a:gd name="T10" fmla="*/ 119 w 140"/>
                    <a:gd name="T11" fmla="*/ 43 h 149"/>
                    <a:gd name="T12" fmla="*/ 106 w 140"/>
                    <a:gd name="T13" fmla="*/ 51 h 149"/>
                    <a:gd name="T14" fmla="*/ 100 w 140"/>
                    <a:gd name="T15" fmla="*/ 45 h 149"/>
                    <a:gd name="T16" fmla="*/ 92 w 140"/>
                    <a:gd name="T17" fmla="*/ 52 h 149"/>
                    <a:gd name="T18" fmla="*/ 77 w 140"/>
                    <a:gd name="T19" fmla="*/ 47 h 149"/>
                    <a:gd name="T20" fmla="*/ 62 w 140"/>
                    <a:gd name="T21" fmla="*/ 41 h 149"/>
                    <a:gd name="T22" fmla="*/ 63 w 140"/>
                    <a:gd name="T23" fmla="*/ 32 h 149"/>
                    <a:gd name="T24" fmla="*/ 52 w 140"/>
                    <a:gd name="T25" fmla="*/ 22 h 149"/>
                    <a:gd name="T26" fmla="*/ 55 w 140"/>
                    <a:gd name="T27" fmla="*/ 12 h 149"/>
                    <a:gd name="T28" fmla="*/ 50 w 140"/>
                    <a:gd name="T29" fmla="*/ 2 h 149"/>
                    <a:gd name="T30" fmla="*/ 40 w 140"/>
                    <a:gd name="T31" fmla="*/ 8 h 149"/>
                    <a:gd name="T32" fmla="*/ 30 w 140"/>
                    <a:gd name="T33" fmla="*/ 12 h 149"/>
                    <a:gd name="T34" fmla="*/ 33 w 140"/>
                    <a:gd name="T35" fmla="*/ 22 h 149"/>
                    <a:gd name="T36" fmla="*/ 29 w 140"/>
                    <a:gd name="T37" fmla="*/ 33 h 149"/>
                    <a:gd name="T38" fmla="*/ 19 w 140"/>
                    <a:gd name="T39" fmla="*/ 44 h 149"/>
                    <a:gd name="T40" fmla="*/ 7 w 140"/>
                    <a:gd name="T41" fmla="*/ 50 h 149"/>
                    <a:gd name="T42" fmla="*/ 14 w 140"/>
                    <a:gd name="T43" fmla="*/ 64 h 149"/>
                    <a:gd name="T44" fmla="*/ 5 w 140"/>
                    <a:gd name="T45" fmla="*/ 64 h 149"/>
                    <a:gd name="T46" fmla="*/ 11 w 140"/>
                    <a:gd name="T47" fmla="*/ 72 h 149"/>
                    <a:gd name="T48" fmla="*/ 11 w 140"/>
                    <a:gd name="T49" fmla="*/ 82 h 149"/>
                    <a:gd name="T50" fmla="*/ 19 w 140"/>
                    <a:gd name="T51" fmla="*/ 78 h 149"/>
                    <a:gd name="T52" fmla="*/ 23 w 140"/>
                    <a:gd name="T53" fmla="*/ 75 h 149"/>
                    <a:gd name="T54" fmla="*/ 22 w 140"/>
                    <a:gd name="T55" fmla="*/ 78 h 149"/>
                    <a:gd name="T56" fmla="*/ 24 w 140"/>
                    <a:gd name="T57" fmla="*/ 82 h 149"/>
                    <a:gd name="T58" fmla="*/ 24 w 140"/>
                    <a:gd name="T59" fmla="*/ 95 h 149"/>
                    <a:gd name="T60" fmla="*/ 26 w 140"/>
                    <a:gd name="T61" fmla="*/ 107 h 149"/>
                    <a:gd name="T62" fmla="*/ 39 w 140"/>
                    <a:gd name="T63" fmla="*/ 134 h 149"/>
                    <a:gd name="T64" fmla="*/ 50 w 140"/>
                    <a:gd name="T65" fmla="*/ 143 h 149"/>
                    <a:gd name="T66" fmla="*/ 57 w 140"/>
                    <a:gd name="T67" fmla="*/ 132 h 149"/>
                    <a:gd name="T68" fmla="*/ 65 w 140"/>
                    <a:gd name="T69" fmla="*/ 107 h 149"/>
                    <a:gd name="T70" fmla="*/ 81 w 140"/>
                    <a:gd name="T71" fmla="*/ 93 h 149"/>
                    <a:gd name="T72" fmla="*/ 91 w 140"/>
                    <a:gd name="T73" fmla="*/ 84 h 149"/>
                    <a:gd name="T74" fmla="*/ 98 w 140"/>
                    <a:gd name="T75" fmla="*/ 74 h 149"/>
                    <a:gd name="T76" fmla="*/ 101 w 140"/>
                    <a:gd name="T77" fmla="*/ 78 h 149"/>
                    <a:gd name="T78" fmla="*/ 100 w 140"/>
                    <a:gd name="T79" fmla="*/ 58 h 149"/>
                    <a:gd name="T80" fmla="*/ 104 w 140"/>
                    <a:gd name="T81" fmla="*/ 57 h 149"/>
                    <a:gd name="T82" fmla="*/ 114 w 140"/>
                    <a:gd name="T83" fmla="*/ 60 h 149"/>
                    <a:gd name="T84" fmla="*/ 115 w 140"/>
                    <a:gd name="T85" fmla="*/ 68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40" h="149">
                      <a:moveTo>
                        <a:pt x="117" y="76"/>
                      </a:moveTo>
                      <a:cubicBezTo>
                        <a:pt x="121" y="77"/>
                        <a:pt x="119" y="73"/>
                        <a:pt x="120" y="71"/>
                      </a:cubicBezTo>
                      <a:cubicBezTo>
                        <a:pt x="120" y="69"/>
                        <a:pt x="121" y="67"/>
                        <a:pt x="121" y="66"/>
                      </a:cubicBezTo>
                      <a:cubicBezTo>
                        <a:pt x="122" y="65"/>
                        <a:pt x="124" y="67"/>
                        <a:pt x="125" y="65"/>
                      </a:cubicBezTo>
                      <a:cubicBezTo>
                        <a:pt x="126" y="63"/>
                        <a:pt x="126" y="61"/>
                        <a:pt x="126" y="59"/>
                      </a:cubicBezTo>
                      <a:cubicBezTo>
                        <a:pt x="127" y="57"/>
                        <a:pt x="129" y="56"/>
                        <a:pt x="129" y="54"/>
                      </a:cubicBezTo>
                      <a:cubicBezTo>
                        <a:pt x="129" y="52"/>
                        <a:pt x="132" y="50"/>
                        <a:pt x="133" y="49"/>
                      </a:cubicBezTo>
                      <a:cubicBezTo>
                        <a:pt x="136" y="46"/>
                        <a:pt x="135" y="49"/>
                        <a:pt x="137" y="50"/>
                      </a:cubicBezTo>
                      <a:cubicBezTo>
                        <a:pt x="137" y="50"/>
                        <a:pt x="137" y="46"/>
                        <a:pt x="137" y="46"/>
                      </a:cubicBezTo>
                      <a:cubicBezTo>
                        <a:pt x="137" y="45"/>
                        <a:pt x="140" y="45"/>
                        <a:pt x="138" y="43"/>
                      </a:cubicBezTo>
                      <a:cubicBezTo>
                        <a:pt x="137" y="43"/>
                        <a:pt x="135" y="43"/>
                        <a:pt x="134" y="43"/>
                      </a:cubicBezTo>
                      <a:cubicBezTo>
                        <a:pt x="134" y="42"/>
                        <a:pt x="135" y="41"/>
                        <a:pt x="135" y="41"/>
                      </a:cubicBezTo>
                      <a:cubicBezTo>
                        <a:pt x="136" y="40"/>
                        <a:pt x="135" y="39"/>
                        <a:pt x="134" y="38"/>
                      </a:cubicBezTo>
                      <a:cubicBezTo>
                        <a:pt x="133" y="37"/>
                        <a:pt x="133" y="37"/>
                        <a:pt x="132" y="38"/>
                      </a:cubicBezTo>
                      <a:cubicBezTo>
                        <a:pt x="130" y="39"/>
                        <a:pt x="129" y="38"/>
                        <a:pt x="127" y="37"/>
                      </a:cubicBezTo>
                      <a:cubicBezTo>
                        <a:pt x="126" y="37"/>
                        <a:pt x="124" y="39"/>
                        <a:pt x="124" y="40"/>
                      </a:cubicBezTo>
                      <a:cubicBezTo>
                        <a:pt x="123" y="41"/>
                        <a:pt x="122" y="40"/>
                        <a:pt x="121" y="41"/>
                      </a:cubicBezTo>
                      <a:cubicBezTo>
                        <a:pt x="120" y="41"/>
                        <a:pt x="119" y="42"/>
                        <a:pt x="119" y="43"/>
                      </a:cubicBezTo>
                      <a:cubicBezTo>
                        <a:pt x="117" y="45"/>
                        <a:pt x="116" y="46"/>
                        <a:pt x="114" y="45"/>
                      </a:cubicBezTo>
                      <a:cubicBezTo>
                        <a:pt x="113" y="46"/>
                        <a:pt x="114" y="48"/>
                        <a:pt x="115" y="49"/>
                      </a:cubicBezTo>
                      <a:cubicBezTo>
                        <a:pt x="117" y="53"/>
                        <a:pt x="108" y="50"/>
                        <a:pt x="106" y="51"/>
                      </a:cubicBezTo>
                      <a:cubicBezTo>
                        <a:pt x="105" y="52"/>
                        <a:pt x="102" y="51"/>
                        <a:pt x="101" y="50"/>
                      </a:cubicBezTo>
                      <a:cubicBezTo>
                        <a:pt x="100" y="49"/>
                        <a:pt x="101" y="47"/>
                        <a:pt x="101" y="47"/>
                      </a:cubicBezTo>
                      <a:cubicBezTo>
                        <a:pt x="101" y="47"/>
                        <a:pt x="101" y="44"/>
                        <a:pt x="100" y="45"/>
                      </a:cubicBezTo>
                      <a:cubicBezTo>
                        <a:pt x="98" y="45"/>
                        <a:pt x="96" y="45"/>
                        <a:pt x="96" y="48"/>
                      </a:cubicBezTo>
                      <a:cubicBezTo>
                        <a:pt x="97" y="49"/>
                        <a:pt x="98" y="52"/>
                        <a:pt x="97" y="52"/>
                      </a:cubicBezTo>
                      <a:cubicBezTo>
                        <a:pt x="95" y="52"/>
                        <a:pt x="94" y="54"/>
                        <a:pt x="92" y="52"/>
                      </a:cubicBezTo>
                      <a:cubicBezTo>
                        <a:pt x="91" y="50"/>
                        <a:pt x="90" y="53"/>
                        <a:pt x="89" y="52"/>
                      </a:cubicBezTo>
                      <a:cubicBezTo>
                        <a:pt x="86" y="51"/>
                        <a:pt x="85" y="51"/>
                        <a:pt x="82" y="50"/>
                      </a:cubicBezTo>
                      <a:cubicBezTo>
                        <a:pt x="80" y="49"/>
                        <a:pt x="79" y="47"/>
                        <a:pt x="77" y="47"/>
                      </a:cubicBezTo>
                      <a:cubicBezTo>
                        <a:pt x="74" y="48"/>
                        <a:pt x="74" y="47"/>
                        <a:pt x="72" y="46"/>
                      </a:cubicBezTo>
                      <a:cubicBezTo>
                        <a:pt x="70" y="45"/>
                        <a:pt x="68" y="46"/>
                        <a:pt x="67" y="45"/>
                      </a:cubicBezTo>
                      <a:cubicBezTo>
                        <a:pt x="65" y="43"/>
                        <a:pt x="63" y="42"/>
                        <a:pt x="62" y="41"/>
                      </a:cubicBezTo>
                      <a:cubicBezTo>
                        <a:pt x="60" y="40"/>
                        <a:pt x="59" y="40"/>
                        <a:pt x="60" y="38"/>
                      </a:cubicBezTo>
                      <a:cubicBezTo>
                        <a:pt x="61" y="37"/>
                        <a:pt x="60" y="35"/>
                        <a:pt x="62" y="34"/>
                      </a:cubicBezTo>
                      <a:cubicBezTo>
                        <a:pt x="64" y="33"/>
                        <a:pt x="65" y="34"/>
                        <a:pt x="63" y="32"/>
                      </a:cubicBezTo>
                      <a:cubicBezTo>
                        <a:pt x="61" y="31"/>
                        <a:pt x="59" y="29"/>
                        <a:pt x="57" y="28"/>
                      </a:cubicBezTo>
                      <a:cubicBezTo>
                        <a:pt x="56" y="28"/>
                        <a:pt x="55" y="26"/>
                        <a:pt x="53" y="26"/>
                      </a:cubicBezTo>
                      <a:cubicBezTo>
                        <a:pt x="53" y="26"/>
                        <a:pt x="53" y="23"/>
                        <a:pt x="52" y="22"/>
                      </a:cubicBezTo>
                      <a:cubicBezTo>
                        <a:pt x="47" y="17"/>
                        <a:pt x="57" y="23"/>
                        <a:pt x="57" y="19"/>
                      </a:cubicBezTo>
                      <a:cubicBezTo>
                        <a:pt x="57" y="17"/>
                        <a:pt x="56" y="17"/>
                        <a:pt x="54" y="15"/>
                      </a:cubicBezTo>
                      <a:cubicBezTo>
                        <a:pt x="53" y="14"/>
                        <a:pt x="53" y="13"/>
                        <a:pt x="55" y="12"/>
                      </a:cubicBezTo>
                      <a:cubicBezTo>
                        <a:pt x="57" y="12"/>
                        <a:pt x="56" y="9"/>
                        <a:pt x="58" y="8"/>
                      </a:cubicBezTo>
                      <a:cubicBezTo>
                        <a:pt x="59" y="7"/>
                        <a:pt x="61" y="6"/>
                        <a:pt x="60" y="4"/>
                      </a:cubicBezTo>
                      <a:cubicBezTo>
                        <a:pt x="58" y="1"/>
                        <a:pt x="53" y="0"/>
                        <a:pt x="50" y="2"/>
                      </a:cubicBezTo>
                      <a:cubicBezTo>
                        <a:pt x="49" y="3"/>
                        <a:pt x="49" y="3"/>
                        <a:pt x="47" y="4"/>
                      </a:cubicBezTo>
                      <a:cubicBezTo>
                        <a:pt x="46" y="4"/>
                        <a:pt x="46" y="6"/>
                        <a:pt x="45" y="7"/>
                      </a:cubicBezTo>
                      <a:cubicBezTo>
                        <a:pt x="43" y="8"/>
                        <a:pt x="41" y="7"/>
                        <a:pt x="40" y="8"/>
                      </a:cubicBezTo>
                      <a:cubicBezTo>
                        <a:pt x="39" y="9"/>
                        <a:pt x="37" y="9"/>
                        <a:pt x="35" y="8"/>
                      </a:cubicBezTo>
                      <a:cubicBezTo>
                        <a:pt x="33" y="8"/>
                        <a:pt x="32" y="7"/>
                        <a:pt x="30" y="8"/>
                      </a:cubicBezTo>
                      <a:cubicBezTo>
                        <a:pt x="28" y="8"/>
                        <a:pt x="29" y="11"/>
                        <a:pt x="30" y="12"/>
                      </a:cubicBezTo>
                      <a:cubicBezTo>
                        <a:pt x="30" y="14"/>
                        <a:pt x="30" y="16"/>
                        <a:pt x="30" y="17"/>
                      </a:cubicBezTo>
                      <a:cubicBezTo>
                        <a:pt x="31" y="19"/>
                        <a:pt x="33" y="19"/>
                        <a:pt x="35" y="20"/>
                      </a:cubicBezTo>
                      <a:cubicBezTo>
                        <a:pt x="36" y="22"/>
                        <a:pt x="34" y="22"/>
                        <a:pt x="33" y="22"/>
                      </a:cubicBezTo>
                      <a:cubicBezTo>
                        <a:pt x="32" y="24"/>
                        <a:pt x="33" y="26"/>
                        <a:pt x="33" y="28"/>
                      </a:cubicBezTo>
                      <a:cubicBezTo>
                        <a:pt x="33" y="29"/>
                        <a:pt x="31" y="29"/>
                        <a:pt x="31" y="29"/>
                      </a:cubicBezTo>
                      <a:cubicBezTo>
                        <a:pt x="29" y="30"/>
                        <a:pt x="31" y="33"/>
                        <a:pt x="29" y="33"/>
                      </a:cubicBezTo>
                      <a:cubicBezTo>
                        <a:pt x="27" y="34"/>
                        <a:pt x="26" y="35"/>
                        <a:pt x="26" y="36"/>
                      </a:cubicBezTo>
                      <a:cubicBezTo>
                        <a:pt x="25" y="38"/>
                        <a:pt x="24" y="38"/>
                        <a:pt x="22" y="39"/>
                      </a:cubicBezTo>
                      <a:cubicBezTo>
                        <a:pt x="20" y="40"/>
                        <a:pt x="20" y="43"/>
                        <a:pt x="19" y="44"/>
                      </a:cubicBezTo>
                      <a:cubicBezTo>
                        <a:pt x="18" y="46"/>
                        <a:pt x="16" y="45"/>
                        <a:pt x="15" y="47"/>
                      </a:cubicBezTo>
                      <a:cubicBezTo>
                        <a:pt x="13" y="48"/>
                        <a:pt x="12" y="44"/>
                        <a:pt x="11" y="46"/>
                      </a:cubicBezTo>
                      <a:cubicBezTo>
                        <a:pt x="10" y="47"/>
                        <a:pt x="6" y="49"/>
                        <a:pt x="7" y="50"/>
                      </a:cubicBezTo>
                      <a:cubicBezTo>
                        <a:pt x="7" y="52"/>
                        <a:pt x="10" y="52"/>
                        <a:pt x="10" y="54"/>
                      </a:cubicBezTo>
                      <a:cubicBezTo>
                        <a:pt x="9" y="57"/>
                        <a:pt x="11" y="57"/>
                        <a:pt x="13" y="58"/>
                      </a:cubicBezTo>
                      <a:cubicBezTo>
                        <a:pt x="13" y="60"/>
                        <a:pt x="14" y="62"/>
                        <a:pt x="14" y="64"/>
                      </a:cubicBezTo>
                      <a:cubicBezTo>
                        <a:pt x="14" y="64"/>
                        <a:pt x="11" y="64"/>
                        <a:pt x="10" y="64"/>
                      </a:cubicBezTo>
                      <a:cubicBezTo>
                        <a:pt x="9" y="64"/>
                        <a:pt x="8" y="65"/>
                        <a:pt x="7" y="65"/>
                      </a:cubicBezTo>
                      <a:cubicBezTo>
                        <a:pt x="7" y="65"/>
                        <a:pt x="6" y="64"/>
                        <a:pt x="5" y="64"/>
                      </a:cubicBezTo>
                      <a:cubicBezTo>
                        <a:pt x="4" y="64"/>
                        <a:pt x="0" y="66"/>
                        <a:pt x="0" y="67"/>
                      </a:cubicBezTo>
                      <a:cubicBezTo>
                        <a:pt x="2" y="69"/>
                        <a:pt x="3" y="70"/>
                        <a:pt x="5" y="72"/>
                      </a:cubicBezTo>
                      <a:cubicBezTo>
                        <a:pt x="5" y="72"/>
                        <a:pt x="11" y="72"/>
                        <a:pt x="11" y="72"/>
                      </a:cubicBezTo>
                      <a:cubicBezTo>
                        <a:pt x="11" y="73"/>
                        <a:pt x="9" y="74"/>
                        <a:pt x="8" y="74"/>
                      </a:cubicBezTo>
                      <a:cubicBezTo>
                        <a:pt x="7" y="75"/>
                        <a:pt x="4" y="73"/>
                        <a:pt x="4" y="75"/>
                      </a:cubicBezTo>
                      <a:cubicBezTo>
                        <a:pt x="4" y="77"/>
                        <a:pt x="9" y="80"/>
                        <a:pt x="11" y="82"/>
                      </a:cubicBezTo>
                      <a:cubicBezTo>
                        <a:pt x="12" y="83"/>
                        <a:pt x="13" y="83"/>
                        <a:pt x="15" y="83"/>
                      </a:cubicBezTo>
                      <a:cubicBezTo>
                        <a:pt x="17" y="82"/>
                        <a:pt x="20" y="81"/>
                        <a:pt x="21" y="79"/>
                      </a:cubicBezTo>
                      <a:cubicBezTo>
                        <a:pt x="21" y="79"/>
                        <a:pt x="20" y="78"/>
                        <a:pt x="19" y="78"/>
                      </a:cubicBezTo>
                      <a:cubicBezTo>
                        <a:pt x="19" y="77"/>
                        <a:pt x="20" y="77"/>
                        <a:pt x="20" y="77"/>
                      </a:cubicBezTo>
                      <a:cubicBezTo>
                        <a:pt x="21" y="76"/>
                        <a:pt x="20" y="75"/>
                        <a:pt x="21" y="75"/>
                      </a:cubicBezTo>
                      <a:cubicBezTo>
                        <a:pt x="21" y="75"/>
                        <a:pt x="23" y="75"/>
                        <a:pt x="23" y="75"/>
                      </a:cubicBezTo>
                      <a:cubicBezTo>
                        <a:pt x="23" y="76"/>
                        <a:pt x="21" y="76"/>
                        <a:pt x="22" y="77"/>
                      </a:cubicBezTo>
                      <a:cubicBezTo>
                        <a:pt x="22" y="77"/>
                        <a:pt x="23" y="77"/>
                        <a:pt x="23" y="77"/>
                      </a:cubicBezTo>
                      <a:cubicBezTo>
                        <a:pt x="23" y="78"/>
                        <a:pt x="22" y="78"/>
                        <a:pt x="22" y="78"/>
                      </a:cubicBezTo>
                      <a:cubicBezTo>
                        <a:pt x="21" y="78"/>
                        <a:pt x="23" y="78"/>
                        <a:pt x="23" y="78"/>
                      </a:cubicBezTo>
                      <a:cubicBezTo>
                        <a:pt x="23" y="79"/>
                        <a:pt x="22" y="79"/>
                        <a:pt x="22" y="80"/>
                      </a:cubicBezTo>
                      <a:cubicBezTo>
                        <a:pt x="21" y="80"/>
                        <a:pt x="23" y="81"/>
                        <a:pt x="24" y="82"/>
                      </a:cubicBezTo>
                      <a:cubicBezTo>
                        <a:pt x="25" y="83"/>
                        <a:pt x="23" y="85"/>
                        <a:pt x="22" y="87"/>
                      </a:cubicBezTo>
                      <a:cubicBezTo>
                        <a:pt x="22" y="88"/>
                        <a:pt x="23" y="89"/>
                        <a:pt x="24" y="90"/>
                      </a:cubicBezTo>
                      <a:cubicBezTo>
                        <a:pt x="24" y="92"/>
                        <a:pt x="24" y="93"/>
                        <a:pt x="24" y="95"/>
                      </a:cubicBezTo>
                      <a:cubicBezTo>
                        <a:pt x="24" y="97"/>
                        <a:pt x="23" y="100"/>
                        <a:pt x="23" y="101"/>
                      </a:cubicBezTo>
                      <a:cubicBezTo>
                        <a:pt x="23" y="101"/>
                        <a:pt x="24" y="99"/>
                        <a:pt x="24" y="99"/>
                      </a:cubicBezTo>
                      <a:cubicBezTo>
                        <a:pt x="25" y="100"/>
                        <a:pt x="26" y="106"/>
                        <a:pt x="26" y="107"/>
                      </a:cubicBezTo>
                      <a:cubicBezTo>
                        <a:pt x="27" y="109"/>
                        <a:pt x="29" y="112"/>
                        <a:pt x="30" y="115"/>
                      </a:cubicBezTo>
                      <a:cubicBezTo>
                        <a:pt x="31" y="118"/>
                        <a:pt x="31" y="121"/>
                        <a:pt x="32" y="124"/>
                      </a:cubicBezTo>
                      <a:cubicBezTo>
                        <a:pt x="34" y="128"/>
                        <a:pt x="37" y="131"/>
                        <a:pt x="39" y="134"/>
                      </a:cubicBezTo>
                      <a:cubicBezTo>
                        <a:pt x="40" y="137"/>
                        <a:pt x="40" y="140"/>
                        <a:pt x="41" y="143"/>
                      </a:cubicBezTo>
                      <a:cubicBezTo>
                        <a:pt x="43" y="146"/>
                        <a:pt x="45" y="149"/>
                        <a:pt x="48" y="146"/>
                      </a:cubicBezTo>
                      <a:cubicBezTo>
                        <a:pt x="50" y="145"/>
                        <a:pt x="50" y="144"/>
                        <a:pt x="50" y="143"/>
                      </a:cubicBezTo>
                      <a:cubicBezTo>
                        <a:pt x="50" y="141"/>
                        <a:pt x="52" y="140"/>
                        <a:pt x="53" y="139"/>
                      </a:cubicBezTo>
                      <a:cubicBezTo>
                        <a:pt x="54" y="138"/>
                        <a:pt x="56" y="138"/>
                        <a:pt x="57" y="137"/>
                      </a:cubicBezTo>
                      <a:cubicBezTo>
                        <a:pt x="58" y="136"/>
                        <a:pt x="57" y="133"/>
                        <a:pt x="57" y="132"/>
                      </a:cubicBezTo>
                      <a:cubicBezTo>
                        <a:pt x="56" y="128"/>
                        <a:pt x="61" y="125"/>
                        <a:pt x="60" y="122"/>
                      </a:cubicBezTo>
                      <a:cubicBezTo>
                        <a:pt x="59" y="119"/>
                        <a:pt x="58" y="116"/>
                        <a:pt x="58" y="113"/>
                      </a:cubicBezTo>
                      <a:cubicBezTo>
                        <a:pt x="58" y="109"/>
                        <a:pt x="62" y="108"/>
                        <a:pt x="65" y="107"/>
                      </a:cubicBezTo>
                      <a:cubicBezTo>
                        <a:pt x="66" y="106"/>
                        <a:pt x="69" y="106"/>
                        <a:pt x="69" y="105"/>
                      </a:cubicBezTo>
                      <a:cubicBezTo>
                        <a:pt x="70" y="103"/>
                        <a:pt x="71" y="102"/>
                        <a:pt x="72" y="101"/>
                      </a:cubicBezTo>
                      <a:cubicBezTo>
                        <a:pt x="75" y="98"/>
                        <a:pt x="78" y="95"/>
                        <a:pt x="81" y="93"/>
                      </a:cubicBezTo>
                      <a:cubicBezTo>
                        <a:pt x="82" y="92"/>
                        <a:pt x="83" y="90"/>
                        <a:pt x="84" y="89"/>
                      </a:cubicBezTo>
                      <a:cubicBezTo>
                        <a:pt x="85" y="88"/>
                        <a:pt x="87" y="88"/>
                        <a:pt x="88" y="87"/>
                      </a:cubicBezTo>
                      <a:cubicBezTo>
                        <a:pt x="89" y="86"/>
                        <a:pt x="90" y="85"/>
                        <a:pt x="91" y="84"/>
                      </a:cubicBezTo>
                      <a:cubicBezTo>
                        <a:pt x="92" y="83"/>
                        <a:pt x="90" y="82"/>
                        <a:pt x="90" y="81"/>
                      </a:cubicBezTo>
                      <a:cubicBezTo>
                        <a:pt x="91" y="79"/>
                        <a:pt x="94" y="79"/>
                        <a:pt x="95" y="78"/>
                      </a:cubicBezTo>
                      <a:cubicBezTo>
                        <a:pt x="96" y="78"/>
                        <a:pt x="98" y="75"/>
                        <a:pt x="98" y="74"/>
                      </a:cubicBezTo>
                      <a:cubicBezTo>
                        <a:pt x="98" y="76"/>
                        <a:pt x="96" y="76"/>
                        <a:pt x="97" y="78"/>
                      </a:cubicBezTo>
                      <a:cubicBezTo>
                        <a:pt x="99" y="79"/>
                        <a:pt x="100" y="76"/>
                        <a:pt x="100" y="76"/>
                      </a:cubicBezTo>
                      <a:cubicBezTo>
                        <a:pt x="101" y="77"/>
                        <a:pt x="100" y="78"/>
                        <a:pt x="101" y="78"/>
                      </a:cubicBezTo>
                      <a:cubicBezTo>
                        <a:pt x="102" y="75"/>
                        <a:pt x="101" y="72"/>
                        <a:pt x="99" y="69"/>
                      </a:cubicBezTo>
                      <a:cubicBezTo>
                        <a:pt x="98" y="67"/>
                        <a:pt x="96" y="65"/>
                        <a:pt x="97" y="62"/>
                      </a:cubicBezTo>
                      <a:cubicBezTo>
                        <a:pt x="98" y="59"/>
                        <a:pt x="103" y="61"/>
                        <a:pt x="100" y="58"/>
                      </a:cubicBezTo>
                      <a:cubicBezTo>
                        <a:pt x="99" y="57"/>
                        <a:pt x="97" y="56"/>
                        <a:pt x="98" y="54"/>
                      </a:cubicBezTo>
                      <a:cubicBezTo>
                        <a:pt x="99" y="53"/>
                        <a:pt x="100" y="54"/>
                        <a:pt x="102" y="55"/>
                      </a:cubicBezTo>
                      <a:cubicBezTo>
                        <a:pt x="103" y="56"/>
                        <a:pt x="104" y="55"/>
                        <a:pt x="104" y="57"/>
                      </a:cubicBezTo>
                      <a:cubicBezTo>
                        <a:pt x="104" y="58"/>
                        <a:pt x="104" y="59"/>
                        <a:pt x="106" y="60"/>
                      </a:cubicBezTo>
                      <a:cubicBezTo>
                        <a:pt x="107" y="60"/>
                        <a:pt x="109" y="60"/>
                        <a:pt x="110" y="60"/>
                      </a:cubicBezTo>
                      <a:cubicBezTo>
                        <a:pt x="111" y="60"/>
                        <a:pt x="113" y="61"/>
                        <a:pt x="114" y="60"/>
                      </a:cubicBezTo>
                      <a:cubicBezTo>
                        <a:pt x="119" y="59"/>
                        <a:pt x="115" y="65"/>
                        <a:pt x="113" y="66"/>
                      </a:cubicBezTo>
                      <a:cubicBezTo>
                        <a:pt x="110" y="66"/>
                        <a:pt x="112" y="70"/>
                        <a:pt x="112" y="71"/>
                      </a:cubicBezTo>
                      <a:cubicBezTo>
                        <a:pt x="113" y="71"/>
                        <a:pt x="115" y="67"/>
                        <a:pt x="115" y="68"/>
                      </a:cubicBezTo>
                      <a:cubicBezTo>
                        <a:pt x="115" y="71"/>
                        <a:pt x="117" y="74"/>
                        <a:pt x="117" y="7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8" name="Freeform 702">
                  <a:extLst>
                    <a:ext uri="{FF2B5EF4-FFF2-40B4-BE49-F238E27FC236}">
                      <a16:creationId xmlns:a16="http://schemas.microsoft.com/office/drawing/2014/main" id="{EC1578D9-365E-B946-BD83-DDDE318F66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26295" y="7669658"/>
                  <a:ext cx="382164" cy="917438"/>
                </a:xfrm>
                <a:custGeom>
                  <a:avLst/>
                  <a:gdLst>
                    <a:gd name="T0" fmla="*/ 37 w 41"/>
                    <a:gd name="T1" fmla="*/ 37 h 98"/>
                    <a:gd name="T2" fmla="*/ 34 w 41"/>
                    <a:gd name="T3" fmla="*/ 35 h 98"/>
                    <a:gd name="T4" fmla="*/ 31 w 41"/>
                    <a:gd name="T5" fmla="*/ 29 h 98"/>
                    <a:gd name="T6" fmla="*/ 32 w 41"/>
                    <a:gd name="T7" fmla="*/ 25 h 98"/>
                    <a:gd name="T8" fmla="*/ 25 w 41"/>
                    <a:gd name="T9" fmla="*/ 22 h 98"/>
                    <a:gd name="T10" fmla="*/ 30 w 41"/>
                    <a:gd name="T11" fmla="*/ 10 h 98"/>
                    <a:gd name="T12" fmla="*/ 28 w 41"/>
                    <a:gd name="T13" fmla="*/ 6 h 98"/>
                    <a:gd name="T14" fmla="*/ 23 w 41"/>
                    <a:gd name="T15" fmla="*/ 2 h 98"/>
                    <a:gd name="T16" fmla="*/ 22 w 41"/>
                    <a:gd name="T17" fmla="*/ 9 h 98"/>
                    <a:gd name="T18" fmla="*/ 18 w 41"/>
                    <a:gd name="T19" fmla="*/ 9 h 98"/>
                    <a:gd name="T20" fmla="*/ 13 w 41"/>
                    <a:gd name="T21" fmla="*/ 15 h 98"/>
                    <a:gd name="T22" fmla="*/ 11 w 41"/>
                    <a:gd name="T23" fmla="*/ 21 h 98"/>
                    <a:gd name="T24" fmla="*/ 6 w 41"/>
                    <a:gd name="T25" fmla="*/ 25 h 98"/>
                    <a:gd name="T26" fmla="*/ 2 w 41"/>
                    <a:gd name="T27" fmla="*/ 35 h 98"/>
                    <a:gd name="T28" fmla="*/ 0 w 41"/>
                    <a:gd name="T29" fmla="*/ 40 h 98"/>
                    <a:gd name="T30" fmla="*/ 4 w 41"/>
                    <a:gd name="T31" fmla="*/ 44 h 98"/>
                    <a:gd name="T32" fmla="*/ 7 w 41"/>
                    <a:gd name="T33" fmla="*/ 52 h 98"/>
                    <a:gd name="T34" fmla="*/ 11 w 41"/>
                    <a:gd name="T35" fmla="*/ 58 h 98"/>
                    <a:gd name="T36" fmla="*/ 11 w 41"/>
                    <a:gd name="T37" fmla="*/ 64 h 98"/>
                    <a:gd name="T38" fmla="*/ 12 w 41"/>
                    <a:gd name="T39" fmla="*/ 66 h 98"/>
                    <a:gd name="T40" fmla="*/ 14 w 41"/>
                    <a:gd name="T41" fmla="*/ 66 h 98"/>
                    <a:gd name="T42" fmla="*/ 17 w 41"/>
                    <a:gd name="T43" fmla="*/ 65 h 98"/>
                    <a:gd name="T44" fmla="*/ 22 w 41"/>
                    <a:gd name="T45" fmla="*/ 64 h 98"/>
                    <a:gd name="T46" fmla="*/ 25 w 41"/>
                    <a:gd name="T47" fmla="*/ 72 h 98"/>
                    <a:gd name="T48" fmla="*/ 29 w 41"/>
                    <a:gd name="T49" fmla="*/ 80 h 98"/>
                    <a:gd name="T50" fmla="*/ 30 w 41"/>
                    <a:gd name="T51" fmla="*/ 85 h 98"/>
                    <a:gd name="T52" fmla="*/ 29 w 41"/>
                    <a:gd name="T53" fmla="*/ 88 h 98"/>
                    <a:gd name="T54" fmla="*/ 29 w 41"/>
                    <a:gd name="T55" fmla="*/ 98 h 98"/>
                    <a:gd name="T56" fmla="*/ 34 w 41"/>
                    <a:gd name="T57" fmla="*/ 85 h 98"/>
                    <a:gd name="T58" fmla="*/ 28 w 41"/>
                    <a:gd name="T59" fmla="*/ 71 h 98"/>
                    <a:gd name="T60" fmla="*/ 30 w 41"/>
                    <a:gd name="T61" fmla="*/ 65 h 98"/>
                    <a:gd name="T62" fmla="*/ 26 w 41"/>
                    <a:gd name="T63" fmla="*/ 49 h 98"/>
                    <a:gd name="T64" fmla="*/ 34 w 41"/>
                    <a:gd name="T65" fmla="*/ 44 h 98"/>
                    <a:gd name="T66" fmla="*/ 41 w 41"/>
                    <a:gd name="T67" fmla="*/ 3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1" h="98">
                      <a:moveTo>
                        <a:pt x="39" y="38"/>
                      </a:moveTo>
                      <a:cubicBezTo>
                        <a:pt x="38" y="38"/>
                        <a:pt x="37" y="39"/>
                        <a:pt x="37" y="37"/>
                      </a:cubicBezTo>
                      <a:cubicBezTo>
                        <a:pt x="37" y="37"/>
                        <a:pt x="37" y="36"/>
                        <a:pt x="37" y="36"/>
                      </a:cubicBezTo>
                      <a:cubicBezTo>
                        <a:pt x="37" y="35"/>
                        <a:pt x="34" y="35"/>
                        <a:pt x="34" y="35"/>
                      </a:cubicBezTo>
                      <a:cubicBezTo>
                        <a:pt x="33" y="34"/>
                        <a:pt x="34" y="32"/>
                        <a:pt x="34" y="31"/>
                      </a:cubicBezTo>
                      <a:cubicBezTo>
                        <a:pt x="35" y="29"/>
                        <a:pt x="32" y="30"/>
                        <a:pt x="31" y="29"/>
                      </a:cubicBezTo>
                      <a:cubicBezTo>
                        <a:pt x="31" y="28"/>
                        <a:pt x="30" y="28"/>
                        <a:pt x="30" y="27"/>
                      </a:cubicBezTo>
                      <a:cubicBezTo>
                        <a:pt x="30" y="26"/>
                        <a:pt x="32" y="25"/>
                        <a:pt x="32" y="25"/>
                      </a:cubicBezTo>
                      <a:cubicBezTo>
                        <a:pt x="31" y="23"/>
                        <a:pt x="25" y="26"/>
                        <a:pt x="24" y="25"/>
                      </a:cubicBezTo>
                      <a:cubicBezTo>
                        <a:pt x="24" y="25"/>
                        <a:pt x="25" y="23"/>
                        <a:pt x="25" y="22"/>
                      </a:cubicBezTo>
                      <a:cubicBezTo>
                        <a:pt x="24" y="21"/>
                        <a:pt x="27" y="19"/>
                        <a:pt x="27" y="18"/>
                      </a:cubicBezTo>
                      <a:cubicBezTo>
                        <a:pt x="29" y="15"/>
                        <a:pt x="31" y="13"/>
                        <a:pt x="30" y="10"/>
                      </a:cubicBezTo>
                      <a:cubicBezTo>
                        <a:pt x="30" y="9"/>
                        <a:pt x="31" y="8"/>
                        <a:pt x="31" y="7"/>
                      </a:cubicBezTo>
                      <a:cubicBezTo>
                        <a:pt x="31" y="5"/>
                        <a:pt x="29" y="7"/>
                        <a:pt x="28" y="6"/>
                      </a:cubicBezTo>
                      <a:cubicBezTo>
                        <a:pt x="28" y="4"/>
                        <a:pt x="27" y="3"/>
                        <a:pt x="27" y="2"/>
                      </a:cubicBezTo>
                      <a:cubicBezTo>
                        <a:pt x="25" y="0"/>
                        <a:pt x="25" y="3"/>
                        <a:pt x="23" y="2"/>
                      </a:cubicBezTo>
                      <a:cubicBezTo>
                        <a:pt x="24" y="4"/>
                        <a:pt x="22" y="4"/>
                        <a:pt x="22" y="5"/>
                      </a:cubicBezTo>
                      <a:cubicBezTo>
                        <a:pt x="22" y="5"/>
                        <a:pt x="22" y="9"/>
                        <a:pt x="22" y="9"/>
                      </a:cubicBezTo>
                      <a:cubicBezTo>
                        <a:pt x="21" y="9"/>
                        <a:pt x="21" y="7"/>
                        <a:pt x="21" y="7"/>
                      </a:cubicBezTo>
                      <a:cubicBezTo>
                        <a:pt x="19" y="7"/>
                        <a:pt x="18" y="8"/>
                        <a:pt x="18" y="9"/>
                      </a:cubicBezTo>
                      <a:cubicBezTo>
                        <a:pt x="17" y="10"/>
                        <a:pt x="15" y="10"/>
                        <a:pt x="14" y="11"/>
                      </a:cubicBezTo>
                      <a:cubicBezTo>
                        <a:pt x="13" y="12"/>
                        <a:pt x="14" y="14"/>
                        <a:pt x="13" y="15"/>
                      </a:cubicBezTo>
                      <a:cubicBezTo>
                        <a:pt x="13" y="16"/>
                        <a:pt x="12" y="17"/>
                        <a:pt x="11" y="18"/>
                      </a:cubicBezTo>
                      <a:cubicBezTo>
                        <a:pt x="11" y="19"/>
                        <a:pt x="11" y="20"/>
                        <a:pt x="11" y="21"/>
                      </a:cubicBezTo>
                      <a:cubicBezTo>
                        <a:pt x="11" y="23"/>
                        <a:pt x="10" y="25"/>
                        <a:pt x="9" y="25"/>
                      </a:cubicBezTo>
                      <a:cubicBezTo>
                        <a:pt x="8" y="25"/>
                        <a:pt x="7" y="25"/>
                        <a:pt x="6" y="25"/>
                      </a:cubicBezTo>
                      <a:cubicBezTo>
                        <a:pt x="5" y="27"/>
                        <a:pt x="6" y="35"/>
                        <a:pt x="4" y="35"/>
                      </a:cubicBezTo>
                      <a:cubicBezTo>
                        <a:pt x="4" y="35"/>
                        <a:pt x="2" y="35"/>
                        <a:pt x="2" y="35"/>
                      </a:cubicBezTo>
                      <a:cubicBezTo>
                        <a:pt x="2" y="36"/>
                        <a:pt x="2" y="37"/>
                        <a:pt x="2" y="37"/>
                      </a:cubicBezTo>
                      <a:cubicBezTo>
                        <a:pt x="2" y="38"/>
                        <a:pt x="1" y="39"/>
                        <a:pt x="0" y="40"/>
                      </a:cubicBezTo>
                      <a:cubicBezTo>
                        <a:pt x="0" y="41"/>
                        <a:pt x="4" y="46"/>
                        <a:pt x="5" y="47"/>
                      </a:cubicBezTo>
                      <a:cubicBezTo>
                        <a:pt x="5" y="47"/>
                        <a:pt x="4" y="44"/>
                        <a:pt x="4" y="44"/>
                      </a:cubicBezTo>
                      <a:cubicBezTo>
                        <a:pt x="4" y="44"/>
                        <a:pt x="7" y="48"/>
                        <a:pt x="7" y="48"/>
                      </a:cubicBezTo>
                      <a:cubicBezTo>
                        <a:pt x="8" y="50"/>
                        <a:pt x="6" y="50"/>
                        <a:pt x="7" y="52"/>
                      </a:cubicBezTo>
                      <a:cubicBezTo>
                        <a:pt x="6" y="51"/>
                        <a:pt x="8" y="51"/>
                        <a:pt x="9" y="52"/>
                      </a:cubicBezTo>
                      <a:cubicBezTo>
                        <a:pt x="10" y="54"/>
                        <a:pt x="11" y="56"/>
                        <a:pt x="11" y="58"/>
                      </a:cubicBezTo>
                      <a:cubicBezTo>
                        <a:pt x="11" y="58"/>
                        <a:pt x="10" y="67"/>
                        <a:pt x="10" y="67"/>
                      </a:cubicBezTo>
                      <a:cubicBezTo>
                        <a:pt x="11" y="67"/>
                        <a:pt x="11" y="64"/>
                        <a:pt x="11" y="64"/>
                      </a:cubicBezTo>
                      <a:cubicBezTo>
                        <a:pt x="11" y="64"/>
                        <a:pt x="11" y="67"/>
                        <a:pt x="11" y="67"/>
                      </a:cubicBezTo>
                      <a:cubicBezTo>
                        <a:pt x="11" y="67"/>
                        <a:pt x="12" y="66"/>
                        <a:pt x="12" y="66"/>
                      </a:cubicBezTo>
                      <a:cubicBezTo>
                        <a:pt x="12" y="66"/>
                        <a:pt x="12" y="68"/>
                        <a:pt x="12" y="68"/>
                      </a:cubicBezTo>
                      <a:cubicBezTo>
                        <a:pt x="13" y="68"/>
                        <a:pt x="13" y="66"/>
                        <a:pt x="14" y="66"/>
                      </a:cubicBezTo>
                      <a:cubicBezTo>
                        <a:pt x="14" y="66"/>
                        <a:pt x="14" y="67"/>
                        <a:pt x="14" y="67"/>
                      </a:cubicBezTo>
                      <a:cubicBezTo>
                        <a:pt x="14" y="67"/>
                        <a:pt x="17" y="66"/>
                        <a:pt x="17" y="65"/>
                      </a:cubicBezTo>
                      <a:cubicBezTo>
                        <a:pt x="18" y="65"/>
                        <a:pt x="23" y="62"/>
                        <a:pt x="21" y="61"/>
                      </a:cubicBezTo>
                      <a:cubicBezTo>
                        <a:pt x="22" y="61"/>
                        <a:pt x="21" y="63"/>
                        <a:pt x="22" y="64"/>
                      </a:cubicBezTo>
                      <a:cubicBezTo>
                        <a:pt x="23" y="64"/>
                        <a:pt x="24" y="64"/>
                        <a:pt x="24" y="65"/>
                      </a:cubicBezTo>
                      <a:cubicBezTo>
                        <a:pt x="25" y="67"/>
                        <a:pt x="25" y="70"/>
                        <a:pt x="25" y="72"/>
                      </a:cubicBezTo>
                      <a:cubicBezTo>
                        <a:pt x="26" y="75"/>
                        <a:pt x="26" y="77"/>
                        <a:pt x="28" y="79"/>
                      </a:cubicBezTo>
                      <a:cubicBezTo>
                        <a:pt x="28" y="79"/>
                        <a:pt x="29" y="80"/>
                        <a:pt x="29" y="80"/>
                      </a:cubicBezTo>
                      <a:cubicBezTo>
                        <a:pt x="29" y="82"/>
                        <a:pt x="30" y="82"/>
                        <a:pt x="30" y="82"/>
                      </a:cubicBezTo>
                      <a:cubicBezTo>
                        <a:pt x="31" y="83"/>
                        <a:pt x="29" y="85"/>
                        <a:pt x="30" y="85"/>
                      </a:cubicBezTo>
                      <a:cubicBezTo>
                        <a:pt x="30" y="85"/>
                        <a:pt x="30" y="85"/>
                        <a:pt x="31" y="85"/>
                      </a:cubicBezTo>
                      <a:cubicBezTo>
                        <a:pt x="31" y="86"/>
                        <a:pt x="29" y="87"/>
                        <a:pt x="29" y="88"/>
                      </a:cubicBezTo>
                      <a:cubicBezTo>
                        <a:pt x="29" y="90"/>
                        <a:pt x="30" y="88"/>
                        <a:pt x="31" y="89"/>
                      </a:cubicBezTo>
                      <a:cubicBezTo>
                        <a:pt x="31" y="89"/>
                        <a:pt x="29" y="97"/>
                        <a:pt x="29" y="98"/>
                      </a:cubicBezTo>
                      <a:cubicBezTo>
                        <a:pt x="31" y="96"/>
                        <a:pt x="32" y="92"/>
                        <a:pt x="33" y="90"/>
                      </a:cubicBezTo>
                      <a:cubicBezTo>
                        <a:pt x="34" y="88"/>
                        <a:pt x="35" y="87"/>
                        <a:pt x="34" y="85"/>
                      </a:cubicBezTo>
                      <a:cubicBezTo>
                        <a:pt x="33" y="83"/>
                        <a:pt x="33" y="82"/>
                        <a:pt x="33" y="80"/>
                      </a:cubicBezTo>
                      <a:cubicBezTo>
                        <a:pt x="32" y="78"/>
                        <a:pt x="27" y="74"/>
                        <a:pt x="28" y="71"/>
                      </a:cubicBezTo>
                      <a:cubicBezTo>
                        <a:pt x="28" y="71"/>
                        <a:pt x="30" y="70"/>
                        <a:pt x="30" y="69"/>
                      </a:cubicBezTo>
                      <a:cubicBezTo>
                        <a:pt x="29" y="67"/>
                        <a:pt x="30" y="67"/>
                        <a:pt x="30" y="65"/>
                      </a:cubicBezTo>
                      <a:cubicBezTo>
                        <a:pt x="31" y="62"/>
                        <a:pt x="27" y="60"/>
                        <a:pt x="26" y="58"/>
                      </a:cubicBezTo>
                      <a:cubicBezTo>
                        <a:pt x="23" y="56"/>
                        <a:pt x="25" y="52"/>
                        <a:pt x="26" y="49"/>
                      </a:cubicBezTo>
                      <a:cubicBezTo>
                        <a:pt x="26" y="47"/>
                        <a:pt x="27" y="47"/>
                        <a:pt x="29" y="47"/>
                      </a:cubicBezTo>
                      <a:cubicBezTo>
                        <a:pt x="31" y="47"/>
                        <a:pt x="33" y="45"/>
                        <a:pt x="34" y="44"/>
                      </a:cubicBezTo>
                      <a:cubicBezTo>
                        <a:pt x="36" y="43"/>
                        <a:pt x="37" y="44"/>
                        <a:pt x="39" y="42"/>
                      </a:cubicBezTo>
                      <a:cubicBezTo>
                        <a:pt x="40" y="40"/>
                        <a:pt x="41" y="39"/>
                        <a:pt x="41" y="38"/>
                      </a:cubicBezTo>
                      <a:cubicBezTo>
                        <a:pt x="41" y="38"/>
                        <a:pt x="40" y="38"/>
                        <a:pt x="39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9" name="Freeform 703">
                  <a:extLst>
                    <a:ext uri="{FF2B5EF4-FFF2-40B4-BE49-F238E27FC236}">
                      <a16:creationId xmlns:a16="http://schemas.microsoft.com/office/drawing/2014/main" id="{A0D53D4F-AC59-8741-B88E-91A0F6DE82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47950" y="7781150"/>
                  <a:ext cx="213379" cy="261215"/>
                </a:xfrm>
                <a:custGeom>
                  <a:avLst/>
                  <a:gdLst>
                    <a:gd name="T0" fmla="*/ 21 w 23"/>
                    <a:gd name="T1" fmla="*/ 26 h 28"/>
                    <a:gd name="T2" fmla="*/ 20 w 23"/>
                    <a:gd name="T3" fmla="*/ 17 h 28"/>
                    <a:gd name="T4" fmla="*/ 18 w 23"/>
                    <a:gd name="T5" fmla="*/ 16 h 28"/>
                    <a:gd name="T6" fmla="*/ 16 w 23"/>
                    <a:gd name="T7" fmla="*/ 18 h 28"/>
                    <a:gd name="T8" fmla="*/ 17 w 23"/>
                    <a:gd name="T9" fmla="*/ 13 h 28"/>
                    <a:gd name="T10" fmla="*/ 18 w 23"/>
                    <a:gd name="T11" fmla="*/ 7 h 28"/>
                    <a:gd name="T12" fmla="*/ 14 w 23"/>
                    <a:gd name="T13" fmla="*/ 7 h 28"/>
                    <a:gd name="T14" fmla="*/ 10 w 23"/>
                    <a:gd name="T15" fmla="*/ 7 h 28"/>
                    <a:gd name="T16" fmla="*/ 8 w 23"/>
                    <a:gd name="T17" fmla="*/ 4 h 28"/>
                    <a:gd name="T18" fmla="*/ 6 w 23"/>
                    <a:gd name="T19" fmla="*/ 2 h 28"/>
                    <a:gd name="T20" fmla="*/ 2 w 23"/>
                    <a:gd name="T21" fmla="*/ 1 h 28"/>
                    <a:gd name="T22" fmla="*/ 4 w 23"/>
                    <a:gd name="T23" fmla="*/ 5 h 28"/>
                    <a:gd name="T24" fmla="*/ 1 w 23"/>
                    <a:gd name="T25" fmla="*/ 9 h 28"/>
                    <a:gd name="T26" fmla="*/ 3 w 23"/>
                    <a:gd name="T27" fmla="*/ 16 h 28"/>
                    <a:gd name="T28" fmla="*/ 5 w 23"/>
                    <a:gd name="T29" fmla="*/ 25 h 28"/>
                    <a:gd name="T30" fmla="*/ 6 w 23"/>
                    <a:gd name="T31" fmla="*/ 22 h 28"/>
                    <a:gd name="T32" fmla="*/ 7 w 23"/>
                    <a:gd name="T33" fmla="*/ 24 h 28"/>
                    <a:gd name="T34" fmla="*/ 7 w 23"/>
                    <a:gd name="T35" fmla="*/ 23 h 28"/>
                    <a:gd name="T36" fmla="*/ 8 w 23"/>
                    <a:gd name="T37" fmla="*/ 21 h 28"/>
                    <a:gd name="T38" fmla="*/ 13 w 23"/>
                    <a:gd name="T39" fmla="*/ 22 h 28"/>
                    <a:gd name="T40" fmla="*/ 11 w 23"/>
                    <a:gd name="T41" fmla="*/ 16 h 28"/>
                    <a:gd name="T42" fmla="*/ 13 w 23"/>
                    <a:gd name="T43" fmla="*/ 19 h 28"/>
                    <a:gd name="T44" fmla="*/ 17 w 23"/>
                    <a:gd name="T45" fmla="*/ 20 h 28"/>
                    <a:gd name="T46" fmla="*/ 18 w 23"/>
                    <a:gd name="T47" fmla="*/ 22 h 28"/>
                    <a:gd name="T48" fmla="*/ 19 w 23"/>
                    <a:gd name="T49" fmla="*/ 28 h 28"/>
                    <a:gd name="T50" fmla="*/ 21 w 23"/>
                    <a:gd name="T51" fmla="*/ 26 h 28"/>
                    <a:gd name="T52" fmla="*/ 21 w 23"/>
                    <a:gd name="T53" fmla="*/ 2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3" h="28">
                      <a:moveTo>
                        <a:pt x="21" y="26"/>
                      </a:moveTo>
                      <a:cubicBezTo>
                        <a:pt x="22" y="24"/>
                        <a:pt x="20" y="19"/>
                        <a:pt x="20" y="17"/>
                      </a:cubicBezTo>
                      <a:cubicBezTo>
                        <a:pt x="20" y="17"/>
                        <a:pt x="19" y="13"/>
                        <a:pt x="18" y="16"/>
                      </a:cubicBezTo>
                      <a:cubicBezTo>
                        <a:pt x="18" y="16"/>
                        <a:pt x="17" y="17"/>
                        <a:pt x="16" y="18"/>
                      </a:cubicBezTo>
                      <a:cubicBezTo>
                        <a:pt x="16" y="17"/>
                        <a:pt x="14" y="13"/>
                        <a:pt x="17" y="13"/>
                      </a:cubicBezTo>
                      <a:cubicBezTo>
                        <a:pt x="19" y="12"/>
                        <a:pt x="23" y="6"/>
                        <a:pt x="18" y="7"/>
                      </a:cubicBezTo>
                      <a:cubicBezTo>
                        <a:pt x="17" y="8"/>
                        <a:pt x="15" y="7"/>
                        <a:pt x="14" y="7"/>
                      </a:cubicBezTo>
                      <a:cubicBezTo>
                        <a:pt x="13" y="7"/>
                        <a:pt x="11" y="7"/>
                        <a:pt x="10" y="7"/>
                      </a:cubicBezTo>
                      <a:cubicBezTo>
                        <a:pt x="8" y="6"/>
                        <a:pt x="8" y="5"/>
                        <a:pt x="8" y="4"/>
                      </a:cubicBezTo>
                      <a:cubicBezTo>
                        <a:pt x="8" y="2"/>
                        <a:pt x="7" y="3"/>
                        <a:pt x="6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7" y="8"/>
                        <a:pt x="2" y="6"/>
                        <a:pt x="1" y="9"/>
                      </a:cubicBezTo>
                      <a:cubicBezTo>
                        <a:pt x="0" y="12"/>
                        <a:pt x="2" y="14"/>
                        <a:pt x="3" y="16"/>
                      </a:cubicBezTo>
                      <a:cubicBezTo>
                        <a:pt x="5" y="19"/>
                        <a:pt x="6" y="22"/>
                        <a:pt x="5" y="25"/>
                      </a:cubicBezTo>
                      <a:cubicBezTo>
                        <a:pt x="6" y="26"/>
                        <a:pt x="6" y="23"/>
                        <a:pt x="6" y="22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7" y="24"/>
                        <a:pt x="7" y="23"/>
                        <a:pt x="7" y="23"/>
                      </a:cubicBezTo>
                      <a:cubicBezTo>
                        <a:pt x="8" y="26"/>
                        <a:pt x="8" y="23"/>
                        <a:pt x="8" y="21"/>
                      </a:cubicBezTo>
                      <a:cubicBezTo>
                        <a:pt x="8" y="22"/>
                        <a:pt x="12" y="25"/>
                        <a:pt x="13" y="22"/>
                      </a:cubicBezTo>
                      <a:cubicBezTo>
                        <a:pt x="13" y="21"/>
                        <a:pt x="12" y="16"/>
                        <a:pt x="11" y="16"/>
                      </a:cubicBezTo>
                      <a:cubicBezTo>
                        <a:pt x="12" y="16"/>
                        <a:pt x="13" y="18"/>
                        <a:pt x="13" y="19"/>
                      </a:cubicBezTo>
                      <a:cubicBezTo>
                        <a:pt x="14" y="20"/>
                        <a:pt x="17" y="18"/>
                        <a:pt x="17" y="20"/>
                      </a:cubicBezTo>
                      <a:cubicBezTo>
                        <a:pt x="17" y="21"/>
                        <a:pt x="18" y="20"/>
                        <a:pt x="18" y="22"/>
                      </a:cubicBezTo>
                      <a:cubicBezTo>
                        <a:pt x="18" y="24"/>
                        <a:pt x="18" y="26"/>
                        <a:pt x="19" y="28"/>
                      </a:cubicBezTo>
                      <a:cubicBezTo>
                        <a:pt x="20" y="27"/>
                        <a:pt x="20" y="27"/>
                        <a:pt x="21" y="26"/>
                      </a:cubicBezTo>
                      <a:cubicBezTo>
                        <a:pt x="22" y="25"/>
                        <a:pt x="20" y="27"/>
                        <a:pt x="21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0" name="Freeform 704">
                  <a:extLst>
                    <a:ext uri="{FF2B5EF4-FFF2-40B4-BE49-F238E27FC236}">
                      <a16:creationId xmlns:a16="http://schemas.microsoft.com/office/drawing/2014/main" id="{005C2073-15AB-044C-8EE3-A61333855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49224" y="8071035"/>
                  <a:ext cx="391720" cy="719934"/>
                </a:xfrm>
                <a:custGeom>
                  <a:avLst/>
                  <a:gdLst>
                    <a:gd name="T0" fmla="*/ 40 w 42"/>
                    <a:gd name="T1" fmla="*/ 30 h 77"/>
                    <a:gd name="T2" fmla="*/ 41 w 42"/>
                    <a:gd name="T3" fmla="*/ 27 h 77"/>
                    <a:gd name="T4" fmla="*/ 39 w 42"/>
                    <a:gd name="T5" fmla="*/ 24 h 77"/>
                    <a:gd name="T6" fmla="*/ 36 w 42"/>
                    <a:gd name="T7" fmla="*/ 20 h 77"/>
                    <a:gd name="T8" fmla="*/ 35 w 42"/>
                    <a:gd name="T9" fmla="*/ 15 h 77"/>
                    <a:gd name="T10" fmla="*/ 30 w 42"/>
                    <a:gd name="T11" fmla="*/ 12 h 77"/>
                    <a:gd name="T12" fmla="*/ 25 w 42"/>
                    <a:gd name="T13" fmla="*/ 14 h 77"/>
                    <a:gd name="T14" fmla="*/ 21 w 42"/>
                    <a:gd name="T15" fmla="*/ 14 h 77"/>
                    <a:gd name="T16" fmla="*/ 17 w 42"/>
                    <a:gd name="T17" fmla="*/ 16 h 77"/>
                    <a:gd name="T18" fmla="*/ 19 w 42"/>
                    <a:gd name="T19" fmla="*/ 12 h 77"/>
                    <a:gd name="T20" fmla="*/ 19 w 42"/>
                    <a:gd name="T21" fmla="*/ 9 h 77"/>
                    <a:gd name="T22" fmla="*/ 18 w 42"/>
                    <a:gd name="T23" fmla="*/ 5 h 77"/>
                    <a:gd name="T24" fmla="*/ 15 w 42"/>
                    <a:gd name="T25" fmla="*/ 4 h 77"/>
                    <a:gd name="T26" fmla="*/ 9 w 42"/>
                    <a:gd name="T27" fmla="*/ 1 h 77"/>
                    <a:gd name="T28" fmla="*/ 4 w 42"/>
                    <a:gd name="T29" fmla="*/ 4 h 77"/>
                    <a:gd name="T30" fmla="*/ 1 w 42"/>
                    <a:gd name="T31" fmla="*/ 8 h 77"/>
                    <a:gd name="T32" fmla="*/ 0 w 42"/>
                    <a:gd name="T33" fmla="*/ 13 h 77"/>
                    <a:gd name="T34" fmla="*/ 3 w 42"/>
                    <a:gd name="T35" fmla="*/ 16 h 77"/>
                    <a:gd name="T36" fmla="*/ 6 w 42"/>
                    <a:gd name="T37" fmla="*/ 20 h 77"/>
                    <a:gd name="T38" fmla="*/ 5 w 42"/>
                    <a:gd name="T39" fmla="*/ 24 h 77"/>
                    <a:gd name="T40" fmla="*/ 5 w 42"/>
                    <a:gd name="T41" fmla="*/ 27 h 77"/>
                    <a:gd name="T42" fmla="*/ 4 w 42"/>
                    <a:gd name="T43" fmla="*/ 28 h 77"/>
                    <a:gd name="T44" fmla="*/ 6 w 42"/>
                    <a:gd name="T45" fmla="*/ 33 h 77"/>
                    <a:gd name="T46" fmla="*/ 9 w 42"/>
                    <a:gd name="T47" fmla="*/ 37 h 77"/>
                    <a:gd name="T48" fmla="*/ 10 w 42"/>
                    <a:gd name="T49" fmla="*/ 42 h 77"/>
                    <a:gd name="T50" fmla="*/ 6 w 42"/>
                    <a:gd name="T51" fmla="*/ 52 h 77"/>
                    <a:gd name="T52" fmla="*/ 5 w 42"/>
                    <a:gd name="T53" fmla="*/ 55 h 77"/>
                    <a:gd name="T54" fmla="*/ 4 w 42"/>
                    <a:gd name="T55" fmla="*/ 58 h 77"/>
                    <a:gd name="T56" fmla="*/ 5 w 42"/>
                    <a:gd name="T57" fmla="*/ 62 h 77"/>
                    <a:gd name="T58" fmla="*/ 11 w 42"/>
                    <a:gd name="T59" fmla="*/ 69 h 77"/>
                    <a:gd name="T60" fmla="*/ 13 w 42"/>
                    <a:gd name="T61" fmla="*/ 72 h 77"/>
                    <a:gd name="T62" fmla="*/ 16 w 42"/>
                    <a:gd name="T63" fmla="*/ 72 h 77"/>
                    <a:gd name="T64" fmla="*/ 18 w 42"/>
                    <a:gd name="T65" fmla="*/ 74 h 77"/>
                    <a:gd name="T66" fmla="*/ 19 w 42"/>
                    <a:gd name="T67" fmla="*/ 76 h 77"/>
                    <a:gd name="T68" fmla="*/ 21 w 42"/>
                    <a:gd name="T69" fmla="*/ 76 h 77"/>
                    <a:gd name="T70" fmla="*/ 23 w 42"/>
                    <a:gd name="T71" fmla="*/ 74 h 77"/>
                    <a:gd name="T72" fmla="*/ 16 w 42"/>
                    <a:gd name="T73" fmla="*/ 69 h 77"/>
                    <a:gd name="T74" fmla="*/ 13 w 42"/>
                    <a:gd name="T75" fmla="*/ 67 h 77"/>
                    <a:gd name="T76" fmla="*/ 15 w 42"/>
                    <a:gd name="T77" fmla="*/ 67 h 77"/>
                    <a:gd name="T78" fmla="*/ 12 w 42"/>
                    <a:gd name="T79" fmla="*/ 60 h 77"/>
                    <a:gd name="T80" fmla="*/ 11 w 42"/>
                    <a:gd name="T81" fmla="*/ 58 h 77"/>
                    <a:gd name="T82" fmla="*/ 9 w 42"/>
                    <a:gd name="T83" fmla="*/ 56 h 77"/>
                    <a:gd name="T84" fmla="*/ 11 w 42"/>
                    <a:gd name="T85" fmla="*/ 48 h 77"/>
                    <a:gd name="T86" fmla="*/ 13 w 42"/>
                    <a:gd name="T87" fmla="*/ 43 h 77"/>
                    <a:gd name="T88" fmla="*/ 14 w 42"/>
                    <a:gd name="T89" fmla="*/ 36 h 77"/>
                    <a:gd name="T90" fmla="*/ 17 w 42"/>
                    <a:gd name="T91" fmla="*/ 40 h 77"/>
                    <a:gd name="T92" fmla="*/ 22 w 42"/>
                    <a:gd name="T93" fmla="*/ 41 h 77"/>
                    <a:gd name="T94" fmla="*/ 27 w 42"/>
                    <a:gd name="T95" fmla="*/ 44 h 77"/>
                    <a:gd name="T96" fmla="*/ 24 w 42"/>
                    <a:gd name="T97" fmla="*/ 38 h 77"/>
                    <a:gd name="T98" fmla="*/ 28 w 42"/>
                    <a:gd name="T99" fmla="*/ 33 h 77"/>
                    <a:gd name="T100" fmla="*/ 34 w 42"/>
                    <a:gd name="T101" fmla="*/ 32 h 77"/>
                    <a:gd name="T102" fmla="*/ 38 w 42"/>
                    <a:gd name="T103" fmla="*/ 33 h 77"/>
                    <a:gd name="T104" fmla="*/ 40 w 42"/>
                    <a:gd name="T105" fmla="*/ 30 h 77"/>
                    <a:gd name="T106" fmla="*/ 40 w 42"/>
                    <a:gd name="T107" fmla="*/ 3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2" h="77">
                      <a:moveTo>
                        <a:pt x="40" y="30"/>
                      </a:moveTo>
                      <a:cubicBezTo>
                        <a:pt x="41" y="30"/>
                        <a:pt x="40" y="28"/>
                        <a:pt x="41" y="27"/>
                      </a:cubicBezTo>
                      <a:cubicBezTo>
                        <a:pt x="42" y="26"/>
                        <a:pt x="40" y="24"/>
                        <a:pt x="39" y="24"/>
                      </a:cubicBezTo>
                      <a:cubicBezTo>
                        <a:pt x="38" y="23"/>
                        <a:pt x="36" y="22"/>
                        <a:pt x="36" y="20"/>
                      </a:cubicBezTo>
                      <a:cubicBezTo>
                        <a:pt x="36" y="18"/>
                        <a:pt x="37" y="17"/>
                        <a:pt x="35" y="15"/>
                      </a:cubicBezTo>
                      <a:cubicBezTo>
                        <a:pt x="34" y="14"/>
                        <a:pt x="32" y="12"/>
                        <a:pt x="30" y="12"/>
                      </a:cubicBezTo>
                      <a:cubicBezTo>
                        <a:pt x="28" y="12"/>
                        <a:pt x="27" y="14"/>
                        <a:pt x="25" y="14"/>
                      </a:cubicBezTo>
                      <a:cubicBezTo>
                        <a:pt x="23" y="13"/>
                        <a:pt x="23" y="13"/>
                        <a:pt x="21" y="14"/>
                      </a:cubicBezTo>
                      <a:cubicBezTo>
                        <a:pt x="21" y="14"/>
                        <a:pt x="18" y="17"/>
                        <a:pt x="17" y="16"/>
                      </a:cubicBezTo>
                      <a:cubicBezTo>
                        <a:pt x="17" y="15"/>
                        <a:pt x="20" y="13"/>
                        <a:pt x="19" y="12"/>
                      </a:cubicBezTo>
                      <a:cubicBezTo>
                        <a:pt x="17" y="11"/>
                        <a:pt x="19" y="10"/>
                        <a:pt x="19" y="9"/>
                      </a:cubicBezTo>
                      <a:cubicBezTo>
                        <a:pt x="19" y="8"/>
                        <a:pt x="19" y="5"/>
                        <a:pt x="18" y="5"/>
                      </a:cubicBezTo>
                      <a:cubicBezTo>
                        <a:pt x="16" y="6"/>
                        <a:pt x="14" y="6"/>
                        <a:pt x="15" y="4"/>
                      </a:cubicBezTo>
                      <a:cubicBezTo>
                        <a:pt x="16" y="0"/>
                        <a:pt x="11" y="0"/>
                        <a:pt x="9" y="1"/>
                      </a:cubicBezTo>
                      <a:cubicBezTo>
                        <a:pt x="8" y="3"/>
                        <a:pt x="6" y="4"/>
                        <a:pt x="4" y="4"/>
                      </a:cubicBezTo>
                      <a:cubicBezTo>
                        <a:pt x="2" y="4"/>
                        <a:pt x="1" y="7"/>
                        <a:pt x="1" y="8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5"/>
                        <a:pt x="1" y="15"/>
                        <a:pt x="3" y="16"/>
                      </a:cubicBezTo>
                      <a:cubicBezTo>
                        <a:pt x="4" y="18"/>
                        <a:pt x="5" y="19"/>
                        <a:pt x="6" y="20"/>
                      </a:cubicBezTo>
                      <a:cubicBezTo>
                        <a:pt x="7" y="22"/>
                        <a:pt x="5" y="23"/>
                        <a:pt x="5" y="24"/>
                      </a:cubicBezTo>
                      <a:cubicBezTo>
                        <a:pt x="5" y="25"/>
                        <a:pt x="6" y="26"/>
                        <a:pt x="5" y="27"/>
                      </a:cubicBezTo>
                      <a:cubicBezTo>
                        <a:pt x="5" y="27"/>
                        <a:pt x="4" y="27"/>
                        <a:pt x="4" y="28"/>
                      </a:cubicBezTo>
                      <a:cubicBezTo>
                        <a:pt x="3" y="29"/>
                        <a:pt x="5" y="32"/>
                        <a:pt x="6" y="33"/>
                      </a:cubicBezTo>
                      <a:cubicBezTo>
                        <a:pt x="7" y="34"/>
                        <a:pt x="8" y="35"/>
                        <a:pt x="9" y="37"/>
                      </a:cubicBezTo>
                      <a:cubicBezTo>
                        <a:pt x="9" y="39"/>
                        <a:pt x="9" y="40"/>
                        <a:pt x="10" y="42"/>
                      </a:cubicBezTo>
                      <a:cubicBezTo>
                        <a:pt x="11" y="46"/>
                        <a:pt x="8" y="49"/>
                        <a:pt x="6" y="52"/>
                      </a:cubicBezTo>
                      <a:cubicBezTo>
                        <a:pt x="6" y="53"/>
                        <a:pt x="5" y="54"/>
                        <a:pt x="5" y="55"/>
                      </a:cubicBezTo>
                      <a:cubicBezTo>
                        <a:pt x="4" y="56"/>
                        <a:pt x="4" y="57"/>
                        <a:pt x="4" y="58"/>
                      </a:cubicBezTo>
                      <a:cubicBezTo>
                        <a:pt x="4" y="59"/>
                        <a:pt x="3" y="62"/>
                        <a:pt x="5" y="62"/>
                      </a:cubicBezTo>
                      <a:cubicBezTo>
                        <a:pt x="8" y="64"/>
                        <a:pt x="9" y="67"/>
                        <a:pt x="11" y="69"/>
                      </a:cubicBezTo>
                      <a:cubicBezTo>
                        <a:pt x="12" y="70"/>
                        <a:pt x="12" y="71"/>
                        <a:pt x="13" y="72"/>
                      </a:cubicBezTo>
                      <a:cubicBezTo>
                        <a:pt x="14" y="72"/>
                        <a:pt x="15" y="72"/>
                        <a:pt x="16" y="72"/>
                      </a:cubicBezTo>
                      <a:cubicBezTo>
                        <a:pt x="17" y="73"/>
                        <a:pt x="18" y="73"/>
                        <a:pt x="18" y="74"/>
                      </a:cubicBezTo>
                      <a:cubicBezTo>
                        <a:pt x="18" y="75"/>
                        <a:pt x="18" y="76"/>
                        <a:pt x="19" y="76"/>
                      </a:cubicBezTo>
                      <a:cubicBezTo>
                        <a:pt x="19" y="77"/>
                        <a:pt x="20" y="76"/>
                        <a:pt x="21" y="76"/>
                      </a:cubicBezTo>
                      <a:cubicBezTo>
                        <a:pt x="22" y="76"/>
                        <a:pt x="23" y="74"/>
                        <a:pt x="23" y="74"/>
                      </a:cubicBezTo>
                      <a:cubicBezTo>
                        <a:pt x="21" y="71"/>
                        <a:pt x="20" y="70"/>
                        <a:pt x="16" y="69"/>
                      </a:cubicBezTo>
                      <a:cubicBezTo>
                        <a:pt x="15" y="69"/>
                        <a:pt x="14" y="68"/>
                        <a:pt x="13" y="67"/>
                      </a:cubicBezTo>
                      <a:cubicBezTo>
                        <a:pt x="13" y="65"/>
                        <a:pt x="14" y="67"/>
                        <a:pt x="15" y="67"/>
                      </a:cubicBezTo>
                      <a:cubicBezTo>
                        <a:pt x="14" y="67"/>
                        <a:pt x="12" y="61"/>
                        <a:pt x="12" y="60"/>
                      </a:cubicBezTo>
                      <a:cubicBezTo>
                        <a:pt x="12" y="59"/>
                        <a:pt x="12" y="59"/>
                        <a:pt x="11" y="58"/>
                      </a:cubicBezTo>
                      <a:cubicBezTo>
                        <a:pt x="10" y="58"/>
                        <a:pt x="9" y="57"/>
                        <a:pt x="9" y="56"/>
                      </a:cubicBezTo>
                      <a:cubicBezTo>
                        <a:pt x="8" y="53"/>
                        <a:pt x="10" y="50"/>
                        <a:pt x="11" y="48"/>
                      </a:cubicBezTo>
                      <a:cubicBezTo>
                        <a:pt x="11" y="46"/>
                        <a:pt x="13" y="44"/>
                        <a:pt x="13" y="43"/>
                      </a:cubicBezTo>
                      <a:cubicBezTo>
                        <a:pt x="13" y="41"/>
                        <a:pt x="12" y="37"/>
                        <a:pt x="14" y="36"/>
                      </a:cubicBezTo>
                      <a:cubicBezTo>
                        <a:pt x="17" y="36"/>
                        <a:pt x="17" y="37"/>
                        <a:pt x="17" y="40"/>
                      </a:cubicBezTo>
                      <a:cubicBezTo>
                        <a:pt x="16" y="42"/>
                        <a:pt x="20" y="41"/>
                        <a:pt x="22" y="41"/>
                      </a:cubicBezTo>
                      <a:cubicBezTo>
                        <a:pt x="23" y="41"/>
                        <a:pt x="26" y="43"/>
                        <a:pt x="27" y="44"/>
                      </a:cubicBezTo>
                      <a:cubicBezTo>
                        <a:pt x="27" y="42"/>
                        <a:pt x="25" y="41"/>
                        <a:pt x="24" y="38"/>
                      </a:cubicBezTo>
                      <a:cubicBezTo>
                        <a:pt x="24" y="36"/>
                        <a:pt x="26" y="35"/>
                        <a:pt x="28" y="33"/>
                      </a:cubicBezTo>
                      <a:cubicBezTo>
                        <a:pt x="29" y="32"/>
                        <a:pt x="32" y="32"/>
                        <a:pt x="34" y="32"/>
                      </a:cubicBezTo>
                      <a:cubicBezTo>
                        <a:pt x="36" y="32"/>
                        <a:pt x="37" y="32"/>
                        <a:pt x="38" y="33"/>
                      </a:cubicBezTo>
                      <a:cubicBezTo>
                        <a:pt x="40" y="33"/>
                        <a:pt x="39" y="32"/>
                        <a:pt x="40" y="30"/>
                      </a:cubicBezTo>
                      <a:cubicBezTo>
                        <a:pt x="41" y="30"/>
                        <a:pt x="40" y="31"/>
                        <a:pt x="40" y="3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1" name="Freeform 705">
                  <a:extLst>
                    <a:ext uri="{FF2B5EF4-FFF2-40B4-BE49-F238E27FC236}">
                      <a16:creationId xmlns:a16="http://schemas.microsoft.com/office/drawing/2014/main" id="{CF63C888-561A-9B49-A331-FF9E3E084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62601" y="7921315"/>
                  <a:ext cx="356687" cy="729492"/>
                </a:xfrm>
                <a:custGeom>
                  <a:avLst/>
                  <a:gdLst>
                    <a:gd name="T0" fmla="*/ 37 w 38"/>
                    <a:gd name="T1" fmla="*/ 55 h 78"/>
                    <a:gd name="T2" fmla="*/ 36 w 38"/>
                    <a:gd name="T3" fmla="*/ 49 h 78"/>
                    <a:gd name="T4" fmla="*/ 32 w 38"/>
                    <a:gd name="T5" fmla="*/ 41 h 78"/>
                    <a:gd name="T6" fmla="*/ 28 w 38"/>
                    <a:gd name="T7" fmla="*/ 37 h 78"/>
                    <a:gd name="T8" fmla="*/ 22 w 38"/>
                    <a:gd name="T9" fmla="*/ 31 h 78"/>
                    <a:gd name="T10" fmla="*/ 18 w 38"/>
                    <a:gd name="T11" fmla="*/ 26 h 78"/>
                    <a:gd name="T12" fmla="*/ 19 w 38"/>
                    <a:gd name="T13" fmla="*/ 20 h 78"/>
                    <a:gd name="T14" fmla="*/ 23 w 38"/>
                    <a:gd name="T15" fmla="*/ 15 h 78"/>
                    <a:gd name="T16" fmla="*/ 29 w 38"/>
                    <a:gd name="T17" fmla="*/ 11 h 78"/>
                    <a:gd name="T18" fmla="*/ 23 w 38"/>
                    <a:gd name="T19" fmla="*/ 7 h 78"/>
                    <a:gd name="T20" fmla="*/ 24 w 38"/>
                    <a:gd name="T21" fmla="*/ 4 h 78"/>
                    <a:gd name="T22" fmla="*/ 19 w 38"/>
                    <a:gd name="T23" fmla="*/ 3 h 78"/>
                    <a:gd name="T24" fmla="*/ 14 w 38"/>
                    <a:gd name="T25" fmla="*/ 3 h 78"/>
                    <a:gd name="T26" fmla="*/ 11 w 38"/>
                    <a:gd name="T27" fmla="*/ 5 h 78"/>
                    <a:gd name="T28" fmla="*/ 8 w 38"/>
                    <a:gd name="T29" fmla="*/ 5 h 78"/>
                    <a:gd name="T30" fmla="*/ 5 w 38"/>
                    <a:gd name="T31" fmla="*/ 5 h 78"/>
                    <a:gd name="T32" fmla="*/ 3 w 38"/>
                    <a:gd name="T33" fmla="*/ 5 h 78"/>
                    <a:gd name="T34" fmla="*/ 0 w 38"/>
                    <a:gd name="T35" fmla="*/ 6 h 78"/>
                    <a:gd name="T36" fmla="*/ 4 w 38"/>
                    <a:gd name="T37" fmla="*/ 9 h 78"/>
                    <a:gd name="T38" fmla="*/ 5 w 38"/>
                    <a:gd name="T39" fmla="*/ 13 h 78"/>
                    <a:gd name="T40" fmla="*/ 9 w 38"/>
                    <a:gd name="T41" fmla="*/ 14 h 78"/>
                    <a:gd name="T42" fmla="*/ 12 w 38"/>
                    <a:gd name="T43" fmla="*/ 17 h 78"/>
                    <a:gd name="T44" fmla="*/ 13 w 38"/>
                    <a:gd name="T45" fmla="*/ 21 h 78"/>
                    <a:gd name="T46" fmla="*/ 10 w 38"/>
                    <a:gd name="T47" fmla="*/ 22 h 78"/>
                    <a:gd name="T48" fmla="*/ 14 w 38"/>
                    <a:gd name="T49" fmla="*/ 25 h 78"/>
                    <a:gd name="T50" fmla="*/ 19 w 38"/>
                    <a:gd name="T51" fmla="*/ 31 h 78"/>
                    <a:gd name="T52" fmla="*/ 23 w 38"/>
                    <a:gd name="T53" fmla="*/ 35 h 78"/>
                    <a:gd name="T54" fmla="*/ 26 w 38"/>
                    <a:gd name="T55" fmla="*/ 39 h 78"/>
                    <a:gd name="T56" fmla="*/ 28 w 38"/>
                    <a:gd name="T57" fmla="*/ 43 h 78"/>
                    <a:gd name="T58" fmla="*/ 27 w 38"/>
                    <a:gd name="T59" fmla="*/ 48 h 78"/>
                    <a:gd name="T60" fmla="*/ 28 w 38"/>
                    <a:gd name="T61" fmla="*/ 52 h 78"/>
                    <a:gd name="T62" fmla="*/ 28 w 38"/>
                    <a:gd name="T63" fmla="*/ 57 h 78"/>
                    <a:gd name="T64" fmla="*/ 23 w 38"/>
                    <a:gd name="T65" fmla="*/ 60 h 78"/>
                    <a:gd name="T66" fmla="*/ 20 w 38"/>
                    <a:gd name="T67" fmla="*/ 62 h 78"/>
                    <a:gd name="T68" fmla="*/ 20 w 38"/>
                    <a:gd name="T69" fmla="*/ 65 h 78"/>
                    <a:gd name="T70" fmla="*/ 18 w 38"/>
                    <a:gd name="T71" fmla="*/ 66 h 78"/>
                    <a:gd name="T72" fmla="*/ 14 w 38"/>
                    <a:gd name="T73" fmla="*/ 67 h 78"/>
                    <a:gd name="T74" fmla="*/ 15 w 38"/>
                    <a:gd name="T75" fmla="*/ 70 h 78"/>
                    <a:gd name="T76" fmla="*/ 14 w 38"/>
                    <a:gd name="T77" fmla="*/ 74 h 78"/>
                    <a:gd name="T78" fmla="*/ 14 w 38"/>
                    <a:gd name="T79" fmla="*/ 77 h 78"/>
                    <a:gd name="T80" fmla="*/ 18 w 38"/>
                    <a:gd name="T81" fmla="*/ 75 h 78"/>
                    <a:gd name="T82" fmla="*/ 19 w 38"/>
                    <a:gd name="T83" fmla="*/ 71 h 78"/>
                    <a:gd name="T84" fmla="*/ 22 w 38"/>
                    <a:gd name="T85" fmla="*/ 72 h 78"/>
                    <a:gd name="T86" fmla="*/ 21 w 38"/>
                    <a:gd name="T87" fmla="*/ 70 h 78"/>
                    <a:gd name="T88" fmla="*/ 23 w 38"/>
                    <a:gd name="T89" fmla="*/ 71 h 78"/>
                    <a:gd name="T90" fmla="*/ 24 w 38"/>
                    <a:gd name="T91" fmla="*/ 67 h 78"/>
                    <a:gd name="T92" fmla="*/ 26 w 38"/>
                    <a:gd name="T93" fmla="*/ 68 h 78"/>
                    <a:gd name="T94" fmla="*/ 30 w 38"/>
                    <a:gd name="T95" fmla="*/ 66 h 78"/>
                    <a:gd name="T96" fmla="*/ 36 w 38"/>
                    <a:gd name="T97" fmla="*/ 61 h 78"/>
                    <a:gd name="T98" fmla="*/ 36 w 38"/>
                    <a:gd name="T99" fmla="*/ 57 h 78"/>
                    <a:gd name="T100" fmla="*/ 37 w 38"/>
                    <a:gd name="T101" fmla="*/ 55 h 78"/>
                    <a:gd name="T102" fmla="*/ 37 w 38"/>
                    <a:gd name="T103" fmla="*/ 5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8" h="78">
                      <a:moveTo>
                        <a:pt x="37" y="55"/>
                      </a:moveTo>
                      <a:cubicBezTo>
                        <a:pt x="36" y="54"/>
                        <a:pt x="36" y="52"/>
                        <a:pt x="36" y="49"/>
                      </a:cubicBezTo>
                      <a:cubicBezTo>
                        <a:pt x="35" y="46"/>
                        <a:pt x="34" y="44"/>
                        <a:pt x="32" y="41"/>
                      </a:cubicBezTo>
                      <a:cubicBezTo>
                        <a:pt x="31" y="39"/>
                        <a:pt x="30" y="38"/>
                        <a:pt x="28" y="37"/>
                      </a:cubicBezTo>
                      <a:cubicBezTo>
                        <a:pt x="26" y="35"/>
                        <a:pt x="23" y="34"/>
                        <a:pt x="22" y="31"/>
                      </a:cubicBezTo>
                      <a:cubicBezTo>
                        <a:pt x="22" y="29"/>
                        <a:pt x="20" y="28"/>
                        <a:pt x="18" y="26"/>
                      </a:cubicBezTo>
                      <a:cubicBezTo>
                        <a:pt x="17" y="25"/>
                        <a:pt x="18" y="21"/>
                        <a:pt x="19" y="20"/>
                      </a:cubicBezTo>
                      <a:cubicBezTo>
                        <a:pt x="21" y="19"/>
                        <a:pt x="23" y="17"/>
                        <a:pt x="23" y="15"/>
                      </a:cubicBezTo>
                      <a:cubicBezTo>
                        <a:pt x="24" y="14"/>
                        <a:pt x="28" y="12"/>
                        <a:pt x="29" y="11"/>
                      </a:cubicBezTo>
                      <a:cubicBezTo>
                        <a:pt x="27" y="10"/>
                        <a:pt x="25" y="9"/>
                        <a:pt x="23" y="7"/>
                      </a:cubicBezTo>
                      <a:cubicBezTo>
                        <a:pt x="21" y="6"/>
                        <a:pt x="24" y="6"/>
                        <a:pt x="24" y="4"/>
                      </a:cubicBezTo>
                      <a:cubicBezTo>
                        <a:pt x="24" y="4"/>
                        <a:pt x="19" y="3"/>
                        <a:pt x="19" y="3"/>
                      </a:cubicBezTo>
                      <a:cubicBezTo>
                        <a:pt x="17" y="2"/>
                        <a:pt x="15" y="0"/>
                        <a:pt x="14" y="3"/>
                      </a:cubicBezTo>
                      <a:cubicBezTo>
                        <a:pt x="13" y="4"/>
                        <a:pt x="12" y="4"/>
                        <a:pt x="11" y="5"/>
                      </a:cubicBezTo>
                      <a:cubicBezTo>
                        <a:pt x="9" y="8"/>
                        <a:pt x="9" y="4"/>
                        <a:pt x="8" y="5"/>
                      </a:cubicBezTo>
                      <a:cubicBezTo>
                        <a:pt x="6" y="6"/>
                        <a:pt x="6" y="5"/>
                        <a:pt x="5" y="5"/>
                      </a:cubicBezTo>
                      <a:cubicBezTo>
                        <a:pt x="4" y="6"/>
                        <a:pt x="3" y="6"/>
                        <a:pt x="3" y="5"/>
                      </a:cubicBezTo>
                      <a:cubicBezTo>
                        <a:pt x="3" y="4"/>
                        <a:pt x="1" y="6"/>
                        <a:pt x="0" y="6"/>
                      </a:cubicBezTo>
                      <a:cubicBezTo>
                        <a:pt x="0" y="7"/>
                        <a:pt x="3" y="9"/>
                        <a:pt x="4" y="9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5"/>
                        <a:pt x="8" y="15"/>
                        <a:pt x="9" y="14"/>
                      </a:cubicBezTo>
                      <a:cubicBezTo>
                        <a:pt x="11" y="13"/>
                        <a:pt x="12" y="16"/>
                        <a:pt x="12" y="17"/>
                      </a:cubicBezTo>
                      <a:cubicBezTo>
                        <a:pt x="13" y="19"/>
                        <a:pt x="15" y="19"/>
                        <a:pt x="13" y="21"/>
                      </a:cubicBezTo>
                      <a:cubicBezTo>
                        <a:pt x="11" y="22"/>
                        <a:pt x="10" y="19"/>
                        <a:pt x="10" y="22"/>
                      </a:cubicBezTo>
                      <a:cubicBezTo>
                        <a:pt x="10" y="24"/>
                        <a:pt x="13" y="24"/>
                        <a:pt x="14" y="25"/>
                      </a:cubicBezTo>
                      <a:cubicBezTo>
                        <a:pt x="16" y="27"/>
                        <a:pt x="17" y="29"/>
                        <a:pt x="19" y="31"/>
                      </a:cubicBezTo>
                      <a:cubicBezTo>
                        <a:pt x="20" y="33"/>
                        <a:pt x="22" y="33"/>
                        <a:pt x="23" y="35"/>
                      </a:cubicBezTo>
                      <a:cubicBezTo>
                        <a:pt x="24" y="37"/>
                        <a:pt x="24" y="38"/>
                        <a:pt x="26" y="39"/>
                      </a:cubicBezTo>
                      <a:cubicBezTo>
                        <a:pt x="27" y="40"/>
                        <a:pt x="26" y="42"/>
                        <a:pt x="28" y="43"/>
                      </a:cubicBezTo>
                      <a:cubicBezTo>
                        <a:pt x="29" y="44"/>
                        <a:pt x="28" y="47"/>
                        <a:pt x="27" y="48"/>
                      </a:cubicBezTo>
                      <a:cubicBezTo>
                        <a:pt x="26" y="49"/>
                        <a:pt x="27" y="51"/>
                        <a:pt x="28" y="52"/>
                      </a:cubicBezTo>
                      <a:cubicBezTo>
                        <a:pt x="28" y="54"/>
                        <a:pt x="28" y="55"/>
                        <a:pt x="28" y="57"/>
                      </a:cubicBezTo>
                      <a:cubicBezTo>
                        <a:pt x="26" y="59"/>
                        <a:pt x="26" y="59"/>
                        <a:pt x="23" y="60"/>
                      </a:cubicBezTo>
                      <a:cubicBezTo>
                        <a:pt x="21" y="60"/>
                        <a:pt x="24" y="63"/>
                        <a:pt x="20" y="62"/>
                      </a:cubicBezTo>
                      <a:cubicBezTo>
                        <a:pt x="18" y="62"/>
                        <a:pt x="20" y="64"/>
                        <a:pt x="20" y="65"/>
                      </a:cubicBezTo>
                      <a:cubicBezTo>
                        <a:pt x="21" y="67"/>
                        <a:pt x="19" y="66"/>
                        <a:pt x="18" y="66"/>
                      </a:cubicBezTo>
                      <a:cubicBezTo>
                        <a:pt x="16" y="66"/>
                        <a:pt x="15" y="66"/>
                        <a:pt x="14" y="67"/>
                      </a:cubicBezTo>
                      <a:cubicBezTo>
                        <a:pt x="11" y="69"/>
                        <a:pt x="13" y="69"/>
                        <a:pt x="15" y="70"/>
                      </a:cubicBezTo>
                      <a:cubicBezTo>
                        <a:pt x="16" y="70"/>
                        <a:pt x="14" y="73"/>
                        <a:pt x="14" y="74"/>
                      </a:cubicBezTo>
                      <a:cubicBezTo>
                        <a:pt x="13" y="74"/>
                        <a:pt x="13" y="78"/>
                        <a:pt x="14" y="77"/>
                      </a:cubicBezTo>
                      <a:cubicBezTo>
                        <a:pt x="16" y="76"/>
                        <a:pt x="17" y="75"/>
                        <a:pt x="18" y="75"/>
                      </a:cubicBezTo>
                      <a:cubicBezTo>
                        <a:pt x="22" y="74"/>
                        <a:pt x="20" y="73"/>
                        <a:pt x="19" y="71"/>
                      </a:cubicBezTo>
                      <a:cubicBezTo>
                        <a:pt x="20" y="71"/>
                        <a:pt x="21" y="73"/>
                        <a:pt x="22" y="72"/>
                      </a:cubicBezTo>
                      <a:cubicBezTo>
                        <a:pt x="23" y="71"/>
                        <a:pt x="21" y="70"/>
                        <a:pt x="21" y="70"/>
                      </a:cubicBezTo>
                      <a:cubicBezTo>
                        <a:pt x="21" y="69"/>
                        <a:pt x="23" y="71"/>
                        <a:pt x="23" y="71"/>
                      </a:cubicBezTo>
                      <a:cubicBezTo>
                        <a:pt x="22" y="71"/>
                        <a:pt x="23" y="67"/>
                        <a:pt x="24" y="67"/>
                      </a:cubicBezTo>
                      <a:cubicBezTo>
                        <a:pt x="24" y="66"/>
                        <a:pt x="26" y="68"/>
                        <a:pt x="26" y="68"/>
                      </a:cubicBezTo>
                      <a:cubicBezTo>
                        <a:pt x="28" y="68"/>
                        <a:pt x="29" y="67"/>
                        <a:pt x="30" y="66"/>
                      </a:cubicBezTo>
                      <a:cubicBezTo>
                        <a:pt x="31" y="65"/>
                        <a:pt x="36" y="63"/>
                        <a:pt x="36" y="61"/>
                      </a:cubicBezTo>
                      <a:cubicBezTo>
                        <a:pt x="36" y="60"/>
                        <a:pt x="35" y="59"/>
                        <a:pt x="36" y="57"/>
                      </a:cubicBezTo>
                      <a:cubicBezTo>
                        <a:pt x="36" y="56"/>
                        <a:pt x="38" y="57"/>
                        <a:pt x="37" y="55"/>
                      </a:cubicBezTo>
                      <a:cubicBezTo>
                        <a:pt x="36" y="54"/>
                        <a:pt x="38" y="56"/>
                        <a:pt x="37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2" name="Freeform 706">
                  <a:extLst>
                    <a:ext uri="{FF2B5EF4-FFF2-40B4-BE49-F238E27FC236}">
                      <a16:creationId xmlns:a16="http://schemas.microsoft.com/office/drawing/2014/main" id="{338A507F-7ED4-D841-89B2-EE0BC482E6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79798" y="7978655"/>
                  <a:ext cx="343949" cy="420492"/>
                </a:xfrm>
                <a:custGeom>
                  <a:avLst/>
                  <a:gdLst>
                    <a:gd name="T0" fmla="*/ 37 w 37"/>
                    <a:gd name="T1" fmla="*/ 38 h 45"/>
                    <a:gd name="T2" fmla="*/ 35 w 37"/>
                    <a:gd name="T3" fmla="*/ 35 h 45"/>
                    <a:gd name="T4" fmla="*/ 33 w 37"/>
                    <a:gd name="T5" fmla="*/ 32 h 45"/>
                    <a:gd name="T6" fmla="*/ 30 w 37"/>
                    <a:gd name="T7" fmla="*/ 28 h 45"/>
                    <a:gd name="T8" fmla="*/ 26 w 37"/>
                    <a:gd name="T9" fmla="*/ 22 h 45"/>
                    <a:gd name="T10" fmla="*/ 22 w 37"/>
                    <a:gd name="T11" fmla="*/ 18 h 45"/>
                    <a:gd name="T12" fmla="*/ 19 w 37"/>
                    <a:gd name="T13" fmla="*/ 15 h 45"/>
                    <a:gd name="T14" fmla="*/ 22 w 37"/>
                    <a:gd name="T15" fmla="*/ 14 h 45"/>
                    <a:gd name="T16" fmla="*/ 21 w 37"/>
                    <a:gd name="T17" fmla="*/ 10 h 45"/>
                    <a:gd name="T18" fmla="*/ 14 w 37"/>
                    <a:gd name="T19" fmla="*/ 8 h 45"/>
                    <a:gd name="T20" fmla="*/ 13 w 37"/>
                    <a:gd name="T21" fmla="*/ 4 h 45"/>
                    <a:gd name="T22" fmla="*/ 9 w 37"/>
                    <a:gd name="T23" fmla="*/ 0 h 45"/>
                    <a:gd name="T24" fmla="*/ 7 w 37"/>
                    <a:gd name="T25" fmla="*/ 0 h 45"/>
                    <a:gd name="T26" fmla="*/ 8 w 37"/>
                    <a:gd name="T27" fmla="*/ 4 h 45"/>
                    <a:gd name="T28" fmla="*/ 8 w 37"/>
                    <a:gd name="T29" fmla="*/ 7 h 45"/>
                    <a:gd name="T30" fmla="*/ 4 w 37"/>
                    <a:gd name="T31" fmla="*/ 5 h 45"/>
                    <a:gd name="T32" fmla="*/ 0 w 37"/>
                    <a:gd name="T33" fmla="*/ 10 h 45"/>
                    <a:gd name="T34" fmla="*/ 4 w 37"/>
                    <a:gd name="T35" fmla="*/ 15 h 45"/>
                    <a:gd name="T36" fmla="*/ 4 w 37"/>
                    <a:gd name="T37" fmla="*/ 22 h 45"/>
                    <a:gd name="T38" fmla="*/ 3 w 37"/>
                    <a:gd name="T39" fmla="*/ 26 h 45"/>
                    <a:gd name="T40" fmla="*/ 7 w 37"/>
                    <a:gd name="T41" fmla="*/ 25 h 45"/>
                    <a:gd name="T42" fmla="*/ 10 w 37"/>
                    <a:gd name="T43" fmla="*/ 23 h 45"/>
                    <a:gd name="T44" fmla="*/ 15 w 37"/>
                    <a:gd name="T45" fmla="*/ 22 h 45"/>
                    <a:gd name="T46" fmla="*/ 23 w 37"/>
                    <a:gd name="T47" fmla="*/ 28 h 45"/>
                    <a:gd name="T48" fmla="*/ 27 w 37"/>
                    <a:gd name="T49" fmla="*/ 36 h 45"/>
                    <a:gd name="T50" fmla="*/ 27 w 37"/>
                    <a:gd name="T51" fmla="*/ 39 h 45"/>
                    <a:gd name="T52" fmla="*/ 25 w 37"/>
                    <a:gd name="T53" fmla="*/ 43 h 45"/>
                    <a:gd name="T54" fmla="*/ 29 w 37"/>
                    <a:gd name="T55" fmla="*/ 43 h 45"/>
                    <a:gd name="T56" fmla="*/ 32 w 37"/>
                    <a:gd name="T57" fmla="*/ 42 h 45"/>
                    <a:gd name="T58" fmla="*/ 35 w 37"/>
                    <a:gd name="T59" fmla="*/ 42 h 45"/>
                    <a:gd name="T60" fmla="*/ 37 w 37"/>
                    <a:gd name="T61" fmla="*/ 3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7" h="45">
                      <a:moveTo>
                        <a:pt x="37" y="38"/>
                      </a:moveTo>
                      <a:cubicBezTo>
                        <a:pt x="37" y="37"/>
                        <a:pt x="36" y="37"/>
                        <a:pt x="35" y="35"/>
                      </a:cubicBezTo>
                      <a:cubicBezTo>
                        <a:pt x="35" y="33"/>
                        <a:pt x="34" y="34"/>
                        <a:pt x="33" y="32"/>
                      </a:cubicBezTo>
                      <a:cubicBezTo>
                        <a:pt x="32" y="30"/>
                        <a:pt x="32" y="29"/>
                        <a:pt x="30" y="28"/>
                      </a:cubicBezTo>
                      <a:cubicBezTo>
                        <a:pt x="28" y="26"/>
                        <a:pt x="27" y="24"/>
                        <a:pt x="26" y="22"/>
                      </a:cubicBezTo>
                      <a:cubicBezTo>
                        <a:pt x="25" y="21"/>
                        <a:pt x="23" y="19"/>
                        <a:pt x="22" y="18"/>
                      </a:cubicBezTo>
                      <a:cubicBezTo>
                        <a:pt x="20" y="17"/>
                        <a:pt x="19" y="18"/>
                        <a:pt x="19" y="15"/>
                      </a:cubicBezTo>
                      <a:cubicBezTo>
                        <a:pt x="19" y="14"/>
                        <a:pt x="21" y="16"/>
                        <a:pt x="22" y="14"/>
                      </a:cubicBezTo>
                      <a:cubicBezTo>
                        <a:pt x="24" y="13"/>
                        <a:pt x="22" y="12"/>
                        <a:pt x="21" y="10"/>
                      </a:cubicBezTo>
                      <a:cubicBezTo>
                        <a:pt x="19" y="5"/>
                        <a:pt x="16" y="11"/>
                        <a:pt x="14" y="8"/>
                      </a:cubicBezTo>
                      <a:cubicBezTo>
                        <a:pt x="13" y="7"/>
                        <a:pt x="14" y="5"/>
                        <a:pt x="13" y="4"/>
                      </a:cubicBezTo>
                      <a:cubicBezTo>
                        <a:pt x="12" y="3"/>
                        <a:pt x="10" y="2"/>
                        <a:pt x="9" y="0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6" y="1"/>
                        <a:pt x="8" y="3"/>
                        <a:pt x="8" y="4"/>
                      </a:cubicBezTo>
                      <a:cubicBezTo>
                        <a:pt x="8" y="5"/>
                        <a:pt x="9" y="7"/>
                        <a:pt x="8" y="7"/>
                      </a:cubicBezTo>
                      <a:cubicBezTo>
                        <a:pt x="6" y="7"/>
                        <a:pt x="6" y="5"/>
                        <a:pt x="4" y="5"/>
                      </a:cubicBezTo>
                      <a:cubicBezTo>
                        <a:pt x="3" y="4"/>
                        <a:pt x="0" y="10"/>
                        <a:pt x="0" y="10"/>
                      </a:cubicBezTo>
                      <a:cubicBezTo>
                        <a:pt x="1" y="13"/>
                        <a:pt x="0" y="17"/>
                        <a:pt x="4" y="15"/>
                      </a:cubicBezTo>
                      <a:cubicBezTo>
                        <a:pt x="6" y="14"/>
                        <a:pt x="4" y="22"/>
                        <a:pt x="4" y="22"/>
                      </a:cubicBezTo>
                      <a:cubicBezTo>
                        <a:pt x="6" y="23"/>
                        <a:pt x="4" y="24"/>
                        <a:pt x="3" y="26"/>
                      </a:cubicBezTo>
                      <a:cubicBezTo>
                        <a:pt x="3" y="27"/>
                        <a:pt x="6" y="25"/>
                        <a:pt x="7" y="25"/>
                      </a:cubicBezTo>
                      <a:cubicBezTo>
                        <a:pt x="7" y="24"/>
                        <a:pt x="9" y="23"/>
                        <a:pt x="10" y="23"/>
                      </a:cubicBezTo>
                      <a:cubicBezTo>
                        <a:pt x="12" y="24"/>
                        <a:pt x="13" y="24"/>
                        <a:pt x="15" y="22"/>
                      </a:cubicBezTo>
                      <a:cubicBezTo>
                        <a:pt x="17" y="21"/>
                        <a:pt x="24" y="25"/>
                        <a:pt x="23" y="28"/>
                      </a:cubicBezTo>
                      <a:cubicBezTo>
                        <a:pt x="21" y="32"/>
                        <a:pt x="25" y="33"/>
                        <a:pt x="27" y="36"/>
                      </a:cubicBezTo>
                      <a:cubicBezTo>
                        <a:pt x="27" y="37"/>
                        <a:pt x="27" y="38"/>
                        <a:pt x="27" y="39"/>
                      </a:cubicBezTo>
                      <a:cubicBezTo>
                        <a:pt x="27" y="40"/>
                        <a:pt x="26" y="42"/>
                        <a:pt x="25" y="43"/>
                      </a:cubicBezTo>
                      <a:cubicBezTo>
                        <a:pt x="26" y="43"/>
                        <a:pt x="29" y="45"/>
                        <a:pt x="29" y="43"/>
                      </a:cubicBezTo>
                      <a:cubicBezTo>
                        <a:pt x="29" y="42"/>
                        <a:pt x="31" y="41"/>
                        <a:pt x="32" y="42"/>
                      </a:cubicBezTo>
                      <a:cubicBezTo>
                        <a:pt x="33" y="43"/>
                        <a:pt x="34" y="43"/>
                        <a:pt x="35" y="42"/>
                      </a:cubicBezTo>
                      <a:cubicBezTo>
                        <a:pt x="37" y="42"/>
                        <a:pt x="37" y="40"/>
                        <a:pt x="37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3" name="Freeform 707">
                  <a:extLst>
                    <a:ext uri="{FF2B5EF4-FFF2-40B4-BE49-F238E27FC236}">
                      <a16:creationId xmlns:a16="http://schemas.microsoft.com/office/drawing/2014/main" id="{C7A2ED4D-677A-484D-95BD-829D200913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54319" y="9119079"/>
                  <a:ext cx="420382" cy="356781"/>
                </a:xfrm>
                <a:custGeom>
                  <a:avLst/>
                  <a:gdLst>
                    <a:gd name="T0" fmla="*/ 45 w 45"/>
                    <a:gd name="T1" fmla="*/ 29 h 38"/>
                    <a:gd name="T2" fmla="*/ 45 w 45"/>
                    <a:gd name="T3" fmla="*/ 26 h 38"/>
                    <a:gd name="T4" fmla="*/ 45 w 45"/>
                    <a:gd name="T5" fmla="*/ 24 h 38"/>
                    <a:gd name="T6" fmla="*/ 45 w 45"/>
                    <a:gd name="T7" fmla="*/ 15 h 38"/>
                    <a:gd name="T8" fmla="*/ 45 w 45"/>
                    <a:gd name="T9" fmla="*/ 6 h 38"/>
                    <a:gd name="T10" fmla="*/ 35 w 45"/>
                    <a:gd name="T11" fmla="*/ 3 h 38"/>
                    <a:gd name="T12" fmla="*/ 30 w 45"/>
                    <a:gd name="T13" fmla="*/ 0 h 38"/>
                    <a:gd name="T14" fmla="*/ 26 w 45"/>
                    <a:gd name="T15" fmla="*/ 3 h 38"/>
                    <a:gd name="T16" fmla="*/ 22 w 45"/>
                    <a:gd name="T17" fmla="*/ 5 h 38"/>
                    <a:gd name="T18" fmla="*/ 18 w 45"/>
                    <a:gd name="T19" fmla="*/ 10 h 38"/>
                    <a:gd name="T20" fmla="*/ 14 w 45"/>
                    <a:gd name="T21" fmla="*/ 8 h 38"/>
                    <a:gd name="T22" fmla="*/ 11 w 45"/>
                    <a:gd name="T23" fmla="*/ 5 h 38"/>
                    <a:gd name="T24" fmla="*/ 9 w 45"/>
                    <a:gd name="T25" fmla="*/ 6 h 38"/>
                    <a:gd name="T26" fmla="*/ 7 w 45"/>
                    <a:gd name="T27" fmla="*/ 5 h 38"/>
                    <a:gd name="T28" fmla="*/ 4 w 45"/>
                    <a:gd name="T29" fmla="*/ 6 h 38"/>
                    <a:gd name="T30" fmla="*/ 0 w 45"/>
                    <a:gd name="T31" fmla="*/ 7 h 38"/>
                    <a:gd name="T32" fmla="*/ 3 w 45"/>
                    <a:gd name="T33" fmla="*/ 8 h 38"/>
                    <a:gd name="T34" fmla="*/ 4 w 45"/>
                    <a:gd name="T35" fmla="*/ 11 h 38"/>
                    <a:gd name="T36" fmla="*/ 7 w 45"/>
                    <a:gd name="T37" fmla="*/ 14 h 38"/>
                    <a:gd name="T38" fmla="*/ 9 w 45"/>
                    <a:gd name="T39" fmla="*/ 8 h 38"/>
                    <a:gd name="T40" fmla="*/ 10 w 45"/>
                    <a:gd name="T41" fmla="*/ 12 h 38"/>
                    <a:gd name="T42" fmla="*/ 15 w 45"/>
                    <a:gd name="T43" fmla="*/ 12 h 38"/>
                    <a:gd name="T44" fmla="*/ 18 w 45"/>
                    <a:gd name="T45" fmla="*/ 15 h 38"/>
                    <a:gd name="T46" fmla="*/ 27 w 45"/>
                    <a:gd name="T47" fmla="*/ 19 h 38"/>
                    <a:gd name="T48" fmla="*/ 32 w 45"/>
                    <a:gd name="T49" fmla="*/ 22 h 38"/>
                    <a:gd name="T50" fmla="*/ 34 w 45"/>
                    <a:gd name="T51" fmla="*/ 26 h 38"/>
                    <a:gd name="T52" fmla="*/ 36 w 45"/>
                    <a:gd name="T53" fmla="*/ 27 h 38"/>
                    <a:gd name="T54" fmla="*/ 34 w 45"/>
                    <a:gd name="T55" fmla="*/ 28 h 38"/>
                    <a:gd name="T56" fmla="*/ 36 w 45"/>
                    <a:gd name="T57" fmla="*/ 29 h 38"/>
                    <a:gd name="T58" fmla="*/ 35 w 45"/>
                    <a:gd name="T59" fmla="*/ 30 h 38"/>
                    <a:gd name="T60" fmla="*/ 32 w 45"/>
                    <a:gd name="T61" fmla="*/ 31 h 38"/>
                    <a:gd name="T62" fmla="*/ 29 w 45"/>
                    <a:gd name="T63" fmla="*/ 34 h 38"/>
                    <a:gd name="T64" fmla="*/ 34 w 45"/>
                    <a:gd name="T65" fmla="*/ 35 h 38"/>
                    <a:gd name="T66" fmla="*/ 36 w 45"/>
                    <a:gd name="T67" fmla="*/ 31 h 38"/>
                    <a:gd name="T68" fmla="*/ 36 w 45"/>
                    <a:gd name="T69" fmla="*/ 33 h 38"/>
                    <a:gd name="T70" fmla="*/ 40 w 45"/>
                    <a:gd name="T71" fmla="*/ 32 h 38"/>
                    <a:gd name="T72" fmla="*/ 45 w 45"/>
                    <a:gd name="T73" fmla="*/ 38 h 38"/>
                    <a:gd name="T74" fmla="*/ 45 w 45"/>
                    <a:gd name="T75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" h="38">
                      <a:moveTo>
                        <a:pt x="45" y="29"/>
                      </a:moveTo>
                      <a:cubicBezTo>
                        <a:pt x="45" y="28"/>
                        <a:pt x="44" y="27"/>
                        <a:pt x="45" y="26"/>
                      </a:cubicBezTo>
                      <a:cubicBezTo>
                        <a:pt x="45" y="25"/>
                        <a:pt x="45" y="25"/>
                        <a:pt x="45" y="24"/>
                      </a:cubicBezTo>
                      <a:cubicBezTo>
                        <a:pt x="45" y="21"/>
                        <a:pt x="45" y="18"/>
                        <a:pt x="45" y="15"/>
                      </a:cubicBezTo>
                      <a:cubicBezTo>
                        <a:pt x="45" y="12"/>
                        <a:pt x="45" y="9"/>
                        <a:pt x="45" y="6"/>
                      </a:cubicBezTo>
                      <a:cubicBezTo>
                        <a:pt x="45" y="6"/>
                        <a:pt x="36" y="3"/>
                        <a:pt x="35" y="3"/>
                      </a:cubicBezTo>
                      <a:cubicBezTo>
                        <a:pt x="33" y="2"/>
                        <a:pt x="32" y="1"/>
                        <a:pt x="30" y="0"/>
                      </a:cubicBezTo>
                      <a:cubicBezTo>
                        <a:pt x="27" y="0"/>
                        <a:pt x="27" y="2"/>
                        <a:pt x="26" y="3"/>
                      </a:cubicBezTo>
                      <a:cubicBezTo>
                        <a:pt x="26" y="4"/>
                        <a:pt x="23" y="4"/>
                        <a:pt x="22" y="5"/>
                      </a:cubicBezTo>
                      <a:cubicBezTo>
                        <a:pt x="21" y="7"/>
                        <a:pt x="20" y="9"/>
                        <a:pt x="18" y="10"/>
                      </a:cubicBezTo>
                      <a:cubicBezTo>
                        <a:pt x="16" y="11"/>
                        <a:pt x="14" y="10"/>
                        <a:pt x="14" y="8"/>
                      </a:cubicBezTo>
                      <a:cubicBezTo>
                        <a:pt x="13" y="6"/>
                        <a:pt x="12" y="6"/>
                        <a:pt x="11" y="5"/>
                      </a:cubicBezTo>
                      <a:cubicBezTo>
                        <a:pt x="11" y="3"/>
                        <a:pt x="10" y="5"/>
                        <a:pt x="9" y="6"/>
                      </a:cubicBezTo>
                      <a:cubicBezTo>
                        <a:pt x="8" y="6"/>
                        <a:pt x="7" y="5"/>
                        <a:pt x="7" y="5"/>
                      </a:cubicBezTo>
                      <a:cubicBezTo>
                        <a:pt x="6" y="5"/>
                        <a:pt x="5" y="6"/>
                        <a:pt x="4" y="6"/>
                      </a:cubicBezTo>
                      <a:cubicBezTo>
                        <a:pt x="4" y="7"/>
                        <a:pt x="0" y="6"/>
                        <a:pt x="0" y="7"/>
                      </a:cubicBezTo>
                      <a:cubicBezTo>
                        <a:pt x="0" y="8"/>
                        <a:pt x="2" y="8"/>
                        <a:pt x="3" y="8"/>
                      </a:cubicBezTo>
                      <a:cubicBezTo>
                        <a:pt x="4" y="9"/>
                        <a:pt x="4" y="10"/>
                        <a:pt x="4" y="11"/>
                      </a:cubicBezTo>
                      <a:cubicBezTo>
                        <a:pt x="4" y="13"/>
                        <a:pt x="7" y="13"/>
                        <a:pt x="7" y="14"/>
                      </a:cubicBezTo>
                      <a:cubicBezTo>
                        <a:pt x="7" y="12"/>
                        <a:pt x="7" y="9"/>
                        <a:pt x="9" y="8"/>
                      </a:cubicBezTo>
                      <a:cubicBezTo>
                        <a:pt x="7" y="9"/>
                        <a:pt x="8" y="11"/>
                        <a:pt x="10" y="12"/>
                      </a:cubicBezTo>
                      <a:cubicBezTo>
                        <a:pt x="12" y="13"/>
                        <a:pt x="13" y="13"/>
                        <a:pt x="15" y="12"/>
                      </a:cubicBezTo>
                      <a:cubicBezTo>
                        <a:pt x="12" y="13"/>
                        <a:pt x="17" y="15"/>
                        <a:pt x="18" y="15"/>
                      </a:cubicBezTo>
                      <a:cubicBezTo>
                        <a:pt x="21" y="16"/>
                        <a:pt x="24" y="18"/>
                        <a:pt x="27" y="19"/>
                      </a:cubicBezTo>
                      <a:cubicBezTo>
                        <a:pt x="29" y="20"/>
                        <a:pt x="31" y="21"/>
                        <a:pt x="32" y="22"/>
                      </a:cubicBezTo>
                      <a:cubicBezTo>
                        <a:pt x="32" y="24"/>
                        <a:pt x="33" y="25"/>
                        <a:pt x="34" y="26"/>
                      </a:cubicBezTo>
                      <a:cubicBezTo>
                        <a:pt x="34" y="26"/>
                        <a:pt x="36" y="27"/>
                        <a:pt x="36" y="27"/>
                      </a:cubicBezTo>
                      <a:cubicBezTo>
                        <a:pt x="36" y="27"/>
                        <a:pt x="34" y="28"/>
                        <a:pt x="34" y="28"/>
                      </a:cubicBezTo>
                      <a:cubicBezTo>
                        <a:pt x="34" y="28"/>
                        <a:pt x="36" y="28"/>
                        <a:pt x="36" y="29"/>
                      </a:cubicBezTo>
                      <a:cubicBezTo>
                        <a:pt x="36" y="28"/>
                        <a:pt x="35" y="29"/>
                        <a:pt x="35" y="30"/>
                      </a:cubicBezTo>
                      <a:cubicBezTo>
                        <a:pt x="34" y="31"/>
                        <a:pt x="33" y="30"/>
                        <a:pt x="32" y="31"/>
                      </a:cubicBezTo>
                      <a:cubicBezTo>
                        <a:pt x="31" y="31"/>
                        <a:pt x="28" y="34"/>
                        <a:pt x="29" y="34"/>
                      </a:cubicBezTo>
                      <a:cubicBezTo>
                        <a:pt x="30" y="35"/>
                        <a:pt x="32" y="35"/>
                        <a:pt x="34" y="35"/>
                      </a:cubicBezTo>
                      <a:cubicBezTo>
                        <a:pt x="34" y="34"/>
                        <a:pt x="35" y="30"/>
                        <a:pt x="36" y="31"/>
                      </a:cubicBezTo>
                      <a:cubicBezTo>
                        <a:pt x="36" y="32"/>
                        <a:pt x="33" y="33"/>
                        <a:pt x="36" y="33"/>
                      </a:cubicBezTo>
                      <a:cubicBezTo>
                        <a:pt x="38" y="34"/>
                        <a:pt x="39" y="34"/>
                        <a:pt x="40" y="32"/>
                      </a:cubicBezTo>
                      <a:cubicBezTo>
                        <a:pt x="39" y="34"/>
                        <a:pt x="44" y="37"/>
                        <a:pt x="45" y="38"/>
                      </a:cubicBezTo>
                      <a:cubicBezTo>
                        <a:pt x="45" y="35"/>
                        <a:pt x="45" y="32"/>
                        <a:pt x="45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4" name="Freeform 708">
                  <a:extLst>
                    <a:ext uri="{FF2B5EF4-FFF2-40B4-BE49-F238E27FC236}">
                      <a16:creationId xmlns:a16="http://schemas.microsoft.com/office/drawing/2014/main" id="{7B3C84D7-DCA0-2741-B1C2-876E79C4E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65148" y="9176423"/>
                  <a:ext cx="477707" cy="382265"/>
                </a:xfrm>
                <a:custGeom>
                  <a:avLst/>
                  <a:gdLst>
                    <a:gd name="T0" fmla="*/ 50 w 51"/>
                    <a:gd name="T1" fmla="*/ 39 h 41"/>
                    <a:gd name="T2" fmla="*/ 45 w 51"/>
                    <a:gd name="T3" fmla="*/ 37 h 41"/>
                    <a:gd name="T4" fmla="*/ 47 w 51"/>
                    <a:gd name="T5" fmla="*/ 36 h 41"/>
                    <a:gd name="T6" fmla="*/ 42 w 51"/>
                    <a:gd name="T7" fmla="*/ 34 h 41"/>
                    <a:gd name="T8" fmla="*/ 38 w 51"/>
                    <a:gd name="T9" fmla="*/ 30 h 41"/>
                    <a:gd name="T10" fmla="*/ 37 w 51"/>
                    <a:gd name="T11" fmla="*/ 28 h 41"/>
                    <a:gd name="T12" fmla="*/ 34 w 51"/>
                    <a:gd name="T13" fmla="*/ 26 h 41"/>
                    <a:gd name="T14" fmla="*/ 29 w 51"/>
                    <a:gd name="T15" fmla="*/ 21 h 41"/>
                    <a:gd name="T16" fmla="*/ 34 w 51"/>
                    <a:gd name="T17" fmla="*/ 21 h 41"/>
                    <a:gd name="T18" fmla="*/ 34 w 51"/>
                    <a:gd name="T19" fmla="*/ 18 h 41"/>
                    <a:gd name="T20" fmla="*/ 31 w 51"/>
                    <a:gd name="T21" fmla="*/ 17 h 41"/>
                    <a:gd name="T22" fmla="*/ 25 w 51"/>
                    <a:gd name="T23" fmla="*/ 12 h 41"/>
                    <a:gd name="T24" fmla="*/ 19 w 51"/>
                    <a:gd name="T25" fmla="*/ 7 h 41"/>
                    <a:gd name="T26" fmla="*/ 16 w 51"/>
                    <a:gd name="T27" fmla="*/ 6 h 41"/>
                    <a:gd name="T28" fmla="*/ 13 w 51"/>
                    <a:gd name="T29" fmla="*/ 4 h 41"/>
                    <a:gd name="T30" fmla="*/ 8 w 51"/>
                    <a:gd name="T31" fmla="*/ 2 h 41"/>
                    <a:gd name="T32" fmla="*/ 1 w 51"/>
                    <a:gd name="T33" fmla="*/ 0 h 41"/>
                    <a:gd name="T34" fmla="*/ 1 w 51"/>
                    <a:gd name="T35" fmla="*/ 10 h 41"/>
                    <a:gd name="T36" fmla="*/ 1 w 51"/>
                    <a:gd name="T37" fmla="*/ 20 h 41"/>
                    <a:gd name="T38" fmla="*/ 1 w 51"/>
                    <a:gd name="T39" fmla="*/ 25 h 41"/>
                    <a:gd name="T40" fmla="*/ 1 w 51"/>
                    <a:gd name="T41" fmla="*/ 30 h 41"/>
                    <a:gd name="T42" fmla="*/ 4 w 51"/>
                    <a:gd name="T43" fmla="*/ 33 h 41"/>
                    <a:gd name="T44" fmla="*/ 13 w 51"/>
                    <a:gd name="T45" fmla="*/ 31 h 41"/>
                    <a:gd name="T46" fmla="*/ 9 w 51"/>
                    <a:gd name="T47" fmla="*/ 28 h 41"/>
                    <a:gd name="T48" fmla="*/ 14 w 51"/>
                    <a:gd name="T49" fmla="*/ 30 h 41"/>
                    <a:gd name="T50" fmla="*/ 13 w 51"/>
                    <a:gd name="T51" fmla="*/ 26 h 41"/>
                    <a:gd name="T52" fmla="*/ 15 w 51"/>
                    <a:gd name="T53" fmla="*/ 27 h 41"/>
                    <a:gd name="T54" fmla="*/ 18 w 51"/>
                    <a:gd name="T55" fmla="*/ 25 h 41"/>
                    <a:gd name="T56" fmla="*/ 26 w 51"/>
                    <a:gd name="T57" fmla="*/ 27 h 41"/>
                    <a:gd name="T58" fmla="*/ 31 w 51"/>
                    <a:gd name="T59" fmla="*/ 33 h 41"/>
                    <a:gd name="T60" fmla="*/ 36 w 51"/>
                    <a:gd name="T61" fmla="*/ 38 h 41"/>
                    <a:gd name="T62" fmla="*/ 45 w 51"/>
                    <a:gd name="T63" fmla="*/ 40 h 41"/>
                    <a:gd name="T64" fmla="*/ 48 w 51"/>
                    <a:gd name="T65" fmla="*/ 40 h 41"/>
                    <a:gd name="T66" fmla="*/ 50 w 51"/>
                    <a:gd name="T67" fmla="*/ 39 h 41"/>
                    <a:gd name="T68" fmla="*/ 50 w 51"/>
                    <a:gd name="T6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1" h="41">
                      <a:moveTo>
                        <a:pt x="50" y="39"/>
                      </a:moveTo>
                      <a:cubicBezTo>
                        <a:pt x="48" y="38"/>
                        <a:pt x="46" y="38"/>
                        <a:pt x="45" y="37"/>
                      </a:cubicBezTo>
                      <a:cubicBezTo>
                        <a:pt x="44" y="36"/>
                        <a:pt x="46" y="35"/>
                        <a:pt x="47" y="36"/>
                      </a:cubicBezTo>
                      <a:cubicBezTo>
                        <a:pt x="45" y="35"/>
                        <a:pt x="42" y="36"/>
                        <a:pt x="42" y="34"/>
                      </a:cubicBezTo>
                      <a:cubicBezTo>
                        <a:pt x="42" y="32"/>
                        <a:pt x="39" y="32"/>
                        <a:pt x="38" y="30"/>
                      </a:cubicBezTo>
                      <a:cubicBezTo>
                        <a:pt x="37" y="29"/>
                        <a:pt x="38" y="29"/>
                        <a:pt x="37" y="28"/>
                      </a:cubicBezTo>
                      <a:cubicBezTo>
                        <a:pt x="36" y="27"/>
                        <a:pt x="35" y="27"/>
                        <a:pt x="34" y="26"/>
                      </a:cubicBezTo>
                      <a:cubicBezTo>
                        <a:pt x="34" y="26"/>
                        <a:pt x="30" y="21"/>
                        <a:pt x="29" y="21"/>
                      </a:cubicBezTo>
                      <a:cubicBezTo>
                        <a:pt x="30" y="20"/>
                        <a:pt x="33" y="21"/>
                        <a:pt x="34" y="21"/>
                      </a:cubicBezTo>
                      <a:cubicBezTo>
                        <a:pt x="36" y="21"/>
                        <a:pt x="35" y="20"/>
                        <a:pt x="34" y="18"/>
                      </a:cubicBezTo>
                      <a:cubicBezTo>
                        <a:pt x="34" y="17"/>
                        <a:pt x="32" y="17"/>
                        <a:pt x="31" y="17"/>
                      </a:cubicBezTo>
                      <a:cubicBezTo>
                        <a:pt x="28" y="15"/>
                        <a:pt x="26" y="14"/>
                        <a:pt x="25" y="12"/>
                      </a:cubicBezTo>
                      <a:cubicBezTo>
                        <a:pt x="24" y="10"/>
                        <a:pt x="21" y="8"/>
                        <a:pt x="19" y="7"/>
                      </a:cubicBezTo>
                      <a:cubicBezTo>
                        <a:pt x="18" y="6"/>
                        <a:pt x="17" y="6"/>
                        <a:pt x="16" y="6"/>
                      </a:cubicBezTo>
                      <a:cubicBezTo>
                        <a:pt x="15" y="6"/>
                        <a:pt x="14" y="4"/>
                        <a:pt x="13" y="4"/>
                      </a:cubicBezTo>
                      <a:cubicBezTo>
                        <a:pt x="12" y="3"/>
                        <a:pt x="10" y="3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1" y="13"/>
                        <a:pt x="2" y="17"/>
                        <a:pt x="1" y="20"/>
                      </a:cubicBezTo>
                      <a:cubicBezTo>
                        <a:pt x="0" y="21"/>
                        <a:pt x="1" y="23"/>
                        <a:pt x="1" y="25"/>
                      </a:cubicBezTo>
                      <a:cubicBezTo>
                        <a:pt x="1" y="27"/>
                        <a:pt x="1" y="28"/>
                        <a:pt x="1" y="30"/>
                      </a:cubicBezTo>
                      <a:cubicBezTo>
                        <a:pt x="1" y="33"/>
                        <a:pt x="2" y="33"/>
                        <a:pt x="4" y="33"/>
                      </a:cubicBezTo>
                      <a:cubicBezTo>
                        <a:pt x="7" y="33"/>
                        <a:pt x="10" y="33"/>
                        <a:pt x="13" y="31"/>
                      </a:cubicBezTo>
                      <a:cubicBezTo>
                        <a:pt x="14" y="31"/>
                        <a:pt x="9" y="28"/>
                        <a:pt x="9" y="28"/>
                      </a:cubicBezTo>
                      <a:cubicBezTo>
                        <a:pt x="10" y="28"/>
                        <a:pt x="14" y="31"/>
                        <a:pt x="14" y="30"/>
                      </a:cubicBezTo>
                      <a:cubicBezTo>
                        <a:pt x="14" y="29"/>
                        <a:pt x="13" y="28"/>
                        <a:pt x="13" y="26"/>
                      </a:cubicBezTo>
                      <a:cubicBezTo>
                        <a:pt x="13" y="26"/>
                        <a:pt x="16" y="28"/>
                        <a:pt x="15" y="27"/>
                      </a:cubicBezTo>
                      <a:cubicBezTo>
                        <a:pt x="15" y="25"/>
                        <a:pt x="17" y="25"/>
                        <a:pt x="18" y="25"/>
                      </a:cubicBezTo>
                      <a:cubicBezTo>
                        <a:pt x="19" y="25"/>
                        <a:pt x="26" y="28"/>
                        <a:pt x="26" y="27"/>
                      </a:cubicBezTo>
                      <a:cubicBezTo>
                        <a:pt x="26" y="29"/>
                        <a:pt x="30" y="31"/>
                        <a:pt x="31" y="33"/>
                      </a:cubicBezTo>
                      <a:cubicBezTo>
                        <a:pt x="32" y="35"/>
                        <a:pt x="34" y="38"/>
                        <a:pt x="36" y="38"/>
                      </a:cubicBezTo>
                      <a:cubicBezTo>
                        <a:pt x="39" y="38"/>
                        <a:pt x="42" y="39"/>
                        <a:pt x="45" y="40"/>
                      </a:cubicBezTo>
                      <a:cubicBezTo>
                        <a:pt x="46" y="40"/>
                        <a:pt x="48" y="41"/>
                        <a:pt x="48" y="40"/>
                      </a:cubicBezTo>
                      <a:cubicBezTo>
                        <a:pt x="48" y="39"/>
                        <a:pt x="51" y="39"/>
                        <a:pt x="50" y="39"/>
                      </a:cubicBezTo>
                      <a:cubicBezTo>
                        <a:pt x="49" y="38"/>
                        <a:pt x="51" y="39"/>
                        <a:pt x="50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5" name="Freeform 709">
                  <a:extLst>
                    <a:ext uri="{FF2B5EF4-FFF2-40B4-BE49-F238E27FC236}">
                      <a16:creationId xmlns:a16="http://schemas.microsoft.com/office/drawing/2014/main" id="{A6189E46-0F27-B64E-AF3B-F7D832925D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81072" y="8829198"/>
                  <a:ext cx="477707" cy="420492"/>
                </a:xfrm>
                <a:custGeom>
                  <a:avLst/>
                  <a:gdLst>
                    <a:gd name="T0" fmla="*/ 33 w 51"/>
                    <a:gd name="T1" fmla="*/ 5 h 45"/>
                    <a:gd name="T2" fmla="*/ 29 w 51"/>
                    <a:gd name="T3" fmla="*/ 13 h 45"/>
                    <a:gd name="T4" fmla="*/ 20 w 51"/>
                    <a:gd name="T5" fmla="*/ 16 h 45"/>
                    <a:gd name="T6" fmla="*/ 15 w 51"/>
                    <a:gd name="T7" fmla="*/ 18 h 45"/>
                    <a:gd name="T8" fmla="*/ 10 w 51"/>
                    <a:gd name="T9" fmla="*/ 19 h 45"/>
                    <a:gd name="T10" fmla="*/ 7 w 51"/>
                    <a:gd name="T11" fmla="*/ 18 h 45"/>
                    <a:gd name="T12" fmla="*/ 3 w 51"/>
                    <a:gd name="T13" fmla="*/ 14 h 45"/>
                    <a:gd name="T14" fmla="*/ 0 w 51"/>
                    <a:gd name="T15" fmla="*/ 20 h 45"/>
                    <a:gd name="T16" fmla="*/ 4 w 51"/>
                    <a:gd name="T17" fmla="*/ 29 h 45"/>
                    <a:gd name="T18" fmla="*/ 8 w 51"/>
                    <a:gd name="T19" fmla="*/ 37 h 45"/>
                    <a:gd name="T20" fmla="*/ 13 w 51"/>
                    <a:gd name="T21" fmla="*/ 39 h 45"/>
                    <a:gd name="T22" fmla="*/ 14 w 51"/>
                    <a:gd name="T23" fmla="*/ 41 h 45"/>
                    <a:gd name="T24" fmla="*/ 19 w 51"/>
                    <a:gd name="T25" fmla="*/ 41 h 45"/>
                    <a:gd name="T26" fmla="*/ 21 w 51"/>
                    <a:gd name="T27" fmla="*/ 39 h 45"/>
                    <a:gd name="T28" fmla="*/ 25 w 51"/>
                    <a:gd name="T29" fmla="*/ 40 h 45"/>
                    <a:gd name="T30" fmla="*/ 28 w 51"/>
                    <a:gd name="T31" fmla="*/ 40 h 45"/>
                    <a:gd name="T32" fmla="*/ 31 w 51"/>
                    <a:gd name="T33" fmla="*/ 43 h 45"/>
                    <a:gd name="T34" fmla="*/ 34 w 51"/>
                    <a:gd name="T35" fmla="*/ 42 h 45"/>
                    <a:gd name="T36" fmla="*/ 36 w 51"/>
                    <a:gd name="T37" fmla="*/ 43 h 45"/>
                    <a:gd name="T38" fmla="*/ 37 w 51"/>
                    <a:gd name="T39" fmla="*/ 37 h 45"/>
                    <a:gd name="T40" fmla="*/ 37 w 51"/>
                    <a:gd name="T41" fmla="*/ 33 h 45"/>
                    <a:gd name="T42" fmla="*/ 39 w 51"/>
                    <a:gd name="T43" fmla="*/ 30 h 45"/>
                    <a:gd name="T44" fmla="*/ 42 w 51"/>
                    <a:gd name="T45" fmla="*/ 24 h 45"/>
                    <a:gd name="T46" fmla="*/ 47 w 51"/>
                    <a:gd name="T47" fmla="*/ 19 h 45"/>
                    <a:gd name="T48" fmla="*/ 49 w 51"/>
                    <a:gd name="T49" fmla="*/ 18 h 45"/>
                    <a:gd name="T50" fmla="*/ 45 w 51"/>
                    <a:gd name="T51" fmla="*/ 13 h 45"/>
                    <a:gd name="T52" fmla="*/ 42 w 51"/>
                    <a:gd name="T53" fmla="*/ 7 h 45"/>
                    <a:gd name="T54" fmla="*/ 44 w 51"/>
                    <a:gd name="T55" fmla="*/ 6 h 45"/>
                    <a:gd name="T56" fmla="*/ 44 w 51"/>
                    <a:gd name="T57" fmla="*/ 3 h 45"/>
                    <a:gd name="T58" fmla="*/ 33 w 51"/>
                    <a:gd name="T59" fmla="*/ 5 h 45"/>
                    <a:gd name="T60" fmla="*/ 33 w 51"/>
                    <a:gd name="T61" fmla="*/ 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1" h="45">
                      <a:moveTo>
                        <a:pt x="33" y="5"/>
                      </a:moveTo>
                      <a:cubicBezTo>
                        <a:pt x="32" y="8"/>
                        <a:pt x="31" y="10"/>
                        <a:pt x="29" y="13"/>
                      </a:cubicBezTo>
                      <a:cubicBezTo>
                        <a:pt x="28" y="17"/>
                        <a:pt x="23" y="17"/>
                        <a:pt x="20" y="16"/>
                      </a:cubicBezTo>
                      <a:cubicBezTo>
                        <a:pt x="18" y="15"/>
                        <a:pt x="16" y="17"/>
                        <a:pt x="15" y="18"/>
                      </a:cubicBezTo>
                      <a:cubicBezTo>
                        <a:pt x="14" y="19"/>
                        <a:pt x="11" y="18"/>
                        <a:pt x="10" y="19"/>
                      </a:cubicBezTo>
                      <a:cubicBezTo>
                        <a:pt x="8" y="20"/>
                        <a:pt x="8" y="20"/>
                        <a:pt x="7" y="18"/>
                      </a:cubicBezTo>
                      <a:cubicBezTo>
                        <a:pt x="5" y="17"/>
                        <a:pt x="4" y="16"/>
                        <a:pt x="3" y="14"/>
                      </a:cubicBezTo>
                      <a:cubicBezTo>
                        <a:pt x="2" y="13"/>
                        <a:pt x="0" y="19"/>
                        <a:pt x="0" y="20"/>
                      </a:cubicBezTo>
                      <a:cubicBezTo>
                        <a:pt x="0" y="23"/>
                        <a:pt x="3" y="26"/>
                        <a:pt x="4" y="29"/>
                      </a:cubicBezTo>
                      <a:cubicBezTo>
                        <a:pt x="6" y="32"/>
                        <a:pt x="5" y="35"/>
                        <a:pt x="8" y="37"/>
                      </a:cubicBezTo>
                      <a:cubicBezTo>
                        <a:pt x="10" y="38"/>
                        <a:pt x="12" y="39"/>
                        <a:pt x="13" y="39"/>
                      </a:cubicBezTo>
                      <a:cubicBezTo>
                        <a:pt x="16" y="38"/>
                        <a:pt x="13" y="40"/>
                        <a:pt x="14" y="41"/>
                      </a:cubicBezTo>
                      <a:cubicBezTo>
                        <a:pt x="15" y="41"/>
                        <a:pt x="18" y="41"/>
                        <a:pt x="19" y="41"/>
                      </a:cubicBezTo>
                      <a:cubicBezTo>
                        <a:pt x="20" y="40"/>
                        <a:pt x="20" y="38"/>
                        <a:pt x="21" y="39"/>
                      </a:cubicBezTo>
                      <a:cubicBezTo>
                        <a:pt x="22" y="40"/>
                        <a:pt x="24" y="41"/>
                        <a:pt x="25" y="40"/>
                      </a:cubicBezTo>
                      <a:cubicBezTo>
                        <a:pt x="26" y="40"/>
                        <a:pt x="28" y="39"/>
                        <a:pt x="28" y="40"/>
                      </a:cubicBezTo>
                      <a:cubicBezTo>
                        <a:pt x="29" y="43"/>
                        <a:pt x="27" y="45"/>
                        <a:pt x="31" y="43"/>
                      </a:cubicBezTo>
                      <a:cubicBezTo>
                        <a:pt x="32" y="43"/>
                        <a:pt x="33" y="42"/>
                        <a:pt x="34" y="42"/>
                      </a:cubicBezTo>
                      <a:cubicBezTo>
                        <a:pt x="35" y="42"/>
                        <a:pt x="36" y="43"/>
                        <a:pt x="36" y="43"/>
                      </a:cubicBezTo>
                      <a:cubicBezTo>
                        <a:pt x="37" y="41"/>
                        <a:pt x="35" y="39"/>
                        <a:pt x="37" y="37"/>
                      </a:cubicBezTo>
                      <a:cubicBezTo>
                        <a:pt x="38" y="36"/>
                        <a:pt x="37" y="35"/>
                        <a:pt x="37" y="33"/>
                      </a:cubicBezTo>
                      <a:cubicBezTo>
                        <a:pt x="37" y="32"/>
                        <a:pt x="38" y="31"/>
                        <a:pt x="39" y="30"/>
                      </a:cubicBezTo>
                      <a:cubicBezTo>
                        <a:pt x="41" y="28"/>
                        <a:pt x="43" y="27"/>
                        <a:pt x="42" y="24"/>
                      </a:cubicBezTo>
                      <a:cubicBezTo>
                        <a:pt x="42" y="22"/>
                        <a:pt x="45" y="18"/>
                        <a:pt x="47" y="19"/>
                      </a:cubicBezTo>
                      <a:cubicBezTo>
                        <a:pt x="48" y="20"/>
                        <a:pt x="51" y="19"/>
                        <a:pt x="49" y="18"/>
                      </a:cubicBezTo>
                      <a:cubicBezTo>
                        <a:pt x="48" y="16"/>
                        <a:pt x="45" y="15"/>
                        <a:pt x="45" y="13"/>
                      </a:cubicBezTo>
                      <a:cubicBezTo>
                        <a:pt x="45" y="11"/>
                        <a:pt x="43" y="9"/>
                        <a:pt x="42" y="7"/>
                      </a:cubicBezTo>
                      <a:cubicBezTo>
                        <a:pt x="41" y="4"/>
                        <a:pt x="44" y="7"/>
                        <a:pt x="44" y="6"/>
                      </a:cubicBezTo>
                      <a:cubicBezTo>
                        <a:pt x="45" y="5"/>
                        <a:pt x="41" y="4"/>
                        <a:pt x="44" y="3"/>
                      </a:cubicBezTo>
                      <a:cubicBezTo>
                        <a:pt x="40" y="2"/>
                        <a:pt x="34" y="0"/>
                        <a:pt x="33" y="5"/>
                      </a:cubicBezTo>
                      <a:cubicBezTo>
                        <a:pt x="32" y="7"/>
                        <a:pt x="34" y="3"/>
                        <a:pt x="3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6" name="Freeform 710">
                  <a:extLst>
                    <a:ext uri="{FF2B5EF4-FFF2-40B4-BE49-F238E27FC236}">
                      <a16:creationId xmlns:a16="http://schemas.microsoft.com/office/drawing/2014/main" id="{79268B96-30CF-2949-AF3D-DAE8BD1176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09733" y="8717701"/>
                  <a:ext cx="458600" cy="299442"/>
                </a:xfrm>
                <a:custGeom>
                  <a:avLst/>
                  <a:gdLst>
                    <a:gd name="T0" fmla="*/ 45 w 49"/>
                    <a:gd name="T1" fmla="*/ 10 h 32"/>
                    <a:gd name="T2" fmla="*/ 47 w 49"/>
                    <a:gd name="T3" fmla="*/ 8 h 32"/>
                    <a:gd name="T4" fmla="*/ 43 w 49"/>
                    <a:gd name="T5" fmla="*/ 7 h 32"/>
                    <a:gd name="T6" fmla="*/ 42 w 49"/>
                    <a:gd name="T7" fmla="*/ 6 h 32"/>
                    <a:gd name="T8" fmla="*/ 41 w 49"/>
                    <a:gd name="T9" fmla="*/ 6 h 32"/>
                    <a:gd name="T10" fmla="*/ 41 w 49"/>
                    <a:gd name="T11" fmla="*/ 4 h 32"/>
                    <a:gd name="T12" fmla="*/ 39 w 49"/>
                    <a:gd name="T13" fmla="*/ 2 h 32"/>
                    <a:gd name="T14" fmla="*/ 37 w 49"/>
                    <a:gd name="T15" fmla="*/ 2 h 32"/>
                    <a:gd name="T16" fmla="*/ 36 w 49"/>
                    <a:gd name="T17" fmla="*/ 1 h 32"/>
                    <a:gd name="T18" fmla="*/ 32 w 49"/>
                    <a:gd name="T19" fmla="*/ 6 h 32"/>
                    <a:gd name="T20" fmla="*/ 30 w 49"/>
                    <a:gd name="T21" fmla="*/ 8 h 32"/>
                    <a:gd name="T22" fmla="*/ 29 w 49"/>
                    <a:gd name="T23" fmla="*/ 9 h 32"/>
                    <a:gd name="T24" fmla="*/ 29 w 49"/>
                    <a:gd name="T25" fmla="*/ 10 h 32"/>
                    <a:gd name="T26" fmla="*/ 25 w 49"/>
                    <a:gd name="T27" fmla="*/ 12 h 32"/>
                    <a:gd name="T28" fmla="*/ 25 w 49"/>
                    <a:gd name="T29" fmla="*/ 15 h 32"/>
                    <a:gd name="T30" fmla="*/ 27 w 49"/>
                    <a:gd name="T31" fmla="*/ 14 h 32"/>
                    <a:gd name="T32" fmla="*/ 29 w 49"/>
                    <a:gd name="T33" fmla="*/ 13 h 32"/>
                    <a:gd name="T34" fmla="*/ 28 w 49"/>
                    <a:gd name="T35" fmla="*/ 11 h 32"/>
                    <a:gd name="T36" fmla="*/ 29 w 49"/>
                    <a:gd name="T37" fmla="*/ 13 h 32"/>
                    <a:gd name="T38" fmla="*/ 26 w 49"/>
                    <a:gd name="T39" fmla="*/ 14 h 32"/>
                    <a:gd name="T40" fmla="*/ 23 w 49"/>
                    <a:gd name="T41" fmla="*/ 13 h 32"/>
                    <a:gd name="T42" fmla="*/ 14 w 49"/>
                    <a:gd name="T43" fmla="*/ 20 h 32"/>
                    <a:gd name="T44" fmla="*/ 9 w 49"/>
                    <a:gd name="T45" fmla="*/ 23 h 32"/>
                    <a:gd name="T46" fmla="*/ 7 w 49"/>
                    <a:gd name="T47" fmla="*/ 26 h 32"/>
                    <a:gd name="T48" fmla="*/ 9 w 49"/>
                    <a:gd name="T49" fmla="*/ 28 h 32"/>
                    <a:gd name="T50" fmla="*/ 0 w 49"/>
                    <a:gd name="T51" fmla="*/ 26 h 32"/>
                    <a:gd name="T52" fmla="*/ 5 w 49"/>
                    <a:gd name="T53" fmla="*/ 32 h 32"/>
                    <a:gd name="T54" fmla="*/ 7 w 49"/>
                    <a:gd name="T55" fmla="*/ 31 h 32"/>
                    <a:gd name="T56" fmla="*/ 12 w 49"/>
                    <a:gd name="T57" fmla="*/ 30 h 32"/>
                    <a:gd name="T58" fmla="*/ 20 w 49"/>
                    <a:gd name="T59" fmla="*/ 29 h 32"/>
                    <a:gd name="T60" fmla="*/ 27 w 49"/>
                    <a:gd name="T61" fmla="*/ 24 h 32"/>
                    <a:gd name="T62" fmla="*/ 30 w 49"/>
                    <a:gd name="T63" fmla="*/ 18 h 32"/>
                    <a:gd name="T64" fmla="*/ 34 w 49"/>
                    <a:gd name="T65" fmla="*/ 14 h 32"/>
                    <a:gd name="T66" fmla="*/ 43 w 49"/>
                    <a:gd name="T67" fmla="*/ 14 h 32"/>
                    <a:gd name="T68" fmla="*/ 45 w 49"/>
                    <a:gd name="T69" fmla="*/ 1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9" h="32">
                      <a:moveTo>
                        <a:pt x="45" y="10"/>
                      </a:moveTo>
                      <a:cubicBezTo>
                        <a:pt x="48" y="10"/>
                        <a:pt x="49" y="9"/>
                        <a:pt x="47" y="8"/>
                      </a:cubicBezTo>
                      <a:cubicBezTo>
                        <a:pt x="45" y="7"/>
                        <a:pt x="45" y="6"/>
                        <a:pt x="43" y="7"/>
                      </a:cubicBezTo>
                      <a:cubicBezTo>
                        <a:pt x="42" y="8"/>
                        <a:pt x="43" y="7"/>
                        <a:pt x="42" y="6"/>
                      </a:cubicBezTo>
                      <a:cubicBezTo>
                        <a:pt x="42" y="6"/>
                        <a:pt x="41" y="6"/>
                        <a:pt x="41" y="6"/>
                      </a:cubicBezTo>
                      <a:cubicBezTo>
                        <a:pt x="41" y="6"/>
                        <a:pt x="41" y="4"/>
                        <a:pt x="41" y="4"/>
                      </a:cubicBezTo>
                      <a:cubicBezTo>
                        <a:pt x="40" y="3"/>
                        <a:pt x="39" y="2"/>
                        <a:pt x="39" y="2"/>
                      </a:cubicBezTo>
                      <a:cubicBezTo>
                        <a:pt x="37" y="0"/>
                        <a:pt x="38" y="1"/>
                        <a:pt x="37" y="2"/>
                      </a:cubicBezTo>
                      <a:cubicBezTo>
                        <a:pt x="36" y="3"/>
                        <a:pt x="36" y="1"/>
                        <a:pt x="36" y="1"/>
                      </a:cubicBezTo>
                      <a:cubicBezTo>
                        <a:pt x="35" y="1"/>
                        <a:pt x="32" y="5"/>
                        <a:pt x="32" y="6"/>
                      </a:cubicBezTo>
                      <a:cubicBezTo>
                        <a:pt x="31" y="6"/>
                        <a:pt x="30" y="7"/>
                        <a:pt x="30" y="8"/>
                      </a:cubicBezTo>
                      <a:cubicBezTo>
                        <a:pt x="29" y="8"/>
                        <a:pt x="29" y="9"/>
                        <a:pt x="29" y="9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cubicBezTo>
                        <a:pt x="29" y="11"/>
                        <a:pt x="26" y="11"/>
                        <a:pt x="25" y="12"/>
                      </a:cubicBezTo>
                      <a:cubicBezTo>
                        <a:pt x="22" y="12"/>
                        <a:pt x="23" y="14"/>
                        <a:pt x="25" y="15"/>
                      </a:cubicBezTo>
                      <a:cubicBezTo>
                        <a:pt x="27" y="17"/>
                        <a:pt x="26" y="15"/>
                        <a:pt x="27" y="14"/>
                      </a:cubicBezTo>
                      <a:cubicBezTo>
                        <a:pt x="27" y="13"/>
                        <a:pt x="29" y="13"/>
                        <a:pt x="29" y="13"/>
                      </a:cubicBezTo>
                      <a:cubicBezTo>
                        <a:pt x="29" y="13"/>
                        <a:pt x="28" y="12"/>
                        <a:pt x="28" y="11"/>
                      </a:cubicBezTo>
                      <a:cubicBezTo>
                        <a:pt x="28" y="12"/>
                        <a:pt x="29" y="13"/>
                        <a:pt x="29" y="13"/>
                      </a:cubicBezTo>
                      <a:cubicBezTo>
                        <a:pt x="29" y="13"/>
                        <a:pt x="27" y="13"/>
                        <a:pt x="26" y="14"/>
                      </a:cubicBezTo>
                      <a:cubicBezTo>
                        <a:pt x="26" y="17"/>
                        <a:pt x="24" y="14"/>
                        <a:pt x="23" y="13"/>
                      </a:cubicBezTo>
                      <a:cubicBezTo>
                        <a:pt x="20" y="16"/>
                        <a:pt x="18" y="19"/>
                        <a:pt x="14" y="20"/>
                      </a:cubicBezTo>
                      <a:cubicBezTo>
                        <a:pt x="12" y="21"/>
                        <a:pt x="10" y="21"/>
                        <a:pt x="9" y="23"/>
                      </a:cubicBezTo>
                      <a:cubicBezTo>
                        <a:pt x="8" y="24"/>
                        <a:pt x="8" y="25"/>
                        <a:pt x="7" y="26"/>
                      </a:cubicBezTo>
                      <a:cubicBezTo>
                        <a:pt x="7" y="27"/>
                        <a:pt x="9" y="28"/>
                        <a:pt x="9" y="28"/>
                      </a:cubicBezTo>
                      <a:cubicBezTo>
                        <a:pt x="8" y="29"/>
                        <a:pt x="1" y="26"/>
                        <a:pt x="0" y="26"/>
                      </a:cubicBezTo>
                      <a:cubicBezTo>
                        <a:pt x="1" y="28"/>
                        <a:pt x="3" y="31"/>
                        <a:pt x="5" y="32"/>
                      </a:cubicBezTo>
                      <a:cubicBezTo>
                        <a:pt x="6" y="32"/>
                        <a:pt x="7" y="31"/>
                        <a:pt x="7" y="31"/>
                      </a:cubicBezTo>
                      <a:cubicBezTo>
                        <a:pt x="9" y="30"/>
                        <a:pt x="12" y="31"/>
                        <a:pt x="12" y="30"/>
                      </a:cubicBezTo>
                      <a:cubicBezTo>
                        <a:pt x="15" y="27"/>
                        <a:pt x="17" y="28"/>
                        <a:pt x="20" y="29"/>
                      </a:cubicBezTo>
                      <a:cubicBezTo>
                        <a:pt x="23" y="29"/>
                        <a:pt x="26" y="27"/>
                        <a:pt x="27" y="24"/>
                      </a:cubicBezTo>
                      <a:cubicBezTo>
                        <a:pt x="28" y="22"/>
                        <a:pt x="29" y="20"/>
                        <a:pt x="30" y="18"/>
                      </a:cubicBezTo>
                      <a:cubicBezTo>
                        <a:pt x="30" y="15"/>
                        <a:pt x="31" y="14"/>
                        <a:pt x="34" y="14"/>
                      </a:cubicBezTo>
                      <a:cubicBezTo>
                        <a:pt x="37" y="14"/>
                        <a:pt x="40" y="15"/>
                        <a:pt x="43" y="14"/>
                      </a:cubicBezTo>
                      <a:cubicBezTo>
                        <a:pt x="47" y="13"/>
                        <a:pt x="40" y="10"/>
                        <a:pt x="45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7" name="Freeform 711">
                  <a:extLst>
                    <a:ext uri="{FF2B5EF4-FFF2-40B4-BE49-F238E27FC236}">
                      <a16:creationId xmlns:a16="http://schemas.microsoft.com/office/drawing/2014/main" id="{124DA679-1A95-A941-BF7D-B4AF1D4C15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6615" y="7679214"/>
                  <a:ext cx="159235" cy="92380"/>
                </a:xfrm>
                <a:custGeom>
                  <a:avLst/>
                  <a:gdLst>
                    <a:gd name="T0" fmla="*/ 2 w 17"/>
                    <a:gd name="T1" fmla="*/ 8 h 10"/>
                    <a:gd name="T2" fmla="*/ 7 w 17"/>
                    <a:gd name="T3" fmla="*/ 9 h 10"/>
                    <a:gd name="T4" fmla="*/ 12 w 17"/>
                    <a:gd name="T5" fmla="*/ 9 h 10"/>
                    <a:gd name="T6" fmla="*/ 16 w 17"/>
                    <a:gd name="T7" fmla="*/ 8 h 10"/>
                    <a:gd name="T8" fmla="*/ 15 w 17"/>
                    <a:gd name="T9" fmla="*/ 3 h 10"/>
                    <a:gd name="T10" fmla="*/ 10 w 17"/>
                    <a:gd name="T11" fmla="*/ 3 h 10"/>
                    <a:gd name="T12" fmla="*/ 6 w 17"/>
                    <a:gd name="T13" fmla="*/ 1 h 10"/>
                    <a:gd name="T14" fmla="*/ 2 w 17"/>
                    <a:gd name="T15" fmla="*/ 8 h 10"/>
                    <a:gd name="T16" fmla="*/ 2 w 17"/>
                    <a:gd name="T17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0">
                      <a:moveTo>
                        <a:pt x="2" y="8"/>
                      </a:moveTo>
                      <a:cubicBezTo>
                        <a:pt x="3" y="9"/>
                        <a:pt x="6" y="10"/>
                        <a:pt x="7" y="9"/>
                      </a:cubicBezTo>
                      <a:cubicBezTo>
                        <a:pt x="9" y="8"/>
                        <a:pt x="10" y="10"/>
                        <a:pt x="12" y="9"/>
                      </a:cubicBezTo>
                      <a:cubicBezTo>
                        <a:pt x="13" y="9"/>
                        <a:pt x="17" y="9"/>
                        <a:pt x="16" y="8"/>
                      </a:cubicBezTo>
                      <a:cubicBezTo>
                        <a:pt x="15" y="6"/>
                        <a:pt x="14" y="5"/>
                        <a:pt x="15" y="3"/>
                      </a:cubicBezTo>
                      <a:cubicBezTo>
                        <a:pt x="13" y="2"/>
                        <a:pt x="11" y="4"/>
                        <a:pt x="10" y="3"/>
                      </a:cubicBezTo>
                      <a:cubicBezTo>
                        <a:pt x="9" y="2"/>
                        <a:pt x="7" y="0"/>
                        <a:pt x="6" y="1"/>
                      </a:cubicBezTo>
                      <a:cubicBezTo>
                        <a:pt x="4" y="3"/>
                        <a:pt x="0" y="6"/>
                        <a:pt x="2" y="8"/>
                      </a:cubicBezTo>
                      <a:cubicBezTo>
                        <a:pt x="3" y="9"/>
                        <a:pt x="1" y="7"/>
                        <a:pt x="2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8" name="Freeform 712">
                  <a:extLst>
                    <a:ext uri="{FF2B5EF4-FFF2-40B4-BE49-F238E27FC236}">
                      <a16:creationId xmlns:a16="http://schemas.microsoft.com/office/drawing/2014/main" id="{5ED4D727-E7B3-4443-A9DD-E9BFE7A725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10372" y="7574093"/>
                  <a:ext cx="347131" cy="216615"/>
                </a:xfrm>
                <a:custGeom>
                  <a:avLst/>
                  <a:gdLst>
                    <a:gd name="T0" fmla="*/ 1 w 37"/>
                    <a:gd name="T1" fmla="*/ 3 h 23"/>
                    <a:gd name="T2" fmla="*/ 0 w 37"/>
                    <a:gd name="T3" fmla="*/ 9 h 23"/>
                    <a:gd name="T4" fmla="*/ 5 w 37"/>
                    <a:gd name="T5" fmla="*/ 13 h 23"/>
                    <a:gd name="T6" fmla="*/ 7 w 37"/>
                    <a:gd name="T7" fmla="*/ 14 h 23"/>
                    <a:gd name="T8" fmla="*/ 12 w 37"/>
                    <a:gd name="T9" fmla="*/ 15 h 23"/>
                    <a:gd name="T10" fmla="*/ 15 w 37"/>
                    <a:gd name="T11" fmla="*/ 16 h 23"/>
                    <a:gd name="T12" fmla="*/ 19 w 37"/>
                    <a:gd name="T13" fmla="*/ 16 h 23"/>
                    <a:gd name="T14" fmla="*/ 22 w 37"/>
                    <a:gd name="T15" fmla="*/ 19 h 23"/>
                    <a:gd name="T16" fmla="*/ 26 w 37"/>
                    <a:gd name="T17" fmla="*/ 20 h 23"/>
                    <a:gd name="T18" fmla="*/ 29 w 37"/>
                    <a:gd name="T19" fmla="*/ 22 h 23"/>
                    <a:gd name="T20" fmla="*/ 32 w 37"/>
                    <a:gd name="T21" fmla="*/ 20 h 23"/>
                    <a:gd name="T22" fmla="*/ 35 w 37"/>
                    <a:gd name="T23" fmla="*/ 22 h 23"/>
                    <a:gd name="T24" fmla="*/ 37 w 37"/>
                    <a:gd name="T25" fmla="*/ 21 h 23"/>
                    <a:gd name="T26" fmla="*/ 37 w 37"/>
                    <a:gd name="T27" fmla="*/ 18 h 23"/>
                    <a:gd name="T28" fmla="*/ 37 w 37"/>
                    <a:gd name="T29" fmla="*/ 14 h 23"/>
                    <a:gd name="T30" fmla="*/ 32 w 37"/>
                    <a:gd name="T31" fmla="*/ 14 h 23"/>
                    <a:gd name="T32" fmla="*/ 31 w 37"/>
                    <a:gd name="T33" fmla="*/ 13 h 23"/>
                    <a:gd name="T34" fmla="*/ 28 w 37"/>
                    <a:gd name="T35" fmla="*/ 13 h 23"/>
                    <a:gd name="T36" fmla="*/ 26 w 37"/>
                    <a:gd name="T37" fmla="*/ 12 h 23"/>
                    <a:gd name="T38" fmla="*/ 24 w 37"/>
                    <a:gd name="T39" fmla="*/ 12 h 23"/>
                    <a:gd name="T40" fmla="*/ 20 w 37"/>
                    <a:gd name="T41" fmla="*/ 10 h 23"/>
                    <a:gd name="T42" fmla="*/ 18 w 37"/>
                    <a:gd name="T43" fmla="*/ 8 h 23"/>
                    <a:gd name="T44" fmla="*/ 16 w 37"/>
                    <a:gd name="T45" fmla="*/ 7 h 23"/>
                    <a:gd name="T46" fmla="*/ 10 w 37"/>
                    <a:gd name="T47" fmla="*/ 2 h 23"/>
                    <a:gd name="T48" fmla="*/ 8 w 37"/>
                    <a:gd name="T49" fmla="*/ 0 h 23"/>
                    <a:gd name="T50" fmla="*/ 5 w 37"/>
                    <a:gd name="T51" fmla="*/ 2 h 23"/>
                    <a:gd name="T52" fmla="*/ 4 w 37"/>
                    <a:gd name="T53" fmla="*/ 2 h 23"/>
                    <a:gd name="T54" fmla="*/ 1 w 37"/>
                    <a:gd name="T55" fmla="*/ 3 h 23"/>
                    <a:gd name="T56" fmla="*/ 1 w 37"/>
                    <a:gd name="T57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" h="23">
                      <a:moveTo>
                        <a:pt x="1" y="3"/>
                      </a:moveTo>
                      <a:cubicBezTo>
                        <a:pt x="0" y="4"/>
                        <a:pt x="0" y="8"/>
                        <a:pt x="0" y="9"/>
                      </a:cubicBezTo>
                      <a:cubicBezTo>
                        <a:pt x="1" y="10"/>
                        <a:pt x="4" y="11"/>
                        <a:pt x="5" y="13"/>
                      </a:cubicBezTo>
                      <a:cubicBezTo>
                        <a:pt x="6" y="13"/>
                        <a:pt x="7" y="14"/>
                        <a:pt x="7" y="14"/>
                      </a:cubicBezTo>
                      <a:cubicBezTo>
                        <a:pt x="9" y="15"/>
                        <a:pt x="10" y="14"/>
                        <a:pt x="12" y="15"/>
                      </a:cubicBezTo>
                      <a:cubicBezTo>
                        <a:pt x="13" y="15"/>
                        <a:pt x="14" y="16"/>
                        <a:pt x="15" y="16"/>
                      </a:cubicBezTo>
                      <a:cubicBezTo>
                        <a:pt x="16" y="16"/>
                        <a:pt x="18" y="16"/>
                        <a:pt x="19" y="16"/>
                      </a:cubicBezTo>
                      <a:cubicBezTo>
                        <a:pt x="20" y="17"/>
                        <a:pt x="21" y="18"/>
                        <a:pt x="22" y="19"/>
                      </a:cubicBezTo>
                      <a:cubicBezTo>
                        <a:pt x="23" y="19"/>
                        <a:pt x="25" y="19"/>
                        <a:pt x="26" y="20"/>
                      </a:cubicBezTo>
                      <a:cubicBezTo>
                        <a:pt x="27" y="20"/>
                        <a:pt x="28" y="22"/>
                        <a:pt x="29" y="22"/>
                      </a:cubicBezTo>
                      <a:cubicBezTo>
                        <a:pt x="30" y="22"/>
                        <a:pt x="31" y="20"/>
                        <a:pt x="32" y="20"/>
                      </a:cubicBezTo>
                      <a:cubicBezTo>
                        <a:pt x="33" y="21"/>
                        <a:pt x="33" y="23"/>
                        <a:pt x="35" y="22"/>
                      </a:cubicBezTo>
                      <a:cubicBezTo>
                        <a:pt x="35" y="22"/>
                        <a:pt x="37" y="21"/>
                        <a:pt x="37" y="21"/>
                      </a:cubicBezTo>
                      <a:cubicBezTo>
                        <a:pt x="37" y="20"/>
                        <a:pt x="37" y="19"/>
                        <a:pt x="37" y="18"/>
                      </a:cubicBezTo>
                      <a:cubicBezTo>
                        <a:pt x="36" y="17"/>
                        <a:pt x="37" y="16"/>
                        <a:pt x="37" y="14"/>
                      </a:cubicBezTo>
                      <a:cubicBezTo>
                        <a:pt x="35" y="14"/>
                        <a:pt x="34" y="15"/>
                        <a:pt x="32" y="14"/>
                      </a:cubicBezTo>
                      <a:cubicBezTo>
                        <a:pt x="32" y="14"/>
                        <a:pt x="31" y="13"/>
                        <a:pt x="31" y="13"/>
                      </a:cubicBezTo>
                      <a:cubicBezTo>
                        <a:pt x="30" y="13"/>
                        <a:pt x="29" y="14"/>
                        <a:pt x="28" y="13"/>
                      </a:cubicBezTo>
                      <a:cubicBezTo>
                        <a:pt x="28" y="13"/>
                        <a:pt x="27" y="12"/>
                        <a:pt x="26" y="12"/>
                      </a:cubicBezTo>
                      <a:cubicBezTo>
                        <a:pt x="25" y="12"/>
                        <a:pt x="24" y="14"/>
                        <a:pt x="24" y="12"/>
                      </a:cubicBezTo>
                      <a:cubicBezTo>
                        <a:pt x="22" y="10"/>
                        <a:pt x="21" y="11"/>
                        <a:pt x="20" y="10"/>
                      </a:cubicBezTo>
                      <a:cubicBezTo>
                        <a:pt x="19" y="9"/>
                        <a:pt x="19" y="8"/>
                        <a:pt x="18" y="8"/>
                      </a:cubicBezTo>
                      <a:cubicBezTo>
                        <a:pt x="17" y="7"/>
                        <a:pt x="16" y="7"/>
                        <a:pt x="16" y="7"/>
                      </a:cubicBezTo>
                      <a:cubicBezTo>
                        <a:pt x="14" y="6"/>
                        <a:pt x="11" y="4"/>
                        <a:pt x="10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0"/>
                        <a:pt x="6" y="1"/>
                        <a:pt x="5" y="2"/>
                      </a:cubicBezTo>
                      <a:cubicBezTo>
                        <a:pt x="5" y="3"/>
                        <a:pt x="4" y="2"/>
                        <a:pt x="4" y="2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0" y="4"/>
                        <a:pt x="2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9" name="Freeform 713">
                  <a:extLst>
                    <a:ext uri="{FF2B5EF4-FFF2-40B4-BE49-F238E27FC236}">
                      <a16:creationId xmlns:a16="http://schemas.microsoft.com/office/drawing/2014/main" id="{AC125A9E-2B44-6E47-8CA5-F01478319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2154" y="8360921"/>
                  <a:ext cx="261145" cy="216615"/>
                </a:xfrm>
                <a:custGeom>
                  <a:avLst/>
                  <a:gdLst>
                    <a:gd name="T0" fmla="*/ 14 w 28"/>
                    <a:gd name="T1" fmla="*/ 19 h 23"/>
                    <a:gd name="T2" fmla="*/ 19 w 28"/>
                    <a:gd name="T3" fmla="*/ 18 h 23"/>
                    <a:gd name="T4" fmla="*/ 19 w 28"/>
                    <a:gd name="T5" fmla="*/ 15 h 23"/>
                    <a:gd name="T6" fmla="*/ 21 w 28"/>
                    <a:gd name="T7" fmla="*/ 14 h 23"/>
                    <a:gd name="T8" fmla="*/ 24 w 28"/>
                    <a:gd name="T9" fmla="*/ 12 h 23"/>
                    <a:gd name="T10" fmla="*/ 27 w 28"/>
                    <a:gd name="T11" fmla="*/ 9 h 23"/>
                    <a:gd name="T12" fmla="*/ 26 w 28"/>
                    <a:gd name="T13" fmla="*/ 1 h 23"/>
                    <a:gd name="T14" fmla="*/ 22 w 28"/>
                    <a:gd name="T15" fmla="*/ 1 h 23"/>
                    <a:gd name="T16" fmla="*/ 19 w 28"/>
                    <a:gd name="T17" fmla="*/ 2 h 23"/>
                    <a:gd name="T18" fmla="*/ 17 w 28"/>
                    <a:gd name="T19" fmla="*/ 2 h 23"/>
                    <a:gd name="T20" fmla="*/ 3 w 28"/>
                    <a:gd name="T21" fmla="*/ 3 h 23"/>
                    <a:gd name="T22" fmla="*/ 0 w 28"/>
                    <a:gd name="T23" fmla="*/ 7 h 23"/>
                    <a:gd name="T24" fmla="*/ 1 w 28"/>
                    <a:gd name="T25" fmla="*/ 10 h 23"/>
                    <a:gd name="T26" fmla="*/ 3 w 28"/>
                    <a:gd name="T27" fmla="*/ 14 h 23"/>
                    <a:gd name="T28" fmla="*/ 5 w 28"/>
                    <a:gd name="T29" fmla="*/ 18 h 23"/>
                    <a:gd name="T30" fmla="*/ 6 w 28"/>
                    <a:gd name="T31" fmla="*/ 19 h 23"/>
                    <a:gd name="T32" fmla="*/ 7 w 28"/>
                    <a:gd name="T33" fmla="*/ 21 h 23"/>
                    <a:gd name="T34" fmla="*/ 8 w 28"/>
                    <a:gd name="T35" fmla="*/ 23 h 23"/>
                    <a:gd name="T36" fmla="*/ 14 w 28"/>
                    <a:gd name="T37" fmla="*/ 19 h 23"/>
                    <a:gd name="T38" fmla="*/ 14 w 28"/>
                    <a:gd name="T39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8" h="23">
                      <a:moveTo>
                        <a:pt x="14" y="19"/>
                      </a:moveTo>
                      <a:cubicBezTo>
                        <a:pt x="14" y="18"/>
                        <a:pt x="20" y="20"/>
                        <a:pt x="19" y="18"/>
                      </a:cubicBezTo>
                      <a:cubicBezTo>
                        <a:pt x="19" y="18"/>
                        <a:pt x="18" y="15"/>
                        <a:pt x="19" y="15"/>
                      </a:cubicBezTo>
                      <a:cubicBezTo>
                        <a:pt x="20" y="15"/>
                        <a:pt x="21" y="16"/>
                        <a:pt x="21" y="14"/>
                      </a:cubicBezTo>
                      <a:cubicBezTo>
                        <a:pt x="21" y="12"/>
                        <a:pt x="23" y="13"/>
                        <a:pt x="24" y="12"/>
                      </a:cubicBezTo>
                      <a:cubicBezTo>
                        <a:pt x="26" y="12"/>
                        <a:pt x="26" y="10"/>
                        <a:pt x="27" y="9"/>
                      </a:cubicBezTo>
                      <a:cubicBezTo>
                        <a:pt x="28" y="7"/>
                        <a:pt x="25" y="2"/>
                        <a:pt x="26" y="1"/>
                      </a:cubicBezTo>
                      <a:cubicBezTo>
                        <a:pt x="24" y="2"/>
                        <a:pt x="24" y="2"/>
                        <a:pt x="22" y="1"/>
                      </a:cubicBezTo>
                      <a:cubicBezTo>
                        <a:pt x="21" y="0"/>
                        <a:pt x="19" y="2"/>
                        <a:pt x="19" y="2"/>
                      </a:cubicBezTo>
                      <a:cubicBezTo>
                        <a:pt x="19" y="4"/>
                        <a:pt x="17" y="2"/>
                        <a:pt x="17" y="2"/>
                      </a:cubicBezTo>
                      <a:cubicBezTo>
                        <a:pt x="13" y="1"/>
                        <a:pt x="6" y="0"/>
                        <a:pt x="3" y="3"/>
                      </a:cubicBezTo>
                      <a:cubicBezTo>
                        <a:pt x="2" y="4"/>
                        <a:pt x="0" y="5"/>
                        <a:pt x="0" y="7"/>
                      </a:cubicBezTo>
                      <a:cubicBezTo>
                        <a:pt x="0" y="8"/>
                        <a:pt x="1" y="9"/>
                        <a:pt x="1" y="10"/>
                      </a:cubicBezTo>
                      <a:cubicBezTo>
                        <a:pt x="3" y="11"/>
                        <a:pt x="3" y="13"/>
                        <a:pt x="3" y="14"/>
                      </a:cubicBezTo>
                      <a:cubicBezTo>
                        <a:pt x="4" y="16"/>
                        <a:pt x="4" y="17"/>
                        <a:pt x="5" y="18"/>
                      </a:cubicBezTo>
                      <a:cubicBezTo>
                        <a:pt x="5" y="19"/>
                        <a:pt x="6" y="18"/>
                        <a:pt x="6" y="19"/>
                      </a:cubicBezTo>
                      <a:cubicBezTo>
                        <a:pt x="7" y="19"/>
                        <a:pt x="6" y="20"/>
                        <a:pt x="7" y="21"/>
                      </a:cubicBezTo>
                      <a:cubicBezTo>
                        <a:pt x="9" y="21"/>
                        <a:pt x="8" y="22"/>
                        <a:pt x="8" y="23"/>
                      </a:cubicBezTo>
                      <a:cubicBezTo>
                        <a:pt x="8" y="22"/>
                        <a:pt x="14" y="20"/>
                        <a:pt x="14" y="19"/>
                      </a:cubicBezTo>
                      <a:cubicBezTo>
                        <a:pt x="14" y="19"/>
                        <a:pt x="14" y="20"/>
                        <a:pt x="14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0" name="Freeform 714">
                  <a:extLst>
                    <a:ext uri="{FF2B5EF4-FFF2-40B4-BE49-F238E27FC236}">
                      <a16:creationId xmlns:a16="http://schemas.microsoft.com/office/drawing/2014/main" id="{624575E7-EC38-4C46-BFD9-F5129C3F94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70242" y="8743185"/>
                  <a:ext cx="207005" cy="245289"/>
                </a:xfrm>
                <a:custGeom>
                  <a:avLst/>
                  <a:gdLst>
                    <a:gd name="T0" fmla="*/ 10 w 22"/>
                    <a:gd name="T1" fmla="*/ 3 h 26"/>
                    <a:gd name="T2" fmla="*/ 7 w 22"/>
                    <a:gd name="T3" fmla="*/ 4 h 26"/>
                    <a:gd name="T4" fmla="*/ 6 w 22"/>
                    <a:gd name="T5" fmla="*/ 4 h 26"/>
                    <a:gd name="T6" fmla="*/ 5 w 22"/>
                    <a:gd name="T7" fmla="*/ 1 h 26"/>
                    <a:gd name="T8" fmla="*/ 0 w 22"/>
                    <a:gd name="T9" fmla="*/ 0 h 26"/>
                    <a:gd name="T10" fmla="*/ 1 w 22"/>
                    <a:gd name="T11" fmla="*/ 6 h 26"/>
                    <a:gd name="T12" fmla="*/ 4 w 22"/>
                    <a:gd name="T13" fmla="*/ 14 h 26"/>
                    <a:gd name="T14" fmla="*/ 9 w 22"/>
                    <a:gd name="T15" fmla="*/ 21 h 26"/>
                    <a:gd name="T16" fmla="*/ 19 w 22"/>
                    <a:gd name="T17" fmla="*/ 26 h 26"/>
                    <a:gd name="T18" fmla="*/ 20 w 22"/>
                    <a:gd name="T19" fmla="*/ 23 h 26"/>
                    <a:gd name="T20" fmla="*/ 16 w 22"/>
                    <a:gd name="T21" fmla="*/ 14 h 26"/>
                    <a:gd name="T22" fmla="*/ 16 w 22"/>
                    <a:gd name="T23" fmla="*/ 6 h 26"/>
                    <a:gd name="T24" fmla="*/ 10 w 22"/>
                    <a:gd name="T25" fmla="*/ 3 h 26"/>
                    <a:gd name="T26" fmla="*/ 10 w 22"/>
                    <a:gd name="T27" fmla="*/ 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6">
                      <a:moveTo>
                        <a:pt x="10" y="3"/>
                      </a:moveTo>
                      <a:cubicBezTo>
                        <a:pt x="9" y="3"/>
                        <a:pt x="8" y="4"/>
                        <a:pt x="7" y="4"/>
                      </a:cubicBezTo>
                      <a:cubicBezTo>
                        <a:pt x="7" y="3"/>
                        <a:pt x="6" y="4"/>
                        <a:pt x="6" y="4"/>
                      </a:cubicBezTo>
                      <a:cubicBezTo>
                        <a:pt x="5" y="4"/>
                        <a:pt x="5" y="2"/>
                        <a:pt x="5" y="1"/>
                      </a:cubicBezTo>
                      <a:cubicBezTo>
                        <a:pt x="4" y="0"/>
                        <a:pt x="2" y="0"/>
                        <a:pt x="0" y="0"/>
                      </a:cubicBezTo>
                      <a:cubicBezTo>
                        <a:pt x="1" y="1"/>
                        <a:pt x="1" y="4"/>
                        <a:pt x="1" y="6"/>
                      </a:cubicBezTo>
                      <a:cubicBezTo>
                        <a:pt x="2" y="8"/>
                        <a:pt x="3" y="11"/>
                        <a:pt x="4" y="14"/>
                      </a:cubicBezTo>
                      <a:cubicBezTo>
                        <a:pt x="6" y="16"/>
                        <a:pt x="7" y="19"/>
                        <a:pt x="9" y="21"/>
                      </a:cubicBezTo>
                      <a:cubicBezTo>
                        <a:pt x="12" y="22"/>
                        <a:pt x="15" y="26"/>
                        <a:pt x="19" y="26"/>
                      </a:cubicBezTo>
                      <a:cubicBezTo>
                        <a:pt x="22" y="26"/>
                        <a:pt x="21" y="25"/>
                        <a:pt x="20" y="23"/>
                      </a:cubicBezTo>
                      <a:cubicBezTo>
                        <a:pt x="18" y="20"/>
                        <a:pt x="16" y="18"/>
                        <a:pt x="16" y="14"/>
                      </a:cubicBezTo>
                      <a:cubicBezTo>
                        <a:pt x="16" y="11"/>
                        <a:pt x="18" y="9"/>
                        <a:pt x="16" y="6"/>
                      </a:cubicBezTo>
                      <a:cubicBezTo>
                        <a:pt x="15" y="5"/>
                        <a:pt x="11" y="0"/>
                        <a:pt x="10" y="3"/>
                      </a:cubicBezTo>
                      <a:cubicBezTo>
                        <a:pt x="9" y="4"/>
                        <a:pt x="10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1" name="Freeform 715">
                  <a:extLst>
                    <a:ext uri="{FF2B5EF4-FFF2-40B4-BE49-F238E27FC236}">
                      <a16:creationId xmlns:a16="http://schemas.microsoft.com/office/drawing/2014/main" id="{8BAB80B9-2ED1-714A-8C37-3452AFA88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04639" y="6264832"/>
                  <a:ext cx="2799365" cy="1825318"/>
                </a:xfrm>
                <a:custGeom>
                  <a:avLst/>
                  <a:gdLst>
                    <a:gd name="T0" fmla="*/ 279 w 300"/>
                    <a:gd name="T1" fmla="*/ 37 h 195"/>
                    <a:gd name="T2" fmla="*/ 244 w 300"/>
                    <a:gd name="T3" fmla="*/ 1 h 195"/>
                    <a:gd name="T4" fmla="*/ 223 w 300"/>
                    <a:gd name="T5" fmla="*/ 18 h 195"/>
                    <a:gd name="T6" fmla="*/ 214 w 300"/>
                    <a:gd name="T7" fmla="*/ 27 h 195"/>
                    <a:gd name="T8" fmla="*/ 205 w 300"/>
                    <a:gd name="T9" fmla="*/ 39 h 195"/>
                    <a:gd name="T10" fmla="*/ 224 w 300"/>
                    <a:gd name="T11" fmla="*/ 46 h 195"/>
                    <a:gd name="T12" fmla="*/ 197 w 300"/>
                    <a:gd name="T13" fmla="*/ 55 h 195"/>
                    <a:gd name="T14" fmla="*/ 180 w 300"/>
                    <a:gd name="T15" fmla="*/ 66 h 195"/>
                    <a:gd name="T16" fmla="*/ 146 w 300"/>
                    <a:gd name="T17" fmla="*/ 75 h 195"/>
                    <a:gd name="T18" fmla="*/ 121 w 300"/>
                    <a:gd name="T19" fmla="*/ 70 h 195"/>
                    <a:gd name="T20" fmla="*/ 94 w 300"/>
                    <a:gd name="T21" fmla="*/ 56 h 195"/>
                    <a:gd name="T22" fmla="*/ 66 w 300"/>
                    <a:gd name="T23" fmla="*/ 30 h 195"/>
                    <a:gd name="T24" fmla="*/ 56 w 300"/>
                    <a:gd name="T25" fmla="*/ 44 h 195"/>
                    <a:gd name="T26" fmla="*/ 44 w 300"/>
                    <a:gd name="T27" fmla="*/ 51 h 195"/>
                    <a:gd name="T28" fmla="*/ 34 w 300"/>
                    <a:gd name="T29" fmla="*/ 63 h 195"/>
                    <a:gd name="T30" fmla="*/ 28 w 300"/>
                    <a:gd name="T31" fmla="*/ 76 h 195"/>
                    <a:gd name="T32" fmla="*/ 11 w 300"/>
                    <a:gd name="T33" fmla="*/ 84 h 195"/>
                    <a:gd name="T34" fmla="*/ 1 w 300"/>
                    <a:gd name="T35" fmla="*/ 91 h 195"/>
                    <a:gd name="T36" fmla="*/ 7 w 300"/>
                    <a:gd name="T37" fmla="*/ 103 h 195"/>
                    <a:gd name="T38" fmla="*/ 23 w 300"/>
                    <a:gd name="T39" fmla="*/ 111 h 195"/>
                    <a:gd name="T40" fmla="*/ 27 w 300"/>
                    <a:gd name="T41" fmla="*/ 121 h 195"/>
                    <a:gd name="T42" fmla="*/ 27 w 300"/>
                    <a:gd name="T43" fmla="*/ 135 h 195"/>
                    <a:gd name="T44" fmla="*/ 40 w 300"/>
                    <a:gd name="T45" fmla="*/ 140 h 195"/>
                    <a:gd name="T46" fmla="*/ 62 w 300"/>
                    <a:gd name="T47" fmla="*/ 154 h 195"/>
                    <a:gd name="T48" fmla="*/ 74 w 300"/>
                    <a:gd name="T49" fmla="*/ 156 h 195"/>
                    <a:gd name="T50" fmla="*/ 92 w 300"/>
                    <a:gd name="T51" fmla="*/ 151 h 195"/>
                    <a:gd name="T52" fmla="*/ 106 w 300"/>
                    <a:gd name="T53" fmla="*/ 146 h 195"/>
                    <a:gd name="T54" fmla="*/ 116 w 300"/>
                    <a:gd name="T55" fmla="*/ 155 h 195"/>
                    <a:gd name="T56" fmla="*/ 117 w 300"/>
                    <a:gd name="T57" fmla="*/ 166 h 195"/>
                    <a:gd name="T58" fmla="*/ 119 w 300"/>
                    <a:gd name="T59" fmla="*/ 178 h 195"/>
                    <a:gd name="T60" fmla="*/ 125 w 300"/>
                    <a:gd name="T61" fmla="*/ 187 h 195"/>
                    <a:gd name="T62" fmla="*/ 134 w 300"/>
                    <a:gd name="T63" fmla="*/ 186 h 195"/>
                    <a:gd name="T64" fmla="*/ 143 w 300"/>
                    <a:gd name="T65" fmla="*/ 182 h 195"/>
                    <a:gd name="T66" fmla="*/ 155 w 300"/>
                    <a:gd name="T67" fmla="*/ 180 h 195"/>
                    <a:gd name="T68" fmla="*/ 168 w 300"/>
                    <a:gd name="T69" fmla="*/ 186 h 195"/>
                    <a:gd name="T70" fmla="*/ 175 w 300"/>
                    <a:gd name="T71" fmla="*/ 195 h 195"/>
                    <a:gd name="T72" fmla="*/ 189 w 300"/>
                    <a:gd name="T73" fmla="*/ 186 h 195"/>
                    <a:gd name="T74" fmla="*/ 202 w 300"/>
                    <a:gd name="T75" fmla="*/ 182 h 195"/>
                    <a:gd name="T76" fmla="*/ 215 w 300"/>
                    <a:gd name="T77" fmla="*/ 173 h 195"/>
                    <a:gd name="T78" fmla="*/ 221 w 300"/>
                    <a:gd name="T79" fmla="*/ 164 h 195"/>
                    <a:gd name="T80" fmla="*/ 228 w 300"/>
                    <a:gd name="T81" fmla="*/ 156 h 195"/>
                    <a:gd name="T82" fmla="*/ 232 w 300"/>
                    <a:gd name="T83" fmla="*/ 149 h 195"/>
                    <a:gd name="T84" fmla="*/ 236 w 300"/>
                    <a:gd name="T85" fmla="*/ 143 h 195"/>
                    <a:gd name="T86" fmla="*/ 231 w 300"/>
                    <a:gd name="T87" fmla="*/ 139 h 195"/>
                    <a:gd name="T88" fmla="*/ 229 w 300"/>
                    <a:gd name="T89" fmla="*/ 132 h 195"/>
                    <a:gd name="T90" fmla="*/ 221 w 300"/>
                    <a:gd name="T91" fmla="*/ 115 h 195"/>
                    <a:gd name="T92" fmla="*/ 229 w 300"/>
                    <a:gd name="T93" fmla="*/ 106 h 195"/>
                    <a:gd name="T94" fmla="*/ 238 w 300"/>
                    <a:gd name="T95" fmla="*/ 102 h 195"/>
                    <a:gd name="T96" fmla="*/ 220 w 300"/>
                    <a:gd name="T97" fmla="*/ 102 h 195"/>
                    <a:gd name="T98" fmla="*/ 221 w 300"/>
                    <a:gd name="T99" fmla="*/ 90 h 195"/>
                    <a:gd name="T100" fmla="*/ 234 w 300"/>
                    <a:gd name="T101" fmla="*/ 87 h 195"/>
                    <a:gd name="T102" fmla="*/ 238 w 300"/>
                    <a:gd name="T103" fmla="*/ 89 h 195"/>
                    <a:gd name="T104" fmla="*/ 259 w 300"/>
                    <a:gd name="T105" fmla="*/ 77 h 195"/>
                    <a:gd name="T106" fmla="*/ 271 w 300"/>
                    <a:gd name="T107" fmla="*/ 72 h 195"/>
                    <a:gd name="T108" fmla="*/ 281 w 300"/>
                    <a:gd name="T109" fmla="*/ 60 h 195"/>
                    <a:gd name="T110" fmla="*/ 295 w 300"/>
                    <a:gd name="T111" fmla="*/ 4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00" h="195">
                      <a:moveTo>
                        <a:pt x="298" y="37"/>
                      </a:moveTo>
                      <a:cubicBezTo>
                        <a:pt x="298" y="35"/>
                        <a:pt x="294" y="36"/>
                        <a:pt x="293" y="37"/>
                      </a:cubicBezTo>
                      <a:cubicBezTo>
                        <a:pt x="291" y="37"/>
                        <a:pt x="290" y="38"/>
                        <a:pt x="288" y="39"/>
                      </a:cubicBezTo>
                      <a:cubicBezTo>
                        <a:pt x="286" y="40"/>
                        <a:pt x="279" y="40"/>
                        <a:pt x="279" y="37"/>
                      </a:cubicBezTo>
                      <a:cubicBezTo>
                        <a:pt x="277" y="33"/>
                        <a:pt x="276" y="31"/>
                        <a:pt x="272" y="29"/>
                      </a:cubicBezTo>
                      <a:cubicBezTo>
                        <a:pt x="269" y="28"/>
                        <a:pt x="263" y="28"/>
                        <a:pt x="262" y="24"/>
                      </a:cubicBezTo>
                      <a:cubicBezTo>
                        <a:pt x="261" y="18"/>
                        <a:pt x="259" y="11"/>
                        <a:pt x="255" y="6"/>
                      </a:cubicBezTo>
                      <a:cubicBezTo>
                        <a:pt x="252" y="3"/>
                        <a:pt x="248" y="3"/>
                        <a:pt x="244" y="1"/>
                      </a:cubicBezTo>
                      <a:cubicBezTo>
                        <a:pt x="240" y="0"/>
                        <a:pt x="233" y="1"/>
                        <a:pt x="229" y="3"/>
                      </a:cubicBezTo>
                      <a:cubicBezTo>
                        <a:pt x="228" y="4"/>
                        <a:pt x="226" y="5"/>
                        <a:pt x="225" y="6"/>
                      </a:cubicBezTo>
                      <a:cubicBezTo>
                        <a:pt x="225" y="7"/>
                        <a:pt x="228" y="7"/>
                        <a:pt x="228" y="8"/>
                      </a:cubicBezTo>
                      <a:cubicBezTo>
                        <a:pt x="229" y="12"/>
                        <a:pt x="224" y="15"/>
                        <a:pt x="223" y="18"/>
                      </a:cubicBezTo>
                      <a:cubicBezTo>
                        <a:pt x="222" y="19"/>
                        <a:pt x="222" y="20"/>
                        <a:pt x="222" y="21"/>
                      </a:cubicBezTo>
                      <a:cubicBezTo>
                        <a:pt x="222" y="22"/>
                        <a:pt x="222" y="22"/>
                        <a:pt x="222" y="23"/>
                      </a:cubicBezTo>
                      <a:cubicBezTo>
                        <a:pt x="222" y="25"/>
                        <a:pt x="219" y="25"/>
                        <a:pt x="217" y="26"/>
                      </a:cubicBezTo>
                      <a:cubicBezTo>
                        <a:pt x="216" y="26"/>
                        <a:pt x="215" y="27"/>
                        <a:pt x="214" y="27"/>
                      </a:cubicBezTo>
                      <a:cubicBezTo>
                        <a:pt x="213" y="27"/>
                        <a:pt x="208" y="25"/>
                        <a:pt x="208" y="25"/>
                      </a:cubicBezTo>
                      <a:cubicBezTo>
                        <a:pt x="207" y="27"/>
                        <a:pt x="206" y="30"/>
                        <a:pt x="205" y="32"/>
                      </a:cubicBezTo>
                      <a:cubicBezTo>
                        <a:pt x="205" y="33"/>
                        <a:pt x="204" y="34"/>
                        <a:pt x="204" y="35"/>
                      </a:cubicBezTo>
                      <a:cubicBezTo>
                        <a:pt x="204" y="35"/>
                        <a:pt x="202" y="41"/>
                        <a:pt x="205" y="39"/>
                      </a:cubicBezTo>
                      <a:cubicBezTo>
                        <a:pt x="206" y="38"/>
                        <a:pt x="206" y="38"/>
                        <a:pt x="208" y="38"/>
                      </a:cubicBezTo>
                      <a:cubicBezTo>
                        <a:pt x="209" y="38"/>
                        <a:pt x="211" y="40"/>
                        <a:pt x="212" y="39"/>
                      </a:cubicBezTo>
                      <a:cubicBezTo>
                        <a:pt x="216" y="36"/>
                        <a:pt x="219" y="38"/>
                        <a:pt x="222" y="42"/>
                      </a:cubicBezTo>
                      <a:cubicBezTo>
                        <a:pt x="223" y="43"/>
                        <a:pt x="225" y="45"/>
                        <a:pt x="224" y="46"/>
                      </a:cubicBezTo>
                      <a:cubicBezTo>
                        <a:pt x="224" y="46"/>
                        <a:pt x="220" y="45"/>
                        <a:pt x="219" y="45"/>
                      </a:cubicBezTo>
                      <a:cubicBezTo>
                        <a:pt x="216" y="46"/>
                        <a:pt x="212" y="46"/>
                        <a:pt x="209" y="47"/>
                      </a:cubicBezTo>
                      <a:cubicBezTo>
                        <a:pt x="206" y="48"/>
                        <a:pt x="206" y="54"/>
                        <a:pt x="202" y="54"/>
                      </a:cubicBezTo>
                      <a:cubicBezTo>
                        <a:pt x="200" y="54"/>
                        <a:pt x="198" y="53"/>
                        <a:pt x="197" y="55"/>
                      </a:cubicBezTo>
                      <a:cubicBezTo>
                        <a:pt x="196" y="56"/>
                        <a:pt x="194" y="58"/>
                        <a:pt x="192" y="58"/>
                      </a:cubicBezTo>
                      <a:cubicBezTo>
                        <a:pt x="189" y="57"/>
                        <a:pt x="183" y="53"/>
                        <a:pt x="182" y="59"/>
                      </a:cubicBezTo>
                      <a:cubicBezTo>
                        <a:pt x="182" y="61"/>
                        <a:pt x="184" y="62"/>
                        <a:pt x="184" y="63"/>
                      </a:cubicBezTo>
                      <a:cubicBezTo>
                        <a:pt x="184" y="65"/>
                        <a:pt x="181" y="65"/>
                        <a:pt x="180" y="66"/>
                      </a:cubicBezTo>
                      <a:cubicBezTo>
                        <a:pt x="177" y="69"/>
                        <a:pt x="176" y="72"/>
                        <a:pt x="172" y="72"/>
                      </a:cubicBezTo>
                      <a:cubicBezTo>
                        <a:pt x="167" y="72"/>
                        <a:pt x="162" y="72"/>
                        <a:pt x="157" y="73"/>
                      </a:cubicBezTo>
                      <a:cubicBezTo>
                        <a:pt x="155" y="74"/>
                        <a:pt x="151" y="78"/>
                        <a:pt x="150" y="77"/>
                      </a:cubicBezTo>
                      <a:cubicBezTo>
                        <a:pt x="148" y="77"/>
                        <a:pt x="147" y="75"/>
                        <a:pt x="146" y="75"/>
                      </a:cubicBezTo>
                      <a:cubicBezTo>
                        <a:pt x="144" y="75"/>
                        <a:pt x="143" y="75"/>
                        <a:pt x="141" y="75"/>
                      </a:cubicBezTo>
                      <a:cubicBezTo>
                        <a:pt x="139" y="74"/>
                        <a:pt x="137" y="74"/>
                        <a:pt x="135" y="72"/>
                      </a:cubicBezTo>
                      <a:cubicBezTo>
                        <a:pt x="133" y="71"/>
                        <a:pt x="132" y="71"/>
                        <a:pt x="131" y="70"/>
                      </a:cubicBezTo>
                      <a:cubicBezTo>
                        <a:pt x="127" y="70"/>
                        <a:pt x="125" y="70"/>
                        <a:pt x="121" y="70"/>
                      </a:cubicBezTo>
                      <a:cubicBezTo>
                        <a:pt x="118" y="70"/>
                        <a:pt x="113" y="71"/>
                        <a:pt x="109" y="70"/>
                      </a:cubicBezTo>
                      <a:cubicBezTo>
                        <a:pt x="108" y="70"/>
                        <a:pt x="107" y="68"/>
                        <a:pt x="107" y="67"/>
                      </a:cubicBezTo>
                      <a:cubicBezTo>
                        <a:pt x="105" y="65"/>
                        <a:pt x="104" y="63"/>
                        <a:pt x="102" y="61"/>
                      </a:cubicBezTo>
                      <a:cubicBezTo>
                        <a:pt x="99" y="59"/>
                        <a:pt x="97" y="56"/>
                        <a:pt x="94" y="56"/>
                      </a:cubicBezTo>
                      <a:cubicBezTo>
                        <a:pt x="92" y="56"/>
                        <a:pt x="81" y="56"/>
                        <a:pt x="83" y="52"/>
                      </a:cubicBezTo>
                      <a:cubicBezTo>
                        <a:pt x="85" y="48"/>
                        <a:pt x="84" y="41"/>
                        <a:pt x="79" y="38"/>
                      </a:cubicBezTo>
                      <a:cubicBezTo>
                        <a:pt x="75" y="35"/>
                        <a:pt x="70" y="35"/>
                        <a:pt x="69" y="29"/>
                      </a:cubicBezTo>
                      <a:cubicBezTo>
                        <a:pt x="68" y="30"/>
                        <a:pt x="67" y="29"/>
                        <a:pt x="66" y="30"/>
                      </a:cubicBezTo>
                      <a:cubicBezTo>
                        <a:pt x="65" y="31"/>
                        <a:pt x="65" y="31"/>
                        <a:pt x="65" y="32"/>
                      </a:cubicBezTo>
                      <a:cubicBezTo>
                        <a:pt x="63" y="35"/>
                        <a:pt x="60" y="34"/>
                        <a:pt x="59" y="37"/>
                      </a:cubicBezTo>
                      <a:cubicBezTo>
                        <a:pt x="59" y="39"/>
                        <a:pt x="61" y="41"/>
                        <a:pt x="60" y="42"/>
                      </a:cubicBezTo>
                      <a:cubicBezTo>
                        <a:pt x="59" y="43"/>
                        <a:pt x="57" y="44"/>
                        <a:pt x="56" y="44"/>
                      </a:cubicBezTo>
                      <a:cubicBezTo>
                        <a:pt x="55" y="45"/>
                        <a:pt x="54" y="43"/>
                        <a:pt x="53" y="44"/>
                      </a:cubicBezTo>
                      <a:cubicBezTo>
                        <a:pt x="51" y="44"/>
                        <a:pt x="50" y="43"/>
                        <a:pt x="48" y="42"/>
                      </a:cubicBezTo>
                      <a:cubicBezTo>
                        <a:pt x="47" y="41"/>
                        <a:pt x="46" y="46"/>
                        <a:pt x="45" y="47"/>
                      </a:cubicBezTo>
                      <a:cubicBezTo>
                        <a:pt x="45" y="48"/>
                        <a:pt x="44" y="50"/>
                        <a:pt x="44" y="51"/>
                      </a:cubicBezTo>
                      <a:cubicBezTo>
                        <a:pt x="44" y="53"/>
                        <a:pt x="45" y="53"/>
                        <a:pt x="45" y="54"/>
                      </a:cubicBezTo>
                      <a:cubicBezTo>
                        <a:pt x="45" y="56"/>
                        <a:pt x="39" y="54"/>
                        <a:pt x="39" y="54"/>
                      </a:cubicBezTo>
                      <a:cubicBezTo>
                        <a:pt x="37" y="55"/>
                        <a:pt x="33" y="55"/>
                        <a:pt x="32" y="56"/>
                      </a:cubicBezTo>
                      <a:cubicBezTo>
                        <a:pt x="33" y="55"/>
                        <a:pt x="34" y="62"/>
                        <a:pt x="34" y="63"/>
                      </a:cubicBezTo>
                      <a:cubicBezTo>
                        <a:pt x="35" y="64"/>
                        <a:pt x="36" y="65"/>
                        <a:pt x="37" y="66"/>
                      </a:cubicBezTo>
                      <a:cubicBezTo>
                        <a:pt x="37" y="67"/>
                        <a:pt x="34" y="69"/>
                        <a:pt x="33" y="70"/>
                      </a:cubicBezTo>
                      <a:cubicBezTo>
                        <a:pt x="32" y="71"/>
                        <a:pt x="33" y="74"/>
                        <a:pt x="32" y="74"/>
                      </a:cubicBezTo>
                      <a:cubicBezTo>
                        <a:pt x="31" y="75"/>
                        <a:pt x="29" y="75"/>
                        <a:pt x="28" y="76"/>
                      </a:cubicBezTo>
                      <a:cubicBezTo>
                        <a:pt x="26" y="77"/>
                        <a:pt x="25" y="78"/>
                        <a:pt x="24" y="79"/>
                      </a:cubicBezTo>
                      <a:cubicBezTo>
                        <a:pt x="22" y="79"/>
                        <a:pt x="21" y="79"/>
                        <a:pt x="19" y="80"/>
                      </a:cubicBezTo>
                      <a:cubicBezTo>
                        <a:pt x="17" y="80"/>
                        <a:pt x="16" y="81"/>
                        <a:pt x="15" y="83"/>
                      </a:cubicBezTo>
                      <a:cubicBezTo>
                        <a:pt x="15" y="83"/>
                        <a:pt x="11" y="84"/>
                        <a:pt x="11" y="84"/>
                      </a:cubicBezTo>
                      <a:cubicBezTo>
                        <a:pt x="11" y="84"/>
                        <a:pt x="11" y="83"/>
                        <a:pt x="11" y="83"/>
                      </a:cubicBezTo>
                      <a:cubicBezTo>
                        <a:pt x="10" y="83"/>
                        <a:pt x="9" y="83"/>
                        <a:pt x="7" y="83"/>
                      </a:cubicBezTo>
                      <a:cubicBezTo>
                        <a:pt x="6" y="83"/>
                        <a:pt x="3" y="85"/>
                        <a:pt x="3" y="86"/>
                      </a:cubicBezTo>
                      <a:cubicBezTo>
                        <a:pt x="2" y="88"/>
                        <a:pt x="1" y="90"/>
                        <a:pt x="1" y="91"/>
                      </a:cubicBezTo>
                      <a:cubicBezTo>
                        <a:pt x="0" y="93"/>
                        <a:pt x="3" y="95"/>
                        <a:pt x="4" y="95"/>
                      </a:cubicBezTo>
                      <a:cubicBezTo>
                        <a:pt x="7" y="95"/>
                        <a:pt x="6" y="95"/>
                        <a:pt x="7" y="98"/>
                      </a:cubicBezTo>
                      <a:cubicBezTo>
                        <a:pt x="7" y="99"/>
                        <a:pt x="8" y="99"/>
                        <a:pt x="8" y="101"/>
                      </a:cubicBezTo>
                      <a:cubicBezTo>
                        <a:pt x="8" y="101"/>
                        <a:pt x="7" y="103"/>
                        <a:pt x="7" y="103"/>
                      </a:cubicBezTo>
                      <a:cubicBezTo>
                        <a:pt x="9" y="104"/>
                        <a:pt x="10" y="104"/>
                        <a:pt x="11" y="105"/>
                      </a:cubicBezTo>
                      <a:cubicBezTo>
                        <a:pt x="13" y="107"/>
                        <a:pt x="12" y="109"/>
                        <a:pt x="14" y="110"/>
                      </a:cubicBezTo>
                      <a:cubicBezTo>
                        <a:pt x="16" y="111"/>
                        <a:pt x="18" y="112"/>
                        <a:pt x="20" y="113"/>
                      </a:cubicBezTo>
                      <a:cubicBezTo>
                        <a:pt x="21" y="113"/>
                        <a:pt x="22" y="112"/>
                        <a:pt x="23" y="111"/>
                      </a:cubicBezTo>
                      <a:cubicBezTo>
                        <a:pt x="26" y="109"/>
                        <a:pt x="31" y="110"/>
                        <a:pt x="33" y="113"/>
                      </a:cubicBezTo>
                      <a:cubicBezTo>
                        <a:pt x="34" y="115"/>
                        <a:pt x="32" y="116"/>
                        <a:pt x="31" y="117"/>
                      </a:cubicBezTo>
                      <a:cubicBezTo>
                        <a:pt x="30" y="118"/>
                        <a:pt x="30" y="118"/>
                        <a:pt x="30" y="119"/>
                      </a:cubicBezTo>
                      <a:cubicBezTo>
                        <a:pt x="29" y="121"/>
                        <a:pt x="28" y="121"/>
                        <a:pt x="27" y="121"/>
                      </a:cubicBezTo>
                      <a:cubicBezTo>
                        <a:pt x="24" y="123"/>
                        <a:pt x="32" y="126"/>
                        <a:pt x="29" y="128"/>
                      </a:cubicBezTo>
                      <a:cubicBezTo>
                        <a:pt x="28" y="130"/>
                        <a:pt x="27" y="129"/>
                        <a:pt x="25" y="129"/>
                      </a:cubicBezTo>
                      <a:cubicBezTo>
                        <a:pt x="21" y="128"/>
                        <a:pt x="26" y="132"/>
                        <a:pt x="26" y="132"/>
                      </a:cubicBezTo>
                      <a:cubicBezTo>
                        <a:pt x="26" y="134"/>
                        <a:pt x="25" y="135"/>
                        <a:pt x="27" y="135"/>
                      </a:cubicBezTo>
                      <a:cubicBezTo>
                        <a:pt x="29" y="136"/>
                        <a:pt x="29" y="137"/>
                        <a:pt x="31" y="138"/>
                      </a:cubicBezTo>
                      <a:cubicBezTo>
                        <a:pt x="33" y="138"/>
                        <a:pt x="34" y="140"/>
                        <a:pt x="36" y="141"/>
                      </a:cubicBezTo>
                      <a:cubicBezTo>
                        <a:pt x="36" y="141"/>
                        <a:pt x="37" y="142"/>
                        <a:pt x="38" y="142"/>
                      </a:cubicBezTo>
                      <a:cubicBezTo>
                        <a:pt x="39" y="142"/>
                        <a:pt x="38" y="140"/>
                        <a:pt x="40" y="140"/>
                      </a:cubicBezTo>
                      <a:cubicBezTo>
                        <a:pt x="44" y="140"/>
                        <a:pt x="46" y="147"/>
                        <a:pt x="50" y="147"/>
                      </a:cubicBezTo>
                      <a:cubicBezTo>
                        <a:pt x="52" y="147"/>
                        <a:pt x="52" y="150"/>
                        <a:pt x="54" y="150"/>
                      </a:cubicBezTo>
                      <a:cubicBezTo>
                        <a:pt x="56" y="151"/>
                        <a:pt x="57" y="153"/>
                        <a:pt x="58" y="153"/>
                      </a:cubicBezTo>
                      <a:cubicBezTo>
                        <a:pt x="60" y="151"/>
                        <a:pt x="60" y="154"/>
                        <a:pt x="62" y="154"/>
                      </a:cubicBezTo>
                      <a:cubicBezTo>
                        <a:pt x="63" y="154"/>
                        <a:pt x="63" y="153"/>
                        <a:pt x="64" y="153"/>
                      </a:cubicBezTo>
                      <a:cubicBezTo>
                        <a:pt x="65" y="153"/>
                        <a:pt x="65" y="154"/>
                        <a:pt x="66" y="155"/>
                      </a:cubicBezTo>
                      <a:cubicBezTo>
                        <a:pt x="68" y="155"/>
                        <a:pt x="70" y="155"/>
                        <a:pt x="72" y="154"/>
                      </a:cubicBezTo>
                      <a:cubicBezTo>
                        <a:pt x="75" y="153"/>
                        <a:pt x="73" y="155"/>
                        <a:pt x="74" y="156"/>
                      </a:cubicBezTo>
                      <a:cubicBezTo>
                        <a:pt x="74" y="156"/>
                        <a:pt x="76" y="153"/>
                        <a:pt x="77" y="153"/>
                      </a:cubicBezTo>
                      <a:cubicBezTo>
                        <a:pt x="78" y="152"/>
                        <a:pt x="80" y="152"/>
                        <a:pt x="81" y="153"/>
                      </a:cubicBezTo>
                      <a:cubicBezTo>
                        <a:pt x="83" y="155"/>
                        <a:pt x="85" y="153"/>
                        <a:pt x="87" y="154"/>
                      </a:cubicBezTo>
                      <a:cubicBezTo>
                        <a:pt x="89" y="155"/>
                        <a:pt x="91" y="153"/>
                        <a:pt x="92" y="151"/>
                      </a:cubicBezTo>
                      <a:cubicBezTo>
                        <a:pt x="93" y="151"/>
                        <a:pt x="93" y="150"/>
                        <a:pt x="94" y="150"/>
                      </a:cubicBezTo>
                      <a:cubicBezTo>
                        <a:pt x="95" y="149"/>
                        <a:pt x="96" y="150"/>
                        <a:pt x="97" y="149"/>
                      </a:cubicBezTo>
                      <a:cubicBezTo>
                        <a:pt x="98" y="148"/>
                        <a:pt x="99" y="146"/>
                        <a:pt x="101" y="147"/>
                      </a:cubicBezTo>
                      <a:cubicBezTo>
                        <a:pt x="103" y="148"/>
                        <a:pt x="103" y="148"/>
                        <a:pt x="106" y="146"/>
                      </a:cubicBezTo>
                      <a:cubicBezTo>
                        <a:pt x="107" y="145"/>
                        <a:pt x="109" y="148"/>
                        <a:pt x="109" y="149"/>
                      </a:cubicBezTo>
                      <a:cubicBezTo>
                        <a:pt x="108" y="151"/>
                        <a:pt x="106" y="152"/>
                        <a:pt x="108" y="152"/>
                      </a:cubicBezTo>
                      <a:cubicBezTo>
                        <a:pt x="111" y="152"/>
                        <a:pt x="111" y="152"/>
                        <a:pt x="114" y="151"/>
                      </a:cubicBezTo>
                      <a:cubicBezTo>
                        <a:pt x="115" y="151"/>
                        <a:pt x="116" y="154"/>
                        <a:pt x="116" y="155"/>
                      </a:cubicBezTo>
                      <a:cubicBezTo>
                        <a:pt x="116" y="155"/>
                        <a:pt x="116" y="157"/>
                        <a:pt x="117" y="156"/>
                      </a:cubicBezTo>
                      <a:cubicBezTo>
                        <a:pt x="117" y="156"/>
                        <a:pt x="119" y="156"/>
                        <a:pt x="119" y="157"/>
                      </a:cubicBezTo>
                      <a:cubicBezTo>
                        <a:pt x="119" y="158"/>
                        <a:pt x="117" y="159"/>
                        <a:pt x="118" y="160"/>
                      </a:cubicBezTo>
                      <a:cubicBezTo>
                        <a:pt x="119" y="162"/>
                        <a:pt x="118" y="165"/>
                        <a:pt x="117" y="166"/>
                      </a:cubicBezTo>
                      <a:cubicBezTo>
                        <a:pt x="116" y="168"/>
                        <a:pt x="114" y="169"/>
                        <a:pt x="113" y="170"/>
                      </a:cubicBezTo>
                      <a:cubicBezTo>
                        <a:pt x="113" y="171"/>
                        <a:pt x="113" y="176"/>
                        <a:pt x="112" y="175"/>
                      </a:cubicBezTo>
                      <a:cubicBezTo>
                        <a:pt x="113" y="176"/>
                        <a:pt x="119" y="173"/>
                        <a:pt x="120" y="175"/>
                      </a:cubicBezTo>
                      <a:cubicBezTo>
                        <a:pt x="120" y="175"/>
                        <a:pt x="118" y="176"/>
                        <a:pt x="119" y="178"/>
                      </a:cubicBezTo>
                      <a:cubicBezTo>
                        <a:pt x="120" y="180"/>
                        <a:pt x="123" y="180"/>
                        <a:pt x="122" y="181"/>
                      </a:cubicBezTo>
                      <a:cubicBezTo>
                        <a:pt x="122" y="182"/>
                        <a:pt x="121" y="184"/>
                        <a:pt x="121" y="185"/>
                      </a:cubicBezTo>
                      <a:cubicBezTo>
                        <a:pt x="122" y="186"/>
                        <a:pt x="125" y="185"/>
                        <a:pt x="125" y="186"/>
                      </a:cubicBezTo>
                      <a:cubicBezTo>
                        <a:pt x="125" y="186"/>
                        <a:pt x="125" y="187"/>
                        <a:pt x="125" y="187"/>
                      </a:cubicBezTo>
                      <a:cubicBezTo>
                        <a:pt x="125" y="189"/>
                        <a:pt x="126" y="188"/>
                        <a:pt x="127" y="188"/>
                      </a:cubicBezTo>
                      <a:cubicBezTo>
                        <a:pt x="128" y="188"/>
                        <a:pt x="129" y="187"/>
                        <a:pt x="130" y="188"/>
                      </a:cubicBezTo>
                      <a:cubicBezTo>
                        <a:pt x="131" y="188"/>
                        <a:pt x="132" y="189"/>
                        <a:pt x="133" y="190"/>
                      </a:cubicBezTo>
                      <a:cubicBezTo>
                        <a:pt x="135" y="191"/>
                        <a:pt x="134" y="187"/>
                        <a:pt x="134" y="186"/>
                      </a:cubicBezTo>
                      <a:cubicBezTo>
                        <a:pt x="132" y="182"/>
                        <a:pt x="134" y="184"/>
                        <a:pt x="136" y="182"/>
                      </a:cubicBezTo>
                      <a:cubicBezTo>
                        <a:pt x="138" y="181"/>
                        <a:pt x="137" y="182"/>
                        <a:pt x="139" y="183"/>
                      </a:cubicBezTo>
                      <a:cubicBezTo>
                        <a:pt x="139" y="183"/>
                        <a:pt x="141" y="182"/>
                        <a:pt x="141" y="182"/>
                      </a:cubicBezTo>
                      <a:cubicBezTo>
                        <a:pt x="141" y="183"/>
                        <a:pt x="143" y="181"/>
                        <a:pt x="143" y="182"/>
                      </a:cubicBezTo>
                      <a:cubicBezTo>
                        <a:pt x="144" y="183"/>
                        <a:pt x="144" y="184"/>
                        <a:pt x="146" y="182"/>
                      </a:cubicBezTo>
                      <a:cubicBezTo>
                        <a:pt x="147" y="181"/>
                        <a:pt x="147" y="182"/>
                        <a:pt x="148" y="181"/>
                      </a:cubicBezTo>
                      <a:cubicBezTo>
                        <a:pt x="149" y="180"/>
                        <a:pt x="149" y="178"/>
                        <a:pt x="151" y="178"/>
                      </a:cubicBezTo>
                      <a:cubicBezTo>
                        <a:pt x="152" y="178"/>
                        <a:pt x="153" y="180"/>
                        <a:pt x="155" y="180"/>
                      </a:cubicBezTo>
                      <a:cubicBezTo>
                        <a:pt x="155" y="180"/>
                        <a:pt x="159" y="181"/>
                        <a:pt x="159" y="181"/>
                      </a:cubicBezTo>
                      <a:cubicBezTo>
                        <a:pt x="159" y="182"/>
                        <a:pt x="157" y="183"/>
                        <a:pt x="157" y="184"/>
                      </a:cubicBezTo>
                      <a:cubicBezTo>
                        <a:pt x="158" y="185"/>
                        <a:pt x="160" y="186"/>
                        <a:pt x="161" y="187"/>
                      </a:cubicBezTo>
                      <a:cubicBezTo>
                        <a:pt x="163" y="188"/>
                        <a:pt x="167" y="189"/>
                        <a:pt x="168" y="186"/>
                      </a:cubicBezTo>
                      <a:cubicBezTo>
                        <a:pt x="168" y="186"/>
                        <a:pt x="170" y="188"/>
                        <a:pt x="170" y="188"/>
                      </a:cubicBezTo>
                      <a:cubicBezTo>
                        <a:pt x="171" y="189"/>
                        <a:pt x="172" y="187"/>
                        <a:pt x="174" y="188"/>
                      </a:cubicBezTo>
                      <a:cubicBezTo>
                        <a:pt x="175" y="189"/>
                        <a:pt x="173" y="190"/>
                        <a:pt x="173" y="191"/>
                      </a:cubicBezTo>
                      <a:cubicBezTo>
                        <a:pt x="173" y="192"/>
                        <a:pt x="175" y="194"/>
                        <a:pt x="175" y="195"/>
                      </a:cubicBezTo>
                      <a:cubicBezTo>
                        <a:pt x="176" y="195"/>
                        <a:pt x="177" y="194"/>
                        <a:pt x="178" y="194"/>
                      </a:cubicBezTo>
                      <a:cubicBezTo>
                        <a:pt x="178" y="193"/>
                        <a:pt x="175" y="192"/>
                        <a:pt x="176" y="191"/>
                      </a:cubicBezTo>
                      <a:cubicBezTo>
                        <a:pt x="178" y="188"/>
                        <a:pt x="180" y="188"/>
                        <a:pt x="183" y="187"/>
                      </a:cubicBezTo>
                      <a:cubicBezTo>
                        <a:pt x="185" y="186"/>
                        <a:pt x="187" y="186"/>
                        <a:pt x="189" y="186"/>
                      </a:cubicBezTo>
                      <a:cubicBezTo>
                        <a:pt x="190" y="186"/>
                        <a:pt x="190" y="184"/>
                        <a:pt x="191" y="184"/>
                      </a:cubicBezTo>
                      <a:cubicBezTo>
                        <a:pt x="193" y="184"/>
                        <a:pt x="192" y="183"/>
                        <a:pt x="192" y="182"/>
                      </a:cubicBezTo>
                      <a:cubicBezTo>
                        <a:pt x="192" y="183"/>
                        <a:pt x="196" y="182"/>
                        <a:pt x="196" y="182"/>
                      </a:cubicBezTo>
                      <a:cubicBezTo>
                        <a:pt x="198" y="181"/>
                        <a:pt x="200" y="182"/>
                        <a:pt x="202" y="182"/>
                      </a:cubicBezTo>
                      <a:cubicBezTo>
                        <a:pt x="204" y="182"/>
                        <a:pt x="205" y="181"/>
                        <a:pt x="207" y="180"/>
                      </a:cubicBezTo>
                      <a:cubicBezTo>
                        <a:pt x="208" y="180"/>
                        <a:pt x="208" y="177"/>
                        <a:pt x="209" y="177"/>
                      </a:cubicBezTo>
                      <a:cubicBezTo>
                        <a:pt x="211" y="177"/>
                        <a:pt x="212" y="176"/>
                        <a:pt x="213" y="175"/>
                      </a:cubicBezTo>
                      <a:cubicBezTo>
                        <a:pt x="214" y="175"/>
                        <a:pt x="215" y="174"/>
                        <a:pt x="215" y="173"/>
                      </a:cubicBezTo>
                      <a:cubicBezTo>
                        <a:pt x="214" y="173"/>
                        <a:pt x="218" y="172"/>
                        <a:pt x="218" y="172"/>
                      </a:cubicBezTo>
                      <a:cubicBezTo>
                        <a:pt x="219" y="171"/>
                        <a:pt x="220" y="169"/>
                        <a:pt x="221" y="168"/>
                      </a:cubicBezTo>
                      <a:cubicBezTo>
                        <a:pt x="222" y="167"/>
                        <a:pt x="222" y="167"/>
                        <a:pt x="222" y="166"/>
                      </a:cubicBezTo>
                      <a:cubicBezTo>
                        <a:pt x="223" y="164"/>
                        <a:pt x="221" y="165"/>
                        <a:pt x="221" y="164"/>
                      </a:cubicBezTo>
                      <a:cubicBezTo>
                        <a:pt x="221" y="164"/>
                        <a:pt x="226" y="164"/>
                        <a:pt x="223" y="162"/>
                      </a:cubicBezTo>
                      <a:cubicBezTo>
                        <a:pt x="222" y="161"/>
                        <a:pt x="223" y="161"/>
                        <a:pt x="224" y="161"/>
                      </a:cubicBezTo>
                      <a:cubicBezTo>
                        <a:pt x="225" y="161"/>
                        <a:pt x="225" y="160"/>
                        <a:pt x="226" y="159"/>
                      </a:cubicBezTo>
                      <a:cubicBezTo>
                        <a:pt x="227" y="158"/>
                        <a:pt x="227" y="157"/>
                        <a:pt x="228" y="156"/>
                      </a:cubicBezTo>
                      <a:cubicBezTo>
                        <a:pt x="228" y="156"/>
                        <a:pt x="228" y="154"/>
                        <a:pt x="228" y="154"/>
                      </a:cubicBezTo>
                      <a:cubicBezTo>
                        <a:pt x="229" y="153"/>
                        <a:pt x="230" y="153"/>
                        <a:pt x="231" y="152"/>
                      </a:cubicBezTo>
                      <a:cubicBezTo>
                        <a:pt x="232" y="151"/>
                        <a:pt x="231" y="150"/>
                        <a:pt x="231" y="150"/>
                      </a:cubicBezTo>
                      <a:cubicBezTo>
                        <a:pt x="231" y="149"/>
                        <a:pt x="232" y="149"/>
                        <a:pt x="232" y="149"/>
                      </a:cubicBezTo>
                      <a:cubicBezTo>
                        <a:pt x="233" y="149"/>
                        <a:pt x="232" y="147"/>
                        <a:pt x="232" y="147"/>
                      </a:cubicBezTo>
                      <a:cubicBezTo>
                        <a:pt x="232" y="147"/>
                        <a:pt x="234" y="148"/>
                        <a:pt x="234" y="147"/>
                      </a:cubicBezTo>
                      <a:cubicBezTo>
                        <a:pt x="236" y="146"/>
                        <a:pt x="234" y="146"/>
                        <a:pt x="233" y="145"/>
                      </a:cubicBezTo>
                      <a:cubicBezTo>
                        <a:pt x="233" y="145"/>
                        <a:pt x="236" y="143"/>
                        <a:pt x="236" y="143"/>
                      </a:cubicBezTo>
                      <a:cubicBezTo>
                        <a:pt x="235" y="145"/>
                        <a:pt x="232" y="142"/>
                        <a:pt x="231" y="141"/>
                      </a:cubicBezTo>
                      <a:cubicBezTo>
                        <a:pt x="231" y="141"/>
                        <a:pt x="230" y="142"/>
                        <a:pt x="229" y="142"/>
                      </a:cubicBezTo>
                      <a:cubicBezTo>
                        <a:pt x="228" y="143"/>
                        <a:pt x="227" y="141"/>
                        <a:pt x="226" y="142"/>
                      </a:cubicBezTo>
                      <a:cubicBezTo>
                        <a:pt x="228" y="141"/>
                        <a:pt x="230" y="140"/>
                        <a:pt x="231" y="139"/>
                      </a:cubicBezTo>
                      <a:cubicBezTo>
                        <a:pt x="232" y="138"/>
                        <a:pt x="235" y="138"/>
                        <a:pt x="233" y="136"/>
                      </a:cubicBezTo>
                      <a:cubicBezTo>
                        <a:pt x="231" y="135"/>
                        <a:pt x="230" y="134"/>
                        <a:pt x="228" y="132"/>
                      </a:cubicBezTo>
                      <a:cubicBezTo>
                        <a:pt x="228" y="131"/>
                        <a:pt x="223" y="133"/>
                        <a:pt x="223" y="130"/>
                      </a:cubicBezTo>
                      <a:cubicBezTo>
                        <a:pt x="223" y="132"/>
                        <a:pt x="228" y="132"/>
                        <a:pt x="229" y="132"/>
                      </a:cubicBezTo>
                      <a:cubicBezTo>
                        <a:pt x="230" y="132"/>
                        <a:pt x="233" y="135"/>
                        <a:pt x="234" y="133"/>
                      </a:cubicBezTo>
                      <a:cubicBezTo>
                        <a:pt x="235" y="131"/>
                        <a:pt x="229" y="129"/>
                        <a:pt x="229" y="127"/>
                      </a:cubicBezTo>
                      <a:cubicBezTo>
                        <a:pt x="228" y="125"/>
                        <a:pt x="228" y="121"/>
                        <a:pt x="226" y="120"/>
                      </a:cubicBezTo>
                      <a:cubicBezTo>
                        <a:pt x="225" y="118"/>
                        <a:pt x="219" y="118"/>
                        <a:pt x="221" y="115"/>
                      </a:cubicBezTo>
                      <a:cubicBezTo>
                        <a:pt x="222" y="113"/>
                        <a:pt x="223" y="112"/>
                        <a:pt x="224" y="111"/>
                      </a:cubicBezTo>
                      <a:cubicBezTo>
                        <a:pt x="226" y="109"/>
                        <a:pt x="224" y="110"/>
                        <a:pt x="225" y="109"/>
                      </a:cubicBezTo>
                      <a:cubicBezTo>
                        <a:pt x="225" y="108"/>
                        <a:pt x="228" y="109"/>
                        <a:pt x="228" y="109"/>
                      </a:cubicBezTo>
                      <a:cubicBezTo>
                        <a:pt x="229" y="108"/>
                        <a:pt x="227" y="107"/>
                        <a:pt x="229" y="106"/>
                      </a:cubicBezTo>
                      <a:cubicBezTo>
                        <a:pt x="231" y="106"/>
                        <a:pt x="232" y="105"/>
                        <a:pt x="233" y="104"/>
                      </a:cubicBezTo>
                      <a:cubicBezTo>
                        <a:pt x="234" y="104"/>
                        <a:pt x="235" y="104"/>
                        <a:pt x="235" y="104"/>
                      </a:cubicBezTo>
                      <a:cubicBezTo>
                        <a:pt x="236" y="104"/>
                        <a:pt x="235" y="105"/>
                        <a:pt x="236" y="105"/>
                      </a:cubicBezTo>
                      <a:cubicBezTo>
                        <a:pt x="237" y="106"/>
                        <a:pt x="238" y="103"/>
                        <a:pt x="238" y="102"/>
                      </a:cubicBezTo>
                      <a:cubicBezTo>
                        <a:pt x="236" y="100"/>
                        <a:pt x="234" y="101"/>
                        <a:pt x="233" y="101"/>
                      </a:cubicBezTo>
                      <a:cubicBezTo>
                        <a:pt x="231" y="101"/>
                        <a:pt x="230" y="99"/>
                        <a:pt x="228" y="100"/>
                      </a:cubicBezTo>
                      <a:cubicBezTo>
                        <a:pt x="227" y="100"/>
                        <a:pt x="226" y="102"/>
                        <a:pt x="224" y="102"/>
                      </a:cubicBezTo>
                      <a:cubicBezTo>
                        <a:pt x="223" y="103"/>
                        <a:pt x="221" y="103"/>
                        <a:pt x="220" y="102"/>
                      </a:cubicBezTo>
                      <a:cubicBezTo>
                        <a:pt x="219" y="101"/>
                        <a:pt x="221" y="99"/>
                        <a:pt x="220" y="98"/>
                      </a:cubicBezTo>
                      <a:cubicBezTo>
                        <a:pt x="218" y="97"/>
                        <a:pt x="210" y="97"/>
                        <a:pt x="213" y="92"/>
                      </a:cubicBezTo>
                      <a:cubicBezTo>
                        <a:pt x="214" y="91"/>
                        <a:pt x="215" y="92"/>
                        <a:pt x="217" y="92"/>
                      </a:cubicBezTo>
                      <a:cubicBezTo>
                        <a:pt x="218" y="92"/>
                        <a:pt x="220" y="91"/>
                        <a:pt x="221" y="90"/>
                      </a:cubicBezTo>
                      <a:cubicBezTo>
                        <a:pt x="223" y="87"/>
                        <a:pt x="226" y="85"/>
                        <a:pt x="229" y="83"/>
                      </a:cubicBezTo>
                      <a:cubicBezTo>
                        <a:pt x="230" y="81"/>
                        <a:pt x="231" y="81"/>
                        <a:pt x="233" y="81"/>
                      </a:cubicBezTo>
                      <a:cubicBezTo>
                        <a:pt x="233" y="82"/>
                        <a:pt x="236" y="82"/>
                        <a:pt x="236" y="83"/>
                      </a:cubicBezTo>
                      <a:cubicBezTo>
                        <a:pt x="235" y="84"/>
                        <a:pt x="235" y="86"/>
                        <a:pt x="234" y="87"/>
                      </a:cubicBezTo>
                      <a:cubicBezTo>
                        <a:pt x="233" y="87"/>
                        <a:pt x="231" y="88"/>
                        <a:pt x="231" y="89"/>
                      </a:cubicBezTo>
                      <a:cubicBezTo>
                        <a:pt x="231" y="90"/>
                        <a:pt x="234" y="90"/>
                        <a:pt x="234" y="90"/>
                      </a:cubicBezTo>
                      <a:cubicBezTo>
                        <a:pt x="234" y="90"/>
                        <a:pt x="230" y="93"/>
                        <a:pt x="231" y="93"/>
                      </a:cubicBezTo>
                      <a:cubicBezTo>
                        <a:pt x="232" y="94"/>
                        <a:pt x="237" y="89"/>
                        <a:pt x="238" y="89"/>
                      </a:cubicBezTo>
                      <a:cubicBezTo>
                        <a:pt x="240" y="88"/>
                        <a:pt x="242" y="87"/>
                        <a:pt x="244" y="87"/>
                      </a:cubicBezTo>
                      <a:cubicBezTo>
                        <a:pt x="246" y="87"/>
                        <a:pt x="246" y="87"/>
                        <a:pt x="247" y="85"/>
                      </a:cubicBezTo>
                      <a:cubicBezTo>
                        <a:pt x="249" y="84"/>
                        <a:pt x="252" y="83"/>
                        <a:pt x="254" y="81"/>
                      </a:cubicBezTo>
                      <a:cubicBezTo>
                        <a:pt x="255" y="80"/>
                        <a:pt x="257" y="77"/>
                        <a:pt x="259" y="77"/>
                      </a:cubicBezTo>
                      <a:cubicBezTo>
                        <a:pt x="260" y="76"/>
                        <a:pt x="266" y="80"/>
                        <a:pt x="266" y="77"/>
                      </a:cubicBezTo>
                      <a:cubicBezTo>
                        <a:pt x="266" y="76"/>
                        <a:pt x="265" y="75"/>
                        <a:pt x="266" y="74"/>
                      </a:cubicBezTo>
                      <a:cubicBezTo>
                        <a:pt x="267" y="74"/>
                        <a:pt x="268" y="74"/>
                        <a:pt x="269" y="74"/>
                      </a:cubicBezTo>
                      <a:cubicBezTo>
                        <a:pt x="271" y="74"/>
                        <a:pt x="270" y="73"/>
                        <a:pt x="271" y="72"/>
                      </a:cubicBezTo>
                      <a:cubicBezTo>
                        <a:pt x="273" y="71"/>
                        <a:pt x="274" y="72"/>
                        <a:pt x="274" y="70"/>
                      </a:cubicBezTo>
                      <a:cubicBezTo>
                        <a:pt x="274" y="67"/>
                        <a:pt x="277" y="70"/>
                        <a:pt x="278" y="71"/>
                      </a:cubicBezTo>
                      <a:cubicBezTo>
                        <a:pt x="278" y="69"/>
                        <a:pt x="281" y="69"/>
                        <a:pt x="281" y="67"/>
                      </a:cubicBezTo>
                      <a:cubicBezTo>
                        <a:pt x="281" y="65"/>
                        <a:pt x="282" y="62"/>
                        <a:pt x="281" y="60"/>
                      </a:cubicBezTo>
                      <a:cubicBezTo>
                        <a:pt x="279" y="57"/>
                        <a:pt x="280" y="58"/>
                        <a:pt x="282" y="56"/>
                      </a:cubicBezTo>
                      <a:cubicBezTo>
                        <a:pt x="284" y="55"/>
                        <a:pt x="285" y="54"/>
                        <a:pt x="287" y="55"/>
                      </a:cubicBezTo>
                      <a:cubicBezTo>
                        <a:pt x="290" y="56"/>
                        <a:pt x="290" y="56"/>
                        <a:pt x="291" y="53"/>
                      </a:cubicBezTo>
                      <a:cubicBezTo>
                        <a:pt x="292" y="51"/>
                        <a:pt x="294" y="50"/>
                        <a:pt x="295" y="47"/>
                      </a:cubicBezTo>
                      <a:cubicBezTo>
                        <a:pt x="295" y="45"/>
                        <a:pt x="296" y="43"/>
                        <a:pt x="298" y="41"/>
                      </a:cubicBezTo>
                      <a:cubicBezTo>
                        <a:pt x="300" y="39"/>
                        <a:pt x="298" y="39"/>
                        <a:pt x="298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2" name="Freeform 716">
                  <a:extLst>
                    <a:ext uri="{FF2B5EF4-FFF2-40B4-BE49-F238E27FC236}">
                      <a16:creationId xmlns:a16="http://schemas.microsoft.com/office/drawing/2014/main" id="{86B650CB-66E4-A241-BFE8-E5575FD35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47950" y="6357215"/>
                  <a:ext cx="1464967" cy="637107"/>
                </a:xfrm>
                <a:custGeom>
                  <a:avLst/>
                  <a:gdLst>
                    <a:gd name="T0" fmla="*/ 0 w 157"/>
                    <a:gd name="T1" fmla="*/ 19 h 68"/>
                    <a:gd name="T2" fmla="*/ 7 w 157"/>
                    <a:gd name="T3" fmla="*/ 26 h 68"/>
                    <a:gd name="T4" fmla="*/ 12 w 157"/>
                    <a:gd name="T5" fmla="*/ 29 h 68"/>
                    <a:gd name="T6" fmla="*/ 15 w 157"/>
                    <a:gd name="T7" fmla="*/ 36 h 68"/>
                    <a:gd name="T8" fmla="*/ 15 w 157"/>
                    <a:gd name="T9" fmla="*/ 38 h 68"/>
                    <a:gd name="T10" fmla="*/ 15 w 157"/>
                    <a:gd name="T11" fmla="*/ 40 h 68"/>
                    <a:gd name="T12" fmla="*/ 16 w 157"/>
                    <a:gd name="T13" fmla="*/ 45 h 68"/>
                    <a:gd name="T14" fmla="*/ 28 w 157"/>
                    <a:gd name="T15" fmla="*/ 47 h 68"/>
                    <a:gd name="T16" fmla="*/ 36 w 157"/>
                    <a:gd name="T17" fmla="*/ 54 h 68"/>
                    <a:gd name="T18" fmla="*/ 39 w 157"/>
                    <a:gd name="T19" fmla="*/ 59 h 68"/>
                    <a:gd name="T20" fmla="*/ 44 w 157"/>
                    <a:gd name="T21" fmla="*/ 60 h 68"/>
                    <a:gd name="T22" fmla="*/ 56 w 157"/>
                    <a:gd name="T23" fmla="*/ 60 h 68"/>
                    <a:gd name="T24" fmla="*/ 64 w 157"/>
                    <a:gd name="T25" fmla="*/ 61 h 68"/>
                    <a:gd name="T26" fmla="*/ 69 w 157"/>
                    <a:gd name="T27" fmla="*/ 64 h 68"/>
                    <a:gd name="T28" fmla="*/ 76 w 157"/>
                    <a:gd name="T29" fmla="*/ 66 h 68"/>
                    <a:gd name="T30" fmla="*/ 81 w 157"/>
                    <a:gd name="T31" fmla="*/ 67 h 68"/>
                    <a:gd name="T32" fmla="*/ 93 w 157"/>
                    <a:gd name="T33" fmla="*/ 62 h 68"/>
                    <a:gd name="T34" fmla="*/ 106 w 157"/>
                    <a:gd name="T35" fmla="*/ 61 h 68"/>
                    <a:gd name="T36" fmla="*/ 113 w 157"/>
                    <a:gd name="T37" fmla="*/ 55 h 68"/>
                    <a:gd name="T38" fmla="*/ 114 w 157"/>
                    <a:gd name="T39" fmla="*/ 51 h 68"/>
                    <a:gd name="T40" fmla="*/ 115 w 157"/>
                    <a:gd name="T41" fmla="*/ 47 h 68"/>
                    <a:gd name="T42" fmla="*/ 126 w 157"/>
                    <a:gd name="T43" fmla="*/ 46 h 68"/>
                    <a:gd name="T44" fmla="*/ 130 w 157"/>
                    <a:gd name="T45" fmla="*/ 44 h 68"/>
                    <a:gd name="T46" fmla="*/ 137 w 157"/>
                    <a:gd name="T47" fmla="*/ 42 h 68"/>
                    <a:gd name="T48" fmla="*/ 139 w 157"/>
                    <a:gd name="T49" fmla="*/ 38 h 68"/>
                    <a:gd name="T50" fmla="*/ 143 w 157"/>
                    <a:gd name="T51" fmla="*/ 37 h 68"/>
                    <a:gd name="T52" fmla="*/ 154 w 157"/>
                    <a:gd name="T53" fmla="*/ 36 h 68"/>
                    <a:gd name="T54" fmla="*/ 150 w 157"/>
                    <a:gd name="T55" fmla="*/ 29 h 68"/>
                    <a:gd name="T56" fmla="*/ 145 w 157"/>
                    <a:gd name="T57" fmla="*/ 28 h 68"/>
                    <a:gd name="T58" fmla="*/ 141 w 157"/>
                    <a:gd name="T59" fmla="*/ 29 h 68"/>
                    <a:gd name="T60" fmla="*/ 136 w 157"/>
                    <a:gd name="T61" fmla="*/ 28 h 68"/>
                    <a:gd name="T62" fmla="*/ 134 w 157"/>
                    <a:gd name="T63" fmla="*/ 27 h 68"/>
                    <a:gd name="T64" fmla="*/ 137 w 157"/>
                    <a:gd name="T65" fmla="*/ 19 h 68"/>
                    <a:gd name="T66" fmla="*/ 137 w 157"/>
                    <a:gd name="T67" fmla="*/ 14 h 68"/>
                    <a:gd name="T68" fmla="*/ 131 w 157"/>
                    <a:gd name="T69" fmla="*/ 14 h 68"/>
                    <a:gd name="T70" fmla="*/ 124 w 157"/>
                    <a:gd name="T71" fmla="*/ 15 h 68"/>
                    <a:gd name="T72" fmla="*/ 114 w 157"/>
                    <a:gd name="T73" fmla="*/ 19 h 68"/>
                    <a:gd name="T74" fmla="*/ 103 w 157"/>
                    <a:gd name="T75" fmla="*/ 19 h 68"/>
                    <a:gd name="T76" fmla="*/ 98 w 157"/>
                    <a:gd name="T77" fmla="*/ 17 h 68"/>
                    <a:gd name="T78" fmla="*/ 94 w 157"/>
                    <a:gd name="T79" fmla="*/ 15 h 68"/>
                    <a:gd name="T80" fmla="*/ 83 w 157"/>
                    <a:gd name="T81" fmla="*/ 11 h 68"/>
                    <a:gd name="T82" fmla="*/ 77 w 157"/>
                    <a:gd name="T83" fmla="*/ 13 h 68"/>
                    <a:gd name="T84" fmla="*/ 71 w 157"/>
                    <a:gd name="T85" fmla="*/ 12 h 68"/>
                    <a:gd name="T86" fmla="*/ 68 w 157"/>
                    <a:gd name="T87" fmla="*/ 8 h 68"/>
                    <a:gd name="T88" fmla="*/ 64 w 157"/>
                    <a:gd name="T89" fmla="*/ 5 h 68"/>
                    <a:gd name="T90" fmla="*/ 58 w 157"/>
                    <a:gd name="T91" fmla="*/ 3 h 68"/>
                    <a:gd name="T92" fmla="*/ 52 w 157"/>
                    <a:gd name="T93" fmla="*/ 1 h 68"/>
                    <a:gd name="T94" fmla="*/ 45 w 157"/>
                    <a:gd name="T95" fmla="*/ 7 h 68"/>
                    <a:gd name="T96" fmla="*/ 47 w 157"/>
                    <a:gd name="T97" fmla="*/ 13 h 68"/>
                    <a:gd name="T98" fmla="*/ 41 w 157"/>
                    <a:gd name="T99" fmla="*/ 15 h 68"/>
                    <a:gd name="T100" fmla="*/ 37 w 157"/>
                    <a:gd name="T101" fmla="*/ 14 h 68"/>
                    <a:gd name="T102" fmla="*/ 34 w 157"/>
                    <a:gd name="T103" fmla="*/ 14 h 68"/>
                    <a:gd name="T104" fmla="*/ 28 w 157"/>
                    <a:gd name="T105" fmla="*/ 10 h 68"/>
                    <a:gd name="T106" fmla="*/ 21 w 157"/>
                    <a:gd name="T107" fmla="*/ 9 h 68"/>
                    <a:gd name="T108" fmla="*/ 13 w 157"/>
                    <a:gd name="T109" fmla="*/ 13 h 68"/>
                    <a:gd name="T110" fmla="*/ 7 w 157"/>
                    <a:gd name="T111" fmla="*/ 17 h 68"/>
                    <a:gd name="T112" fmla="*/ 0 w 157"/>
                    <a:gd name="T113" fmla="*/ 19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7" h="68">
                      <a:moveTo>
                        <a:pt x="0" y="19"/>
                      </a:moveTo>
                      <a:cubicBezTo>
                        <a:pt x="1" y="23"/>
                        <a:pt x="3" y="25"/>
                        <a:pt x="7" y="26"/>
                      </a:cubicBezTo>
                      <a:cubicBezTo>
                        <a:pt x="9" y="27"/>
                        <a:pt x="10" y="28"/>
                        <a:pt x="12" y="29"/>
                      </a:cubicBezTo>
                      <a:cubicBezTo>
                        <a:pt x="13" y="31"/>
                        <a:pt x="14" y="34"/>
                        <a:pt x="15" y="36"/>
                      </a:cubicBezTo>
                      <a:cubicBezTo>
                        <a:pt x="16" y="37"/>
                        <a:pt x="15" y="37"/>
                        <a:pt x="15" y="38"/>
                      </a:cubicBezTo>
                      <a:cubicBezTo>
                        <a:pt x="14" y="38"/>
                        <a:pt x="15" y="39"/>
                        <a:pt x="15" y="40"/>
                      </a:cubicBezTo>
                      <a:cubicBezTo>
                        <a:pt x="14" y="43"/>
                        <a:pt x="13" y="43"/>
                        <a:pt x="16" y="45"/>
                      </a:cubicBezTo>
                      <a:cubicBezTo>
                        <a:pt x="20" y="46"/>
                        <a:pt x="24" y="45"/>
                        <a:pt x="28" y="47"/>
                      </a:cubicBezTo>
                      <a:cubicBezTo>
                        <a:pt x="30" y="49"/>
                        <a:pt x="34" y="52"/>
                        <a:pt x="36" y="54"/>
                      </a:cubicBezTo>
                      <a:cubicBezTo>
                        <a:pt x="37" y="55"/>
                        <a:pt x="38" y="57"/>
                        <a:pt x="39" y="59"/>
                      </a:cubicBezTo>
                      <a:cubicBezTo>
                        <a:pt x="40" y="61"/>
                        <a:pt x="43" y="60"/>
                        <a:pt x="44" y="60"/>
                      </a:cubicBezTo>
                      <a:cubicBezTo>
                        <a:pt x="48" y="60"/>
                        <a:pt x="52" y="60"/>
                        <a:pt x="56" y="60"/>
                      </a:cubicBezTo>
                      <a:cubicBezTo>
                        <a:pt x="58" y="60"/>
                        <a:pt x="62" y="60"/>
                        <a:pt x="64" y="61"/>
                      </a:cubicBezTo>
                      <a:cubicBezTo>
                        <a:pt x="66" y="62"/>
                        <a:pt x="67" y="64"/>
                        <a:pt x="69" y="64"/>
                      </a:cubicBezTo>
                      <a:cubicBezTo>
                        <a:pt x="71" y="65"/>
                        <a:pt x="74" y="66"/>
                        <a:pt x="76" y="66"/>
                      </a:cubicBezTo>
                      <a:cubicBezTo>
                        <a:pt x="78" y="65"/>
                        <a:pt x="80" y="68"/>
                        <a:pt x="81" y="67"/>
                      </a:cubicBezTo>
                      <a:cubicBezTo>
                        <a:pt x="85" y="65"/>
                        <a:pt x="88" y="63"/>
                        <a:pt x="93" y="62"/>
                      </a:cubicBezTo>
                      <a:cubicBezTo>
                        <a:pt x="97" y="62"/>
                        <a:pt x="103" y="63"/>
                        <a:pt x="106" y="61"/>
                      </a:cubicBezTo>
                      <a:cubicBezTo>
                        <a:pt x="109" y="59"/>
                        <a:pt x="110" y="56"/>
                        <a:pt x="113" y="55"/>
                      </a:cubicBezTo>
                      <a:cubicBezTo>
                        <a:pt x="116" y="54"/>
                        <a:pt x="116" y="53"/>
                        <a:pt x="114" y="51"/>
                      </a:cubicBezTo>
                      <a:cubicBezTo>
                        <a:pt x="113" y="50"/>
                        <a:pt x="113" y="48"/>
                        <a:pt x="115" y="47"/>
                      </a:cubicBezTo>
                      <a:cubicBezTo>
                        <a:pt x="118" y="44"/>
                        <a:pt x="122" y="50"/>
                        <a:pt x="126" y="46"/>
                      </a:cubicBezTo>
                      <a:cubicBezTo>
                        <a:pt x="127" y="45"/>
                        <a:pt x="128" y="44"/>
                        <a:pt x="130" y="44"/>
                      </a:cubicBezTo>
                      <a:cubicBezTo>
                        <a:pt x="133" y="43"/>
                        <a:pt x="134" y="44"/>
                        <a:pt x="137" y="42"/>
                      </a:cubicBezTo>
                      <a:cubicBezTo>
                        <a:pt x="138" y="41"/>
                        <a:pt x="138" y="38"/>
                        <a:pt x="139" y="38"/>
                      </a:cubicBezTo>
                      <a:cubicBezTo>
                        <a:pt x="141" y="37"/>
                        <a:pt x="142" y="37"/>
                        <a:pt x="143" y="37"/>
                      </a:cubicBezTo>
                      <a:cubicBezTo>
                        <a:pt x="147" y="36"/>
                        <a:pt x="150" y="35"/>
                        <a:pt x="154" y="36"/>
                      </a:cubicBezTo>
                      <a:cubicBezTo>
                        <a:pt x="157" y="36"/>
                        <a:pt x="151" y="29"/>
                        <a:pt x="150" y="29"/>
                      </a:cubicBezTo>
                      <a:cubicBezTo>
                        <a:pt x="149" y="28"/>
                        <a:pt x="147" y="27"/>
                        <a:pt x="145" y="28"/>
                      </a:cubicBezTo>
                      <a:cubicBezTo>
                        <a:pt x="143" y="28"/>
                        <a:pt x="143" y="30"/>
                        <a:pt x="141" y="29"/>
                      </a:cubicBezTo>
                      <a:cubicBezTo>
                        <a:pt x="140" y="28"/>
                        <a:pt x="137" y="27"/>
                        <a:pt x="136" y="28"/>
                      </a:cubicBezTo>
                      <a:cubicBezTo>
                        <a:pt x="135" y="30"/>
                        <a:pt x="134" y="29"/>
                        <a:pt x="134" y="27"/>
                      </a:cubicBezTo>
                      <a:cubicBezTo>
                        <a:pt x="134" y="25"/>
                        <a:pt x="137" y="21"/>
                        <a:pt x="137" y="19"/>
                      </a:cubicBezTo>
                      <a:cubicBezTo>
                        <a:pt x="138" y="17"/>
                        <a:pt x="141" y="14"/>
                        <a:pt x="137" y="14"/>
                      </a:cubicBezTo>
                      <a:cubicBezTo>
                        <a:pt x="134" y="14"/>
                        <a:pt x="134" y="15"/>
                        <a:pt x="131" y="14"/>
                      </a:cubicBezTo>
                      <a:cubicBezTo>
                        <a:pt x="128" y="13"/>
                        <a:pt x="127" y="13"/>
                        <a:pt x="124" y="15"/>
                      </a:cubicBezTo>
                      <a:cubicBezTo>
                        <a:pt x="121" y="17"/>
                        <a:pt x="117" y="18"/>
                        <a:pt x="114" y="19"/>
                      </a:cubicBezTo>
                      <a:cubicBezTo>
                        <a:pt x="109" y="20"/>
                        <a:pt x="107" y="19"/>
                        <a:pt x="103" y="19"/>
                      </a:cubicBezTo>
                      <a:cubicBezTo>
                        <a:pt x="101" y="18"/>
                        <a:pt x="100" y="18"/>
                        <a:pt x="98" y="17"/>
                      </a:cubicBezTo>
                      <a:cubicBezTo>
                        <a:pt x="97" y="17"/>
                        <a:pt x="96" y="15"/>
                        <a:pt x="94" y="15"/>
                      </a:cubicBezTo>
                      <a:cubicBezTo>
                        <a:pt x="90" y="14"/>
                        <a:pt x="88" y="12"/>
                        <a:pt x="83" y="11"/>
                      </a:cubicBezTo>
                      <a:cubicBezTo>
                        <a:pt x="81" y="11"/>
                        <a:pt x="79" y="12"/>
                        <a:pt x="77" y="13"/>
                      </a:cubicBezTo>
                      <a:cubicBezTo>
                        <a:pt x="75" y="14"/>
                        <a:pt x="73" y="13"/>
                        <a:pt x="71" y="12"/>
                      </a:cubicBezTo>
                      <a:cubicBezTo>
                        <a:pt x="69" y="11"/>
                        <a:pt x="68" y="11"/>
                        <a:pt x="68" y="8"/>
                      </a:cubicBezTo>
                      <a:cubicBezTo>
                        <a:pt x="67" y="6"/>
                        <a:pt x="67" y="6"/>
                        <a:pt x="64" y="5"/>
                      </a:cubicBezTo>
                      <a:cubicBezTo>
                        <a:pt x="62" y="4"/>
                        <a:pt x="60" y="3"/>
                        <a:pt x="58" y="3"/>
                      </a:cubicBezTo>
                      <a:cubicBezTo>
                        <a:pt x="56" y="3"/>
                        <a:pt x="53" y="0"/>
                        <a:pt x="52" y="1"/>
                      </a:cubicBezTo>
                      <a:cubicBezTo>
                        <a:pt x="50" y="1"/>
                        <a:pt x="46" y="5"/>
                        <a:pt x="45" y="7"/>
                      </a:cubicBezTo>
                      <a:cubicBezTo>
                        <a:pt x="45" y="9"/>
                        <a:pt x="48" y="11"/>
                        <a:pt x="47" y="13"/>
                      </a:cubicBezTo>
                      <a:cubicBezTo>
                        <a:pt x="46" y="15"/>
                        <a:pt x="43" y="17"/>
                        <a:pt x="41" y="15"/>
                      </a:cubicBezTo>
                      <a:cubicBezTo>
                        <a:pt x="39" y="15"/>
                        <a:pt x="38" y="14"/>
                        <a:pt x="37" y="14"/>
                      </a:cubicBezTo>
                      <a:cubicBezTo>
                        <a:pt x="36" y="14"/>
                        <a:pt x="35" y="14"/>
                        <a:pt x="34" y="14"/>
                      </a:cubicBezTo>
                      <a:cubicBezTo>
                        <a:pt x="31" y="13"/>
                        <a:pt x="31" y="11"/>
                        <a:pt x="28" y="10"/>
                      </a:cubicBezTo>
                      <a:cubicBezTo>
                        <a:pt x="26" y="9"/>
                        <a:pt x="23" y="8"/>
                        <a:pt x="21" y="9"/>
                      </a:cubicBezTo>
                      <a:cubicBezTo>
                        <a:pt x="18" y="10"/>
                        <a:pt x="16" y="12"/>
                        <a:pt x="13" y="13"/>
                      </a:cubicBezTo>
                      <a:cubicBezTo>
                        <a:pt x="11" y="14"/>
                        <a:pt x="9" y="16"/>
                        <a:pt x="7" y="17"/>
                      </a:cubicBezTo>
                      <a:cubicBezTo>
                        <a:pt x="4" y="17"/>
                        <a:pt x="2" y="19"/>
                        <a:pt x="0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3" name="Freeform 717">
                  <a:extLst>
                    <a:ext uri="{FF2B5EF4-FFF2-40B4-BE49-F238E27FC236}">
                      <a16:creationId xmlns:a16="http://schemas.microsoft.com/office/drawing/2014/main" id="{70FC0384-E600-D44B-A7A1-6CEACAB173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19289" y="5133964"/>
                  <a:ext cx="585987" cy="1009821"/>
                </a:xfrm>
                <a:custGeom>
                  <a:avLst/>
                  <a:gdLst>
                    <a:gd name="T0" fmla="*/ 61 w 63"/>
                    <a:gd name="T1" fmla="*/ 25 h 108"/>
                    <a:gd name="T2" fmla="*/ 61 w 63"/>
                    <a:gd name="T3" fmla="*/ 20 h 108"/>
                    <a:gd name="T4" fmla="*/ 61 w 63"/>
                    <a:gd name="T5" fmla="*/ 16 h 108"/>
                    <a:gd name="T6" fmla="*/ 60 w 63"/>
                    <a:gd name="T7" fmla="*/ 13 h 108"/>
                    <a:gd name="T8" fmla="*/ 60 w 63"/>
                    <a:gd name="T9" fmla="*/ 11 h 108"/>
                    <a:gd name="T10" fmla="*/ 57 w 63"/>
                    <a:gd name="T11" fmla="*/ 7 h 108"/>
                    <a:gd name="T12" fmla="*/ 51 w 63"/>
                    <a:gd name="T13" fmla="*/ 5 h 108"/>
                    <a:gd name="T14" fmla="*/ 44 w 63"/>
                    <a:gd name="T15" fmla="*/ 1 h 108"/>
                    <a:gd name="T16" fmla="*/ 44 w 63"/>
                    <a:gd name="T17" fmla="*/ 5 h 108"/>
                    <a:gd name="T18" fmla="*/ 34 w 63"/>
                    <a:gd name="T19" fmla="*/ 5 h 108"/>
                    <a:gd name="T20" fmla="*/ 34 w 63"/>
                    <a:gd name="T21" fmla="*/ 10 h 108"/>
                    <a:gd name="T22" fmla="*/ 29 w 63"/>
                    <a:gd name="T23" fmla="*/ 10 h 108"/>
                    <a:gd name="T24" fmla="*/ 27 w 63"/>
                    <a:gd name="T25" fmla="*/ 12 h 108"/>
                    <a:gd name="T26" fmla="*/ 25 w 63"/>
                    <a:gd name="T27" fmla="*/ 15 h 108"/>
                    <a:gd name="T28" fmla="*/ 25 w 63"/>
                    <a:gd name="T29" fmla="*/ 18 h 108"/>
                    <a:gd name="T30" fmla="*/ 24 w 63"/>
                    <a:gd name="T31" fmla="*/ 20 h 108"/>
                    <a:gd name="T32" fmla="*/ 20 w 63"/>
                    <a:gd name="T33" fmla="*/ 25 h 108"/>
                    <a:gd name="T34" fmla="*/ 17 w 63"/>
                    <a:gd name="T35" fmla="*/ 27 h 108"/>
                    <a:gd name="T36" fmla="*/ 16 w 63"/>
                    <a:gd name="T37" fmla="*/ 33 h 108"/>
                    <a:gd name="T38" fmla="*/ 13 w 63"/>
                    <a:gd name="T39" fmla="*/ 38 h 108"/>
                    <a:gd name="T40" fmla="*/ 15 w 63"/>
                    <a:gd name="T41" fmla="*/ 42 h 108"/>
                    <a:gd name="T42" fmla="*/ 9 w 63"/>
                    <a:gd name="T43" fmla="*/ 44 h 108"/>
                    <a:gd name="T44" fmla="*/ 5 w 63"/>
                    <a:gd name="T45" fmla="*/ 51 h 108"/>
                    <a:gd name="T46" fmla="*/ 6 w 63"/>
                    <a:gd name="T47" fmla="*/ 57 h 108"/>
                    <a:gd name="T48" fmla="*/ 8 w 63"/>
                    <a:gd name="T49" fmla="*/ 63 h 108"/>
                    <a:gd name="T50" fmla="*/ 7 w 63"/>
                    <a:gd name="T51" fmla="*/ 67 h 108"/>
                    <a:gd name="T52" fmla="*/ 7 w 63"/>
                    <a:gd name="T53" fmla="*/ 74 h 108"/>
                    <a:gd name="T54" fmla="*/ 4 w 63"/>
                    <a:gd name="T55" fmla="*/ 78 h 108"/>
                    <a:gd name="T56" fmla="*/ 3 w 63"/>
                    <a:gd name="T57" fmla="*/ 83 h 108"/>
                    <a:gd name="T58" fmla="*/ 0 w 63"/>
                    <a:gd name="T59" fmla="*/ 82 h 108"/>
                    <a:gd name="T60" fmla="*/ 4 w 63"/>
                    <a:gd name="T61" fmla="*/ 90 h 108"/>
                    <a:gd name="T62" fmla="*/ 7 w 63"/>
                    <a:gd name="T63" fmla="*/ 97 h 108"/>
                    <a:gd name="T64" fmla="*/ 8 w 63"/>
                    <a:gd name="T65" fmla="*/ 102 h 108"/>
                    <a:gd name="T66" fmla="*/ 10 w 63"/>
                    <a:gd name="T67" fmla="*/ 107 h 108"/>
                    <a:gd name="T68" fmla="*/ 14 w 63"/>
                    <a:gd name="T69" fmla="*/ 108 h 108"/>
                    <a:gd name="T70" fmla="*/ 15 w 63"/>
                    <a:gd name="T71" fmla="*/ 105 h 108"/>
                    <a:gd name="T72" fmla="*/ 24 w 63"/>
                    <a:gd name="T73" fmla="*/ 101 h 108"/>
                    <a:gd name="T74" fmla="*/ 27 w 63"/>
                    <a:gd name="T75" fmla="*/ 92 h 108"/>
                    <a:gd name="T76" fmla="*/ 26 w 63"/>
                    <a:gd name="T77" fmla="*/ 87 h 108"/>
                    <a:gd name="T78" fmla="*/ 28 w 63"/>
                    <a:gd name="T79" fmla="*/ 84 h 108"/>
                    <a:gd name="T80" fmla="*/ 32 w 63"/>
                    <a:gd name="T81" fmla="*/ 82 h 108"/>
                    <a:gd name="T82" fmla="*/ 32 w 63"/>
                    <a:gd name="T83" fmla="*/ 81 h 108"/>
                    <a:gd name="T84" fmla="*/ 35 w 63"/>
                    <a:gd name="T85" fmla="*/ 80 h 108"/>
                    <a:gd name="T86" fmla="*/ 34 w 63"/>
                    <a:gd name="T87" fmla="*/ 78 h 108"/>
                    <a:gd name="T88" fmla="*/ 36 w 63"/>
                    <a:gd name="T89" fmla="*/ 77 h 108"/>
                    <a:gd name="T90" fmla="*/ 35 w 63"/>
                    <a:gd name="T91" fmla="*/ 73 h 108"/>
                    <a:gd name="T92" fmla="*/ 29 w 63"/>
                    <a:gd name="T93" fmla="*/ 66 h 108"/>
                    <a:gd name="T94" fmla="*/ 30 w 63"/>
                    <a:gd name="T95" fmla="*/ 60 h 108"/>
                    <a:gd name="T96" fmla="*/ 30 w 63"/>
                    <a:gd name="T97" fmla="*/ 56 h 108"/>
                    <a:gd name="T98" fmla="*/ 33 w 63"/>
                    <a:gd name="T99" fmla="*/ 53 h 108"/>
                    <a:gd name="T100" fmla="*/ 39 w 63"/>
                    <a:gd name="T101" fmla="*/ 48 h 108"/>
                    <a:gd name="T102" fmla="*/ 49 w 63"/>
                    <a:gd name="T103" fmla="*/ 41 h 108"/>
                    <a:gd name="T104" fmla="*/ 50 w 63"/>
                    <a:gd name="T105" fmla="*/ 35 h 108"/>
                    <a:gd name="T106" fmla="*/ 50 w 63"/>
                    <a:gd name="T107" fmla="*/ 32 h 108"/>
                    <a:gd name="T108" fmla="*/ 54 w 63"/>
                    <a:gd name="T109" fmla="*/ 30 h 108"/>
                    <a:gd name="T110" fmla="*/ 58 w 63"/>
                    <a:gd name="T111" fmla="*/ 29 h 108"/>
                    <a:gd name="T112" fmla="*/ 60 w 63"/>
                    <a:gd name="T113" fmla="*/ 28 h 108"/>
                    <a:gd name="T114" fmla="*/ 63 w 63"/>
                    <a:gd name="T115" fmla="*/ 28 h 108"/>
                    <a:gd name="T116" fmla="*/ 61 w 63"/>
                    <a:gd name="T117" fmla="*/ 25 h 108"/>
                    <a:gd name="T118" fmla="*/ 61 w 63"/>
                    <a:gd name="T119" fmla="*/ 2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3" h="108">
                      <a:moveTo>
                        <a:pt x="61" y="25"/>
                      </a:moveTo>
                      <a:cubicBezTo>
                        <a:pt x="60" y="24"/>
                        <a:pt x="62" y="22"/>
                        <a:pt x="61" y="20"/>
                      </a:cubicBezTo>
                      <a:cubicBezTo>
                        <a:pt x="60" y="18"/>
                        <a:pt x="61" y="18"/>
                        <a:pt x="61" y="16"/>
                      </a:cubicBezTo>
                      <a:cubicBezTo>
                        <a:pt x="61" y="15"/>
                        <a:pt x="60" y="14"/>
                        <a:pt x="60" y="13"/>
                      </a:cubicBezTo>
                      <a:cubicBezTo>
                        <a:pt x="59" y="12"/>
                        <a:pt x="60" y="12"/>
                        <a:pt x="60" y="11"/>
                      </a:cubicBezTo>
                      <a:cubicBezTo>
                        <a:pt x="59" y="9"/>
                        <a:pt x="59" y="8"/>
                        <a:pt x="57" y="7"/>
                      </a:cubicBezTo>
                      <a:cubicBezTo>
                        <a:pt x="55" y="6"/>
                        <a:pt x="53" y="6"/>
                        <a:pt x="51" y="5"/>
                      </a:cubicBezTo>
                      <a:cubicBezTo>
                        <a:pt x="49" y="3"/>
                        <a:pt x="47" y="0"/>
                        <a:pt x="44" y="1"/>
                      </a:cubicBezTo>
                      <a:cubicBezTo>
                        <a:pt x="43" y="1"/>
                        <a:pt x="44" y="4"/>
                        <a:pt x="44" y="5"/>
                      </a:cubicBezTo>
                      <a:cubicBezTo>
                        <a:pt x="43" y="8"/>
                        <a:pt x="37" y="6"/>
                        <a:pt x="34" y="5"/>
                      </a:cubicBezTo>
                      <a:cubicBezTo>
                        <a:pt x="34" y="7"/>
                        <a:pt x="34" y="8"/>
                        <a:pt x="34" y="10"/>
                      </a:cubicBezTo>
                      <a:cubicBezTo>
                        <a:pt x="33" y="10"/>
                        <a:pt x="31" y="9"/>
                        <a:pt x="29" y="10"/>
                      </a:cubicBezTo>
                      <a:cubicBezTo>
                        <a:pt x="28" y="10"/>
                        <a:pt x="28" y="11"/>
                        <a:pt x="27" y="12"/>
                      </a:cubicBezTo>
                      <a:cubicBezTo>
                        <a:pt x="27" y="13"/>
                        <a:pt x="25" y="14"/>
                        <a:pt x="25" y="15"/>
                      </a:cubicBezTo>
                      <a:cubicBezTo>
                        <a:pt x="24" y="16"/>
                        <a:pt x="26" y="18"/>
                        <a:pt x="25" y="18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1"/>
                        <a:pt x="20" y="23"/>
                        <a:pt x="20" y="25"/>
                      </a:cubicBezTo>
                      <a:cubicBezTo>
                        <a:pt x="20" y="27"/>
                        <a:pt x="18" y="25"/>
                        <a:pt x="17" y="27"/>
                      </a:cubicBezTo>
                      <a:cubicBezTo>
                        <a:pt x="17" y="29"/>
                        <a:pt x="17" y="31"/>
                        <a:pt x="16" y="33"/>
                      </a:cubicBezTo>
                      <a:cubicBezTo>
                        <a:pt x="16" y="35"/>
                        <a:pt x="13" y="36"/>
                        <a:pt x="13" y="38"/>
                      </a:cubicBezTo>
                      <a:cubicBezTo>
                        <a:pt x="13" y="39"/>
                        <a:pt x="16" y="41"/>
                        <a:pt x="15" y="42"/>
                      </a:cubicBezTo>
                      <a:cubicBezTo>
                        <a:pt x="13" y="44"/>
                        <a:pt x="11" y="43"/>
                        <a:pt x="9" y="44"/>
                      </a:cubicBezTo>
                      <a:cubicBezTo>
                        <a:pt x="6" y="45"/>
                        <a:pt x="5" y="48"/>
                        <a:pt x="5" y="51"/>
                      </a:cubicBezTo>
                      <a:cubicBezTo>
                        <a:pt x="6" y="53"/>
                        <a:pt x="6" y="55"/>
                        <a:pt x="6" y="57"/>
                      </a:cubicBezTo>
                      <a:cubicBezTo>
                        <a:pt x="6" y="60"/>
                        <a:pt x="4" y="61"/>
                        <a:pt x="8" y="63"/>
                      </a:cubicBezTo>
                      <a:cubicBezTo>
                        <a:pt x="10" y="65"/>
                        <a:pt x="9" y="66"/>
                        <a:pt x="7" y="67"/>
                      </a:cubicBezTo>
                      <a:cubicBezTo>
                        <a:pt x="6" y="68"/>
                        <a:pt x="8" y="72"/>
                        <a:pt x="7" y="74"/>
                      </a:cubicBezTo>
                      <a:cubicBezTo>
                        <a:pt x="7" y="76"/>
                        <a:pt x="4" y="76"/>
                        <a:pt x="4" y="78"/>
                      </a:cubicBezTo>
                      <a:cubicBezTo>
                        <a:pt x="4" y="79"/>
                        <a:pt x="4" y="83"/>
                        <a:pt x="3" y="83"/>
                      </a:cubicBezTo>
                      <a:cubicBezTo>
                        <a:pt x="3" y="83"/>
                        <a:pt x="1" y="82"/>
                        <a:pt x="0" y="82"/>
                      </a:cubicBezTo>
                      <a:cubicBezTo>
                        <a:pt x="0" y="86"/>
                        <a:pt x="4" y="87"/>
                        <a:pt x="4" y="90"/>
                      </a:cubicBezTo>
                      <a:cubicBezTo>
                        <a:pt x="3" y="91"/>
                        <a:pt x="6" y="96"/>
                        <a:pt x="7" y="97"/>
                      </a:cubicBezTo>
                      <a:cubicBezTo>
                        <a:pt x="9" y="99"/>
                        <a:pt x="8" y="100"/>
                        <a:pt x="8" y="102"/>
                      </a:cubicBezTo>
                      <a:cubicBezTo>
                        <a:pt x="8" y="103"/>
                        <a:pt x="10" y="105"/>
                        <a:pt x="10" y="107"/>
                      </a:cubicBezTo>
                      <a:cubicBezTo>
                        <a:pt x="9" y="108"/>
                        <a:pt x="13" y="107"/>
                        <a:pt x="14" y="108"/>
                      </a:cubicBezTo>
                      <a:cubicBezTo>
                        <a:pt x="16" y="108"/>
                        <a:pt x="15" y="107"/>
                        <a:pt x="15" y="105"/>
                      </a:cubicBezTo>
                      <a:cubicBezTo>
                        <a:pt x="15" y="100"/>
                        <a:pt x="23" y="104"/>
                        <a:pt x="24" y="101"/>
                      </a:cubicBezTo>
                      <a:cubicBezTo>
                        <a:pt x="25" y="98"/>
                        <a:pt x="26" y="95"/>
                        <a:pt x="27" y="92"/>
                      </a:cubicBezTo>
                      <a:cubicBezTo>
                        <a:pt x="27" y="90"/>
                        <a:pt x="27" y="88"/>
                        <a:pt x="26" y="87"/>
                      </a:cubicBezTo>
                      <a:cubicBezTo>
                        <a:pt x="25" y="85"/>
                        <a:pt x="26" y="85"/>
                        <a:pt x="28" y="84"/>
                      </a:cubicBezTo>
                      <a:cubicBezTo>
                        <a:pt x="29" y="84"/>
                        <a:pt x="32" y="83"/>
                        <a:pt x="32" y="82"/>
                      </a:cubicBezTo>
                      <a:cubicBezTo>
                        <a:pt x="32" y="82"/>
                        <a:pt x="32" y="81"/>
                        <a:pt x="32" y="81"/>
                      </a:cubicBezTo>
                      <a:cubicBezTo>
                        <a:pt x="33" y="81"/>
                        <a:pt x="35" y="81"/>
                        <a:pt x="35" y="80"/>
                      </a:cubicBezTo>
                      <a:cubicBezTo>
                        <a:pt x="35" y="79"/>
                        <a:pt x="34" y="79"/>
                        <a:pt x="34" y="78"/>
                      </a:cubicBezTo>
                      <a:cubicBezTo>
                        <a:pt x="35" y="78"/>
                        <a:pt x="36" y="77"/>
                        <a:pt x="36" y="77"/>
                      </a:cubicBezTo>
                      <a:cubicBezTo>
                        <a:pt x="38" y="75"/>
                        <a:pt x="37" y="74"/>
                        <a:pt x="35" y="73"/>
                      </a:cubicBezTo>
                      <a:cubicBezTo>
                        <a:pt x="33" y="71"/>
                        <a:pt x="29" y="70"/>
                        <a:pt x="29" y="66"/>
                      </a:cubicBezTo>
                      <a:cubicBezTo>
                        <a:pt x="29" y="64"/>
                        <a:pt x="29" y="62"/>
                        <a:pt x="30" y="60"/>
                      </a:cubicBezTo>
                      <a:cubicBezTo>
                        <a:pt x="31" y="58"/>
                        <a:pt x="31" y="58"/>
                        <a:pt x="30" y="56"/>
                      </a:cubicBezTo>
                      <a:cubicBezTo>
                        <a:pt x="29" y="56"/>
                        <a:pt x="33" y="53"/>
                        <a:pt x="33" y="53"/>
                      </a:cubicBezTo>
                      <a:cubicBezTo>
                        <a:pt x="35" y="51"/>
                        <a:pt x="36" y="49"/>
                        <a:pt x="39" y="48"/>
                      </a:cubicBezTo>
                      <a:cubicBezTo>
                        <a:pt x="42" y="47"/>
                        <a:pt x="47" y="44"/>
                        <a:pt x="49" y="41"/>
                      </a:cubicBezTo>
                      <a:cubicBezTo>
                        <a:pt x="51" y="38"/>
                        <a:pt x="46" y="36"/>
                        <a:pt x="50" y="35"/>
                      </a:cubicBezTo>
                      <a:cubicBezTo>
                        <a:pt x="52" y="34"/>
                        <a:pt x="51" y="34"/>
                        <a:pt x="50" y="32"/>
                      </a:cubicBezTo>
                      <a:cubicBezTo>
                        <a:pt x="50" y="31"/>
                        <a:pt x="53" y="30"/>
                        <a:pt x="54" y="30"/>
                      </a:cubicBezTo>
                      <a:cubicBezTo>
                        <a:pt x="56" y="28"/>
                        <a:pt x="57" y="27"/>
                        <a:pt x="58" y="29"/>
                      </a:cubicBezTo>
                      <a:cubicBezTo>
                        <a:pt x="59" y="29"/>
                        <a:pt x="60" y="28"/>
                        <a:pt x="60" y="28"/>
                      </a:cubicBezTo>
                      <a:cubicBezTo>
                        <a:pt x="61" y="28"/>
                        <a:pt x="62" y="28"/>
                        <a:pt x="63" y="28"/>
                      </a:cubicBezTo>
                      <a:cubicBezTo>
                        <a:pt x="63" y="27"/>
                        <a:pt x="62" y="27"/>
                        <a:pt x="61" y="25"/>
                      </a:cubicBezTo>
                      <a:cubicBezTo>
                        <a:pt x="60" y="24"/>
                        <a:pt x="61" y="26"/>
                        <a:pt x="61" y="2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4" name="Freeform 718">
                  <a:extLst>
                    <a:ext uri="{FF2B5EF4-FFF2-40B4-BE49-F238E27FC236}">
                      <a16:creationId xmlns:a16="http://schemas.microsoft.com/office/drawing/2014/main" id="{675241D8-5177-D145-B240-6DE264441D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49227" y="5057512"/>
                  <a:ext cx="503185" cy="786831"/>
                </a:xfrm>
                <a:custGeom>
                  <a:avLst/>
                  <a:gdLst>
                    <a:gd name="T0" fmla="*/ 53 w 54"/>
                    <a:gd name="T1" fmla="*/ 59 h 84"/>
                    <a:gd name="T2" fmla="*/ 47 w 54"/>
                    <a:gd name="T3" fmla="*/ 55 h 84"/>
                    <a:gd name="T4" fmla="*/ 49 w 54"/>
                    <a:gd name="T5" fmla="*/ 51 h 84"/>
                    <a:gd name="T6" fmla="*/ 44 w 54"/>
                    <a:gd name="T7" fmla="*/ 44 h 84"/>
                    <a:gd name="T8" fmla="*/ 46 w 54"/>
                    <a:gd name="T9" fmla="*/ 43 h 84"/>
                    <a:gd name="T10" fmla="*/ 44 w 54"/>
                    <a:gd name="T11" fmla="*/ 38 h 84"/>
                    <a:gd name="T12" fmla="*/ 45 w 54"/>
                    <a:gd name="T13" fmla="*/ 36 h 84"/>
                    <a:gd name="T14" fmla="*/ 44 w 54"/>
                    <a:gd name="T15" fmla="*/ 32 h 84"/>
                    <a:gd name="T16" fmla="*/ 42 w 54"/>
                    <a:gd name="T17" fmla="*/ 26 h 84"/>
                    <a:gd name="T18" fmla="*/ 45 w 54"/>
                    <a:gd name="T19" fmla="*/ 23 h 84"/>
                    <a:gd name="T20" fmla="*/ 44 w 54"/>
                    <a:gd name="T21" fmla="*/ 19 h 84"/>
                    <a:gd name="T22" fmla="*/ 38 w 54"/>
                    <a:gd name="T23" fmla="*/ 13 h 84"/>
                    <a:gd name="T24" fmla="*/ 40 w 54"/>
                    <a:gd name="T25" fmla="*/ 12 h 84"/>
                    <a:gd name="T26" fmla="*/ 39 w 54"/>
                    <a:gd name="T27" fmla="*/ 10 h 84"/>
                    <a:gd name="T28" fmla="*/ 41 w 54"/>
                    <a:gd name="T29" fmla="*/ 3 h 84"/>
                    <a:gd name="T30" fmla="*/ 37 w 54"/>
                    <a:gd name="T31" fmla="*/ 1 h 84"/>
                    <a:gd name="T32" fmla="*/ 34 w 54"/>
                    <a:gd name="T33" fmla="*/ 0 h 84"/>
                    <a:gd name="T34" fmla="*/ 29 w 54"/>
                    <a:gd name="T35" fmla="*/ 1 h 84"/>
                    <a:gd name="T36" fmla="*/ 25 w 54"/>
                    <a:gd name="T37" fmla="*/ 5 h 84"/>
                    <a:gd name="T38" fmla="*/ 24 w 54"/>
                    <a:gd name="T39" fmla="*/ 10 h 84"/>
                    <a:gd name="T40" fmla="*/ 21 w 54"/>
                    <a:gd name="T41" fmla="*/ 13 h 84"/>
                    <a:gd name="T42" fmla="*/ 17 w 54"/>
                    <a:gd name="T43" fmla="*/ 11 h 84"/>
                    <a:gd name="T44" fmla="*/ 14 w 54"/>
                    <a:gd name="T45" fmla="*/ 12 h 84"/>
                    <a:gd name="T46" fmla="*/ 7 w 54"/>
                    <a:gd name="T47" fmla="*/ 10 h 84"/>
                    <a:gd name="T48" fmla="*/ 4 w 54"/>
                    <a:gd name="T49" fmla="*/ 7 h 84"/>
                    <a:gd name="T50" fmla="*/ 0 w 54"/>
                    <a:gd name="T51" fmla="*/ 9 h 84"/>
                    <a:gd name="T52" fmla="*/ 8 w 54"/>
                    <a:gd name="T53" fmla="*/ 14 h 84"/>
                    <a:gd name="T54" fmla="*/ 12 w 54"/>
                    <a:gd name="T55" fmla="*/ 16 h 84"/>
                    <a:gd name="T56" fmla="*/ 14 w 54"/>
                    <a:gd name="T57" fmla="*/ 19 h 84"/>
                    <a:gd name="T58" fmla="*/ 14 w 54"/>
                    <a:gd name="T59" fmla="*/ 21 h 84"/>
                    <a:gd name="T60" fmla="*/ 15 w 54"/>
                    <a:gd name="T61" fmla="*/ 24 h 84"/>
                    <a:gd name="T62" fmla="*/ 15 w 54"/>
                    <a:gd name="T63" fmla="*/ 27 h 84"/>
                    <a:gd name="T64" fmla="*/ 16 w 54"/>
                    <a:gd name="T65" fmla="*/ 29 h 84"/>
                    <a:gd name="T66" fmla="*/ 15 w 54"/>
                    <a:gd name="T67" fmla="*/ 33 h 84"/>
                    <a:gd name="T68" fmla="*/ 17 w 54"/>
                    <a:gd name="T69" fmla="*/ 36 h 84"/>
                    <a:gd name="T70" fmla="*/ 21 w 54"/>
                    <a:gd name="T71" fmla="*/ 38 h 84"/>
                    <a:gd name="T72" fmla="*/ 22 w 54"/>
                    <a:gd name="T73" fmla="*/ 41 h 84"/>
                    <a:gd name="T74" fmla="*/ 23 w 54"/>
                    <a:gd name="T75" fmla="*/ 44 h 84"/>
                    <a:gd name="T76" fmla="*/ 20 w 54"/>
                    <a:gd name="T77" fmla="*/ 44 h 84"/>
                    <a:gd name="T78" fmla="*/ 16 w 54"/>
                    <a:gd name="T79" fmla="*/ 49 h 84"/>
                    <a:gd name="T80" fmla="*/ 13 w 54"/>
                    <a:gd name="T81" fmla="*/ 51 h 84"/>
                    <a:gd name="T82" fmla="*/ 10 w 54"/>
                    <a:gd name="T83" fmla="*/ 54 h 84"/>
                    <a:gd name="T84" fmla="*/ 4 w 54"/>
                    <a:gd name="T85" fmla="*/ 57 h 84"/>
                    <a:gd name="T86" fmla="*/ 2 w 54"/>
                    <a:gd name="T87" fmla="*/ 62 h 84"/>
                    <a:gd name="T88" fmla="*/ 4 w 54"/>
                    <a:gd name="T89" fmla="*/ 67 h 84"/>
                    <a:gd name="T90" fmla="*/ 4 w 54"/>
                    <a:gd name="T91" fmla="*/ 73 h 84"/>
                    <a:gd name="T92" fmla="*/ 4 w 54"/>
                    <a:gd name="T93" fmla="*/ 78 h 84"/>
                    <a:gd name="T94" fmla="*/ 7 w 54"/>
                    <a:gd name="T95" fmla="*/ 80 h 84"/>
                    <a:gd name="T96" fmla="*/ 5 w 54"/>
                    <a:gd name="T97" fmla="*/ 81 h 84"/>
                    <a:gd name="T98" fmla="*/ 8 w 54"/>
                    <a:gd name="T99" fmla="*/ 79 h 84"/>
                    <a:gd name="T100" fmla="*/ 8 w 54"/>
                    <a:gd name="T101" fmla="*/ 83 h 84"/>
                    <a:gd name="T102" fmla="*/ 11 w 54"/>
                    <a:gd name="T103" fmla="*/ 80 h 84"/>
                    <a:gd name="T104" fmla="*/ 11 w 54"/>
                    <a:gd name="T105" fmla="*/ 83 h 84"/>
                    <a:gd name="T106" fmla="*/ 23 w 54"/>
                    <a:gd name="T107" fmla="*/ 80 h 84"/>
                    <a:gd name="T108" fmla="*/ 36 w 54"/>
                    <a:gd name="T109" fmla="*/ 78 h 84"/>
                    <a:gd name="T110" fmla="*/ 46 w 54"/>
                    <a:gd name="T111" fmla="*/ 68 h 84"/>
                    <a:gd name="T112" fmla="*/ 53 w 54"/>
                    <a:gd name="T113" fmla="*/ 59 h 84"/>
                    <a:gd name="T114" fmla="*/ 53 w 54"/>
                    <a:gd name="T115" fmla="*/ 59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" h="84">
                      <a:moveTo>
                        <a:pt x="53" y="59"/>
                      </a:moveTo>
                      <a:cubicBezTo>
                        <a:pt x="52" y="57"/>
                        <a:pt x="49" y="56"/>
                        <a:pt x="47" y="55"/>
                      </a:cubicBezTo>
                      <a:cubicBezTo>
                        <a:pt x="44" y="53"/>
                        <a:pt x="48" y="53"/>
                        <a:pt x="49" y="51"/>
                      </a:cubicBezTo>
                      <a:cubicBezTo>
                        <a:pt x="49" y="51"/>
                        <a:pt x="45" y="45"/>
                        <a:pt x="44" y="44"/>
                      </a:cubicBezTo>
                      <a:cubicBezTo>
                        <a:pt x="44" y="44"/>
                        <a:pt x="46" y="43"/>
                        <a:pt x="46" y="43"/>
                      </a:cubicBezTo>
                      <a:cubicBezTo>
                        <a:pt x="46" y="42"/>
                        <a:pt x="44" y="39"/>
                        <a:pt x="44" y="38"/>
                      </a:cubicBezTo>
                      <a:cubicBezTo>
                        <a:pt x="44" y="37"/>
                        <a:pt x="45" y="37"/>
                        <a:pt x="45" y="36"/>
                      </a:cubicBezTo>
                      <a:cubicBezTo>
                        <a:pt x="46" y="35"/>
                        <a:pt x="44" y="33"/>
                        <a:pt x="44" y="32"/>
                      </a:cubicBezTo>
                      <a:cubicBezTo>
                        <a:pt x="42" y="30"/>
                        <a:pt x="40" y="28"/>
                        <a:pt x="42" y="26"/>
                      </a:cubicBezTo>
                      <a:cubicBezTo>
                        <a:pt x="43" y="25"/>
                        <a:pt x="45" y="24"/>
                        <a:pt x="45" y="23"/>
                      </a:cubicBezTo>
                      <a:cubicBezTo>
                        <a:pt x="46" y="21"/>
                        <a:pt x="44" y="20"/>
                        <a:pt x="44" y="19"/>
                      </a:cubicBezTo>
                      <a:cubicBezTo>
                        <a:pt x="43" y="18"/>
                        <a:pt x="36" y="15"/>
                        <a:pt x="38" y="13"/>
                      </a:cubicBezTo>
                      <a:cubicBezTo>
                        <a:pt x="38" y="13"/>
                        <a:pt x="40" y="12"/>
                        <a:pt x="40" y="12"/>
                      </a:cubicBezTo>
                      <a:cubicBezTo>
                        <a:pt x="40" y="12"/>
                        <a:pt x="37" y="10"/>
                        <a:pt x="39" y="10"/>
                      </a:cubicBezTo>
                      <a:cubicBezTo>
                        <a:pt x="42" y="10"/>
                        <a:pt x="44" y="5"/>
                        <a:pt x="41" y="3"/>
                      </a:cubicBezTo>
                      <a:cubicBezTo>
                        <a:pt x="40" y="2"/>
                        <a:pt x="38" y="2"/>
                        <a:pt x="37" y="1"/>
                      </a:cubicBezTo>
                      <a:cubicBezTo>
                        <a:pt x="36" y="0"/>
                        <a:pt x="35" y="0"/>
                        <a:pt x="34" y="0"/>
                      </a:cubicBezTo>
                      <a:cubicBezTo>
                        <a:pt x="32" y="1"/>
                        <a:pt x="31" y="0"/>
                        <a:pt x="29" y="1"/>
                      </a:cubicBezTo>
                      <a:cubicBezTo>
                        <a:pt x="28" y="2"/>
                        <a:pt x="26" y="4"/>
                        <a:pt x="25" y="5"/>
                      </a:cubicBezTo>
                      <a:cubicBezTo>
                        <a:pt x="25" y="6"/>
                        <a:pt x="25" y="10"/>
                        <a:pt x="24" y="10"/>
                      </a:cubicBezTo>
                      <a:cubicBezTo>
                        <a:pt x="23" y="11"/>
                        <a:pt x="22" y="12"/>
                        <a:pt x="21" y="13"/>
                      </a:cubicBezTo>
                      <a:cubicBezTo>
                        <a:pt x="20" y="13"/>
                        <a:pt x="18" y="11"/>
                        <a:pt x="17" y="11"/>
                      </a:cubicBezTo>
                      <a:cubicBezTo>
                        <a:pt x="16" y="11"/>
                        <a:pt x="15" y="12"/>
                        <a:pt x="14" y="12"/>
                      </a:cubicBezTo>
                      <a:cubicBezTo>
                        <a:pt x="11" y="13"/>
                        <a:pt x="9" y="12"/>
                        <a:pt x="7" y="10"/>
                      </a:cubicBezTo>
                      <a:cubicBezTo>
                        <a:pt x="7" y="9"/>
                        <a:pt x="5" y="7"/>
                        <a:pt x="4" y="7"/>
                      </a:cubicBezTo>
                      <a:cubicBezTo>
                        <a:pt x="3" y="7"/>
                        <a:pt x="1" y="9"/>
                        <a:pt x="0" y="9"/>
                      </a:cubicBezTo>
                      <a:cubicBezTo>
                        <a:pt x="2" y="11"/>
                        <a:pt x="5" y="13"/>
                        <a:pt x="8" y="14"/>
                      </a:cubicBezTo>
                      <a:cubicBezTo>
                        <a:pt x="9" y="14"/>
                        <a:pt x="11" y="15"/>
                        <a:pt x="12" y="16"/>
                      </a:cubicBezTo>
                      <a:cubicBezTo>
                        <a:pt x="13" y="17"/>
                        <a:pt x="13" y="18"/>
                        <a:pt x="14" y="19"/>
                      </a:cubicBezTo>
                      <a:cubicBezTo>
                        <a:pt x="14" y="20"/>
                        <a:pt x="13" y="20"/>
                        <a:pt x="14" y="21"/>
                      </a:cubicBezTo>
                      <a:cubicBezTo>
                        <a:pt x="14" y="22"/>
                        <a:pt x="16" y="23"/>
                        <a:pt x="15" y="24"/>
                      </a:cubicBezTo>
                      <a:cubicBezTo>
                        <a:pt x="15" y="25"/>
                        <a:pt x="14" y="26"/>
                        <a:pt x="15" y="27"/>
                      </a:cubicBezTo>
                      <a:cubicBezTo>
                        <a:pt x="15" y="27"/>
                        <a:pt x="16" y="29"/>
                        <a:pt x="16" y="29"/>
                      </a:cubicBezTo>
                      <a:cubicBezTo>
                        <a:pt x="15" y="30"/>
                        <a:pt x="15" y="32"/>
                        <a:pt x="15" y="33"/>
                      </a:cubicBezTo>
                      <a:cubicBezTo>
                        <a:pt x="15" y="33"/>
                        <a:pt x="17" y="36"/>
                        <a:pt x="17" y="36"/>
                      </a:cubicBezTo>
                      <a:cubicBezTo>
                        <a:pt x="18" y="37"/>
                        <a:pt x="20" y="38"/>
                        <a:pt x="21" y="38"/>
                      </a:cubicBezTo>
                      <a:cubicBezTo>
                        <a:pt x="22" y="39"/>
                        <a:pt x="22" y="40"/>
                        <a:pt x="22" y="41"/>
                      </a:cubicBezTo>
                      <a:cubicBezTo>
                        <a:pt x="22" y="42"/>
                        <a:pt x="23" y="43"/>
                        <a:pt x="23" y="44"/>
                      </a:cubicBezTo>
                      <a:cubicBezTo>
                        <a:pt x="23" y="45"/>
                        <a:pt x="21" y="44"/>
                        <a:pt x="20" y="44"/>
                      </a:cubicBezTo>
                      <a:cubicBezTo>
                        <a:pt x="19" y="44"/>
                        <a:pt x="16" y="48"/>
                        <a:pt x="16" y="49"/>
                      </a:cubicBezTo>
                      <a:cubicBezTo>
                        <a:pt x="15" y="50"/>
                        <a:pt x="14" y="50"/>
                        <a:pt x="13" y="51"/>
                      </a:cubicBezTo>
                      <a:cubicBezTo>
                        <a:pt x="12" y="52"/>
                        <a:pt x="11" y="53"/>
                        <a:pt x="10" y="54"/>
                      </a:cubicBezTo>
                      <a:cubicBezTo>
                        <a:pt x="9" y="54"/>
                        <a:pt x="4" y="58"/>
                        <a:pt x="4" y="57"/>
                      </a:cubicBezTo>
                      <a:cubicBezTo>
                        <a:pt x="4" y="59"/>
                        <a:pt x="2" y="60"/>
                        <a:pt x="2" y="62"/>
                      </a:cubicBezTo>
                      <a:cubicBezTo>
                        <a:pt x="3" y="64"/>
                        <a:pt x="2" y="67"/>
                        <a:pt x="4" y="67"/>
                      </a:cubicBezTo>
                      <a:cubicBezTo>
                        <a:pt x="5" y="67"/>
                        <a:pt x="4" y="72"/>
                        <a:pt x="4" y="73"/>
                      </a:cubicBezTo>
                      <a:cubicBezTo>
                        <a:pt x="4" y="75"/>
                        <a:pt x="2" y="77"/>
                        <a:pt x="4" y="78"/>
                      </a:cubicBezTo>
                      <a:cubicBezTo>
                        <a:pt x="4" y="78"/>
                        <a:pt x="8" y="79"/>
                        <a:pt x="7" y="80"/>
                      </a:cubicBezTo>
                      <a:cubicBezTo>
                        <a:pt x="7" y="80"/>
                        <a:pt x="5" y="81"/>
                        <a:pt x="5" y="81"/>
                      </a:cubicBezTo>
                      <a:cubicBezTo>
                        <a:pt x="7" y="81"/>
                        <a:pt x="7" y="79"/>
                        <a:pt x="8" y="79"/>
                      </a:cubicBezTo>
                      <a:cubicBezTo>
                        <a:pt x="10" y="78"/>
                        <a:pt x="8" y="83"/>
                        <a:pt x="8" y="83"/>
                      </a:cubicBezTo>
                      <a:cubicBezTo>
                        <a:pt x="8" y="83"/>
                        <a:pt x="11" y="80"/>
                        <a:pt x="11" y="80"/>
                      </a:cubicBezTo>
                      <a:cubicBezTo>
                        <a:pt x="12" y="79"/>
                        <a:pt x="11" y="83"/>
                        <a:pt x="11" y="83"/>
                      </a:cubicBezTo>
                      <a:cubicBezTo>
                        <a:pt x="14" y="84"/>
                        <a:pt x="20" y="81"/>
                        <a:pt x="23" y="80"/>
                      </a:cubicBezTo>
                      <a:cubicBezTo>
                        <a:pt x="27" y="79"/>
                        <a:pt x="31" y="79"/>
                        <a:pt x="36" y="78"/>
                      </a:cubicBezTo>
                      <a:cubicBezTo>
                        <a:pt x="39" y="74"/>
                        <a:pt x="43" y="71"/>
                        <a:pt x="46" y="68"/>
                      </a:cubicBezTo>
                      <a:cubicBezTo>
                        <a:pt x="48" y="66"/>
                        <a:pt x="54" y="62"/>
                        <a:pt x="53" y="59"/>
                      </a:cubicBezTo>
                      <a:cubicBezTo>
                        <a:pt x="52" y="57"/>
                        <a:pt x="54" y="62"/>
                        <a:pt x="53" y="5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5" name="Freeform 719">
                  <a:extLst>
                    <a:ext uri="{FF2B5EF4-FFF2-40B4-BE49-F238E27FC236}">
                      <a16:creationId xmlns:a16="http://schemas.microsoft.com/office/drawing/2014/main" id="{935147C3-6705-3F4F-B363-77654CA1F7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9481" y="4965129"/>
                  <a:ext cx="1194268" cy="1000263"/>
                </a:xfrm>
                <a:custGeom>
                  <a:avLst/>
                  <a:gdLst>
                    <a:gd name="T0" fmla="*/ 38 w 128"/>
                    <a:gd name="T1" fmla="*/ 87 h 107"/>
                    <a:gd name="T2" fmla="*/ 38 w 128"/>
                    <a:gd name="T3" fmla="*/ 63 h 107"/>
                    <a:gd name="T4" fmla="*/ 47 w 128"/>
                    <a:gd name="T5" fmla="*/ 52 h 107"/>
                    <a:gd name="T6" fmla="*/ 56 w 128"/>
                    <a:gd name="T7" fmla="*/ 34 h 107"/>
                    <a:gd name="T8" fmla="*/ 72 w 128"/>
                    <a:gd name="T9" fmla="*/ 25 h 107"/>
                    <a:gd name="T10" fmla="*/ 86 w 128"/>
                    <a:gd name="T11" fmla="*/ 22 h 107"/>
                    <a:gd name="T12" fmla="*/ 102 w 128"/>
                    <a:gd name="T13" fmla="*/ 20 h 107"/>
                    <a:gd name="T14" fmla="*/ 112 w 128"/>
                    <a:gd name="T15" fmla="*/ 10 h 107"/>
                    <a:gd name="T16" fmla="*/ 120 w 128"/>
                    <a:gd name="T17" fmla="*/ 13 h 107"/>
                    <a:gd name="T18" fmla="*/ 127 w 128"/>
                    <a:gd name="T19" fmla="*/ 6 h 107"/>
                    <a:gd name="T20" fmla="*/ 114 w 128"/>
                    <a:gd name="T21" fmla="*/ 5 h 107"/>
                    <a:gd name="T22" fmla="*/ 116 w 128"/>
                    <a:gd name="T23" fmla="*/ 2 h 107"/>
                    <a:gd name="T24" fmla="*/ 106 w 128"/>
                    <a:gd name="T25" fmla="*/ 3 h 107"/>
                    <a:gd name="T26" fmla="*/ 100 w 128"/>
                    <a:gd name="T27" fmla="*/ 1 h 107"/>
                    <a:gd name="T28" fmla="*/ 95 w 128"/>
                    <a:gd name="T29" fmla="*/ 3 h 107"/>
                    <a:gd name="T30" fmla="*/ 91 w 128"/>
                    <a:gd name="T31" fmla="*/ 6 h 107"/>
                    <a:gd name="T32" fmla="*/ 90 w 128"/>
                    <a:gd name="T33" fmla="*/ 11 h 107"/>
                    <a:gd name="T34" fmla="*/ 84 w 128"/>
                    <a:gd name="T35" fmla="*/ 10 h 107"/>
                    <a:gd name="T36" fmla="*/ 80 w 128"/>
                    <a:gd name="T37" fmla="*/ 13 h 107"/>
                    <a:gd name="T38" fmla="*/ 76 w 128"/>
                    <a:gd name="T39" fmla="*/ 15 h 107"/>
                    <a:gd name="T40" fmla="*/ 72 w 128"/>
                    <a:gd name="T41" fmla="*/ 16 h 107"/>
                    <a:gd name="T42" fmla="*/ 68 w 128"/>
                    <a:gd name="T43" fmla="*/ 10 h 107"/>
                    <a:gd name="T44" fmla="*/ 67 w 128"/>
                    <a:gd name="T45" fmla="*/ 14 h 107"/>
                    <a:gd name="T46" fmla="*/ 65 w 128"/>
                    <a:gd name="T47" fmla="*/ 14 h 107"/>
                    <a:gd name="T48" fmla="*/ 62 w 128"/>
                    <a:gd name="T49" fmla="*/ 18 h 107"/>
                    <a:gd name="T50" fmla="*/ 61 w 128"/>
                    <a:gd name="T51" fmla="*/ 21 h 107"/>
                    <a:gd name="T52" fmla="*/ 57 w 128"/>
                    <a:gd name="T53" fmla="*/ 20 h 107"/>
                    <a:gd name="T54" fmla="*/ 54 w 128"/>
                    <a:gd name="T55" fmla="*/ 20 h 107"/>
                    <a:gd name="T56" fmla="*/ 51 w 128"/>
                    <a:gd name="T57" fmla="*/ 22 h 107"/>
                    <a:gd name="T58" fmla="*/ 49 w 128"/>
                    <a:gd name="T59" fmla="*/ 23 h 107"/>
                    <a:gd name="T60" fmla="*/ 54 w 128"/>
                    <a:gd name="T61" fmla="*/ 25 h 107"/>
                    <a:gd name="T62" fmla="*/ 56 w 128"/>
                    <a:gd name="T63" fmla="*/ 25 h 107"/>
                    <a:gd name="T64" fmla="*/ 57 w 128"/>
                    <a:gd name="T65" fmla="*/ 28 h 107"/>
                    <a:gd name="T66" fmla="*/ 49 w 128"/>
                    <a:gd name="T67" fmla="*/ 31 h 107"/>
                    <a:gd name="T68" fmla="*/ 53 w 128"/>
                    <a:gd name="T69" fmla="*/ 33 h 107"/>
                    <a:gd name="T70" fmla="*/ 49 w 128"/>
                    <a:gd name="T71" fmla="*/ 35 h 107"/>
                    <a:gd name="T72" fmla="*/ 43 w 128"/>
                    <a:gd name="T73" fmla="*/ 40 h 107"/>
                    <a:gd name="T74" fmla="*/ 42 w 128"/>
                    <a:gd name="T75" fmla="*/ 43 h 107"/>
                    <a:gd name="T76" fmla="*/ 39 w 128"/>
                    <a:gd name="T77" fmla="*/ 45 h 107"/>
                    <a:gd name="T78" fmla="*/ 39 w 128"/>
                    <a:gd name="T79" fmla="*/ 49 h 107"/>
                    <a:gd name="T80" fmla="*/ 39 w 128"/>
                    <a:gd name="T81" fmla="*/ 52 h 107"/>
                    <a:gd name="T82" fmla="*/ 35 w 128"/>
                    <a:gd name="T83" fmla="*/ 56 h 107"/>
                    <a:gd name="T84" fmla="*/ 27 w 128"/>
                    <a:gd name="T85" fmla="*/ 62 h 107"/>
                    <a:gd name="T86" fmla="*/ 31 w 128"/>
                    <a:gd name="T87" fmla="*/ 64 h 107"/>
                    <a:gd name="T88" fmla="*/ 28 w 128"/>
                    <a:gd name="T89" fmla="*/ 66 h 107"/>
                    <a:gd name="T90" fmla="*/ 19 w 128"/>
                    <a:gd name="T91" fmla="*/ 68 h 107"/>
                    <a:gd name="T92" fmla="*/ 16 w 128"/>
                    <a:gd name="T93" fmla="*/ 72 h 107"/>
                    <a:gd name="T94" fmla="*/ 10 w 128"/>
                    <a:gd name="T95" fmla="*/ 73 h 107"/>
                    <a:gd name="T96" fmla="*/ 10 w 128"/>
                    <a:gd name="T97" fmla="*/ 74 h 107"/>
                    <a:gd name="T98" fmla="*/ 5 w 128"/>
                    <a:gd name="T99" fmla="*/ 75 h 107"/>
                    <a:gd name="T100" fmla="*/ 4 w 128"/>
                    <a:gd name="T101" fmla="*/ 81 h 107"/>
                    <a:gd name="T102" fmla="*/ 1 w 128"/>
                    <a:gd name="T103" fmla="*/ 86 h 107"/>
                    <a:gd name="T104" fmla="*/ 6 w 128"/>
                    <a:gd name="T105" fmla="*/ 92 h 107"/>
                    <a:gd name="T106" fmla="*/ 7 w 128"/>
                    <a:gd name="T107" fmla="*/ 94 h 107"/>
                    <a:gd name="T108" fmla="*/ 3 w 128"/>
                    <a:gd name="T109" fmla="*/ 93 h 107"/>
                    <a:gd name="T110" fmla="*/ 5 w 128"/>
                    <a:gd name="T111" fmla="*/ 97 h 107"/>
                    <a:gd name="T112" fmla="*/ 5 w 128"/>
                    <a:gd name="T113" fmla="*/ 103 h 107"/>
                    <a:gd name="T114" fmla="*/ 27 w 128"/>
                    <a:gd name="T115" fmla="*/ 99 h 107"/>
                    <a:gd name="T116" fmla="*/ 34 w 128"/>
                    <a:gd name="T117" fmla="*/ 101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8" h="107">
                      <a:moveTo>
                        <a:pt x="34" y="101"/>
                      </a:moveTo>
                      <a:cubicBezTo>
                        <a:pt x="34" y="101"/>
                        <a:pt x="35" y="98"/>
                        <a:pt x="35" y="97"/>
                      </a:cubicBezTo>
                      <a:cubicBezTo>
                        <a:pt x="35" y="95"/>
                        <a:pt x="36" y="94"/>
                        <a:pt x="38" y="93"/>
                      </a:cubicBezTo>
                      <a:cubicBezTo>
                        <a:pt x="40" y="91"/>
                        <a:pt x="38" y="88"/>
                        <a:pt x="38" y="87"/>
                      </a:cubicBezTo>
                      <a:cubicBezTo>
                        <a:pt x="38" y="84"/>
                        <a:pt x="42" y="84"/>
                        <a:pt x="39" y="82"/>
                      </a:cubicBezTo>
                      <a:cubicBezTo>
                        <a:pt x="37" y="80"/>
                        <a:pt x="36" y="80"/>
                        <a:pt x="37" y="77"/>
                      </a:cubicBezTo>
                      <a:cubicBezTo>
                        <a:pt x="38" y="75"/>
                        <a:pt x="37" y="73"/>
                        <a:pt x="37" y="71"/>
                      </a:cubicBezTo>
                      <a:cubicBezTo>
                        <a:pt x="36" y="68"/>
                        <a:pt x="35" y="65"/>
                        <a:pt x="38" y="63"/>
                      </a:cubicBezTo>
                      <a:cubicBezTo>
                        <a:pt x="39" y="62"/>
                        <a:pt x="41" y="62"/>
                        <a:pt x="42" y="61"/>
                      </a:cubicBezTo>
                      <a:cubicBezTo>
                        <a:pt x="43" y="61"/>
                        <a:pt x="44" y="62"/>
                        <a:pt x="45" y="61"/>
                      </a:cubicBezTo>
                      <a:cubicBezTo>
                        <a:pt x="46" y="59"/>
                        <a:pt x="45" y="58"/>
                        <a:pt x="44" y="57"/>
                      </a:cubicBezTo>
                      <a:cubicBezTo>
                        <a:pt x="44" y="55"/>
                        <a:pt x="46" y="54"/>
                        <a:pt x="47" y="52"/>
                      </a:cubicBezTo>
                      <a:cubicBezTo>
                        <a:pt x="47" y="51"/>
                        <a:pt x="48" y="48"/>
                        <a:pt x="48" y="46"/>
                      </a:cubicBezTo>
                      <a:cubicBezTo>
                        <a:pt x="48" y="44"/>
                        <a:pt x="52" y="44"/>
                        <a:pt x="51" y="43"/>
                      </a:cubicBezTo>
                      <a:cubicBezTo>
                        <a:pt x="51" y="41"/>
                        <a:pt x="53" y="40"/>
                        <a:pt x="54" y="38"/>
                      </a:cubicBezTo>
                      <a:cubicBezTo>
                        <a:pt x="56" y="36"/>
                        <a:pt x="56" y="37"/>
                        <a:pt x="56" y="34"/>
                      </a:cubicBezTo>
                      <a:cubicBezTo>
                        <a:pt x="55" y="33"/>
                        <a:pt x="59" y="28"/>
                        <a:pt x="60" y="28"/>
                      </a:cubicBezTo>
                      <a:cubicBezTo>
                        <a:pt x="61" y="27"/>
                        <a:pt x="64" y="28"/>
                        <a:pt x="65" y="28"/>
                      </a:cubicBezTo>
                      <a:cubicBezTo>
                        <a:pt x="65" y="26"/>
                        <a:pt x="65" y="25"/>
                        <a:pt x="65" y="23"/>
                      </a:cubicBezTo>
                      <a:cubicBezTo>
                        <a:pt x="68" y="24"/>
                        <a:pt x="70" y="24"/>
                        <a:pt x="72" y="25"/>
                      </a:cubicBezTo>
                      <a:cubicBezTo>
                        <a:pt x="76" y="25"/>
                        <a:pt x="74" y="21"/>
                        <a:pt x="75" y="19"/>
                      </a:cubicBezTo>
                      <a:cubicBezTo>
                        <a:pt x="75" y="19"/>
                        <a:pt x="77" y="19"/>
                        <a:pt x="78" y="19"/>
                      </a:cubicBezTo>
                      <a:cubicBezTo>
                        <a:pt x="79" y="18"/>
                        <a:pt x="81" y="16"/>
                        <a:pt x="82" y="18"/>
                      </a:cubicBezTo>
                      <a:cubicBezTo>
                        <a:pt x="84" y="19"/>
                        <a:pt x="84" y="21"/>
                        <a:pt x="86" y="22"/>
                      </a:cubicBezTo>
                      <a:cubicBezTo>
                        <a:pt x="87" y="22"/>
                        <a:pt x="89" y="22"/>
                        <a:pt x="90" y="22"/>
                      </a:cubicBezTo>
                      <a:cubicBezTo>
                        <a:pt x="91" y="22"/>
                        <a:pt x="92" y="21"/>
                        <a:pt x="94" y="21"/>
                      </a:cubicBezTo>
                      <a:cubicBezTo>
                        <a:pt x="95" y="21"/>
                        <a:pt x="96" y="23"/>
                        <a:pt x="98" y="23"/>
                      </a:cubicBezTo>
                      <a:cubicBezTo>
                        <a:pt x="98" y="22"/>
                        <a:pt x="102" y="20"/>
                        <a:pt x="102" y="20"/>
                      </a:cubicBezTo>
                      <a:cubicBezTo>
                        <a:pt x="102" y="17"/>
                        <a:pt x="102" y="16"/>
                        <a:pt x="103" y="14"/>
                      </a:cubicBezTo>
                      <a:cubicBezTo>
                        <a:pt x="104" y="13"/>
                        <a:pt x="106" y="11"/>
                        <a:pt x="107" y="11"/>
                      </a:cubicBezTo>
                      <a:cubicBezTo>
                        <a:pt x="108" y="11"/>
                        <a:pt x="109" y="11"/>
                        <a:pt x="110" y="11"/>
                      </a:cubicBezTo>
                      <a:cubicBezTo>
                        <a:pt x="111" y="11"/>
                        <a:pt x="111" y="10"/>
                        <a:pt x="112" y="10"/>
                      </a:cubicBezTo>
                      <a:cubicBezTo>
                        <a:pt x="113" y="10"/>
                        <a:pt x="115" y="12"/>
                        <a:pt x="116" y="12"/>
                      </a:cubicBezTo>
                      <a:cubicBezTo>
                        <a:pt x="118" y="13"/>
                        <a:pt x="119" y="14"/>
                        <a:pt x="119" y="17"/>
                      </a:cubicBezTo>
                      <a:cubicBezTo>
                        <a:pt x="121" y="17"/>
                        <a:pt x="126" y="14"/>
                        <a:pt x="124" y="12"/>
                      </a:cubicBezTo>
                      <a:cubicBezTo>
                        <a:pt x="126" y="13"/>
                        <a:pt x="121" y="13"/>
                        <a:pt x="120" y="13"/>
                      </a:cubicBezTo>
                      <a:cubicBezTo>
                        <a:pt x="125" y="12"/>
                        <a:pt x="118" y="9"/>
                        <a:pt x="117" y="10"/>
                      </a:cubicBezTo>
                      <a:cubicBezTo>
                        <a:pt x="118" y="9"/>
                        <a:pt x="119" y="10"/>
                        <a:pt x="119" y="10"/>
                      </a:cubicBezTo>
                      <a:cubicBezTo>
                        <a:pt x="121" y="10"/>
                        <a:pt x="123" y="10"/>
                        <a:pt x="124" y="9"/>
                      </a:cubicBezTo>
                      <a:cubicBezTo>
                        <a:pt x="125" y="9"/>
                        <a:pt x="128" y="7"/>
                        <a:pt x="127" y="6"/>
                      </a:cubicBezTo>
                      <a:cubicBezTo>
                        <a:pt x="125" y="5"/>
                        <a:pt x="122" y="4"/>
                        <a:pt x="119" y="3"/>
                      </a:cubicBezTo>
                      <a:cubicBezTo>
                        <a:pt x="118" y="2"/>
                        <a:pt x="117" y="4"/>
                        <a:pt x="116" y="5"/>
                      </a:cubicBezTo>
                      <a:cubicBezTo>
                        <a:pt x="116" y="5"/>
                        <a:pt x="114" y="8"/>
                        <a:pt x="114" y="7"/>
                      </a:cubicBezTo>
                      <a:cubicBezTo>
                        <a:pt x="114" y="7"/>
                        <a:pt x="114" y="6"/>
                        <a:pt x="114" y="5"/>
                      </a:cubicBezTo>
                      <a:cubicBezTo>
                        <a:pt x="114" y="5"/>
                        <a:pt x="112" y="5"/>
                        <a:pt x="112" y="5"/>
                      </a:cubicBezTo>
                      <a:cubicBezTo>
                        <a:pt x="113" y="4"/>
                        <a:pt x="115" y="5"/>
                        <a:pt x="115" y="4"/>
                      </a:cubicBezTo>
                      <a:cubicBezTo>
                        <a:pt x="115" y="4"/>
                        <a:pt x="112" y="4"/>
                        <a:pt x="112" y="4"/>
                      </a:cubicBezTo>
                      <a:cubicBezTo>
                        <a:pt x="112" y="3"/>
                        <a:pt x="116" y="3"/>
                        <a:pt x="116" y="2"/>
                      </a:cubicBezTo>
                      <a:cubicBezTo>
                        <a:pt x="115" y="1"/>
                        <a:pt x="109" y="0"/>
                        <a:pt x="110" y="2"/>
                      </a:cubicBezTo>
                      <a:cubicBezTo>
                        <a:pt x="111" y="3"/>
                        <a:pt x="111" y="3"/>
                        <a:pt x="110" y="4"/>
                      </a:cubicBezTo>
                      <a:cubicBezTo>
                        <a:pt x="109" y="5"/>
                        <a:pt x="107" y="7"/>
                        <a:pt x="106" y="7"/>
                      </a:cubicBezTo>
                      <a:cubicBezTo>
                        <a:pt x="105" y="7"/>
                        <a:pt x="106" y="3"/>
                        <a:pt x="106" y="3"/>
                      </a:cubicBezTo>
                      <a:cubicBezTo>
                        <a:pt x="106" y="2"/>
                        <a:pt x="101" y="9"/>
                        <a:pt x="100" y="9"/>
                      </a:cubicBezTo>
                      <a:cubicBezTo>
                        <a:pt x="97" y="9"/>
                        <a:pt x="100" y="5"/>
                        <a:pt x="101" y="4"/>
                      </a:cubicBezTo>
                      <a:cubicBezTo>
                        <a:pt x="102" y="4"/>
                        <a:pt x="103" y="2"/>
                        <a:pt x="103" y="2"/>
                      </a:cubicBezTo>
                      <a:cubicBezTo>
                        <a:pt x="102" y="1"/>
                        <a:pt x="100" y="0"/>
                        <a:pt x="100" y="1"/>
                      </a:cubicBezTo>
                      <a:cubicBezTo>
                        <a:pt x="100" y="1"/>
                        <a:pt x="101" y="2"/>
                        <a:pt x="101" y="2"/>
                      </a:cubicBezTo>
                      <a:cubicBezTo>
                        <a:pt x="101" y="2"/>
                        <a:pt x="99" y="2"/>
                        <a:pt x="98" y="2"/>
                      </a:cubicBezTo>
                      <a:cubicBezTo>
                        <a:pt x="97" y="3"/>
                        <a:pt x="98" y="2"/>
                        <a:pt x="97" y="1"/>
                      </a:cubicBezTo>
                      <a:cubicBezTo>
                        <a:pt x="97" y="1"/>
                        <a:pt x="95" y="3"/>
                        <a:pt x="95" y="3"/>
                      </a:cubicBezTo>
                      <a:cubicBezTo>
                        <a:pt x="95" y="4"/>
                        <a:pt x="97" y="5"/>
                        <a:pt x="96" y="5"/>
                      </a:cubicBezTo>
                      <a:cubicBezTo>
                        <a:pt x="95" y="5"/>
                        <a:pt x="95" y="5"/>
                        <a:pt x="95" y="5"/>
                      </a:cubicBezTo>
                      <a:cubicBezTo>
                        <a:pt x="94" y="5"/>
                        <a:pt x="94" y="6"/>
                        <a:pt x="94" y="7"/>
                      </a:cubicBezTo>
                      <a:cubicBezTo>
                        <a:pt x="95" y="5"/>
                        <a:pt x="91" y="6"/>
                        <a:pt x="91" y="6"/>
                      </a:cubicBezTo>
                      <a:cubicBezTo>
                        <a:pt x="91" y="6"/>
                        <a:pt x="93" y="5"/>
                        <a:pt x="93" y="4"/>
                      </a:cubicBezTo>
                      <a:cubicBezTo>
                        <a:pt x="93" y="5"/>
                        <a:pt x="89" y="6"/>
                        <a:pt x="88" y="6"/>
                      </a:cubicBezTo>
                      <a:cubicBezTo>
                        <a:pt x="87" y="6"/>
                        <a:pt x="91" y="9"/>
                        <a:pt x="91" y="9"/>
                      </a:cubicBezTo>
                      <a:cubicBezTo>
                        <a:pt x="91" y="9"/>
                        <a:pt x="90" y="11"/>
                        <a:pt x="90" y="11"/>
                      </a:cubicBezTo>
                      <a:cubicBezTo>
                        <a:pt x="90" y="11"/>
                        <a:pt x="87" y="8"/>
                        <a:pt x="87" y="8"/>
                      </a:cubicBezTo>
                      <a:cubicBezTo>
                        <a:pt x="87" y="8"/>
                        <a:pt x="85" y="11"/>
                        <a:pt x="85" y="8"/>
                      </a:cubicBezTo>
                      <a:cubicBezTo>
                        <a:pt x="84" y="7"/>
                        <a:pt x="81" y="9"/>
                        <a:pt x="80" y="8"/>
                      </a:cubicBezTo>
                      <a:cubicBezTo>
                        <a:pt x="81" y="9"/>
                        <a:pt x="84" y="9"/>
                        <a:pt x="84" y="10"/>
                      </a:cubicBezTo>
                      <a:cubicBezTo>
                        <a:pt x="84" y="10"/>
                        <a:pt x="83" y="10"/>
                        <a:pt x="83" y="11"/>
                      </a:cubicBezTo>
                      <a:cubicBezTo>
                        <a:pt x="83" y="12"/>
                        <a:pt x="84" y="12"/>
                        <a:pt x="84" y="13"/>
                      </a:cubicBezTo>
                      <a:cubicBezTo>
                        <a:pt x="84" y="13"/>
                        <a:pt x="81" y="12"/>
                        <a:pt x="81" y="11"/>
                      </a:cubicBezTo>
                      <a:cubicBezTo>
                        <a:pt x="80" y="11"/>
                        <a:pt x="80" y="12"/>
                        <a:pt x="80" y="13"/>
                      </a:cubicBezTo>
                      <a:cubicBezTo>
                        <a:pt x="79" y="13"/>
                        <a:pt x="79" y="12"/>
                        <a:pt x="79" y="11"/>
                      </a:cubicBezTo>
                      <a:cubicBezTo>
                        <a:pt x="79" y="11"/>
                        <a:pt x="77" y="13"/>
                        <a:pt x="77" y="13"/>
                      </a:cubicBezTo>
                      <a:cubicBezTo>
                        <a:pt x="76" y="14"/>
                        <a:pt x="78" y="14"/>
                        <a:pt x="78" y="15"/>
                      </a:cubicBezTo>
                      <a:cubicBezTo>
                        <a:pt x="78" y="15"/>
                        <a:pt x="76" y="15"/>
                        <a:pt x="76" y="15"/>
                      </a:cubicBezTo>
                      <a:cubicBezTo>
                        <a:pt x="75" y="14"/>
                        <a:pt x="76" y="13"/>
                        <a:pt x="76" y="12"/>
                      </a:cubicBezTo>
                      <a:cubicBezTo>
                        <a:pt x="76" y="12"/>
                        <a:pt x="73" y="14"/>
                        <a:pt x="73" y="14"/>
                      </a:cubicBezTo>
                      <a:cubicBezTo>
                        <a:pt x="73" y="14"/>
                        <a:pt x="73" y="14"/>
                        <a:pt x="74" y="14"/>
                      </a:cubicBezTo>
                      <a:cubicBezTo>
                        <a:pt x="73" y="14"/>
                        <a:pt x="72" y="16"/>
                        <a:pt x="72" y="16"/>
                      </a:cubicBezTo>
                      <a:cubicBezTo>
                        <a:pt x="71" y="15"/>
                        <a:pt x="73" y="14"/>
                        <a:pt x="72" y="14"/>
                      </a:cubicBezTo>
                      <a:cubicBezTo>
                        <a:pt x="71" y="13"/>
                        <a:pt x="70" y="13"/>
                        <a:pt x="70" y="12"/>
                      </a:cubicBezTo>
                      <a:cubicBezTo>
                        <a:pt x="70" y="12"/>
                        <a:pt x="72" y="12"/>
                        <a:pt x="72" y="12"/>
                      </a:cubicBezTo>
                      <a:cubicBezTo>
                        <a:pt x="72" y="11"/>
                        <a:pt x="69" y="10"/>
                        <a:pt x="68" y="10"/>
                      </a:cubicBezTo>
                      <a:cubicBezTo>
                        <a:pt x="68" y="11"/>
                        <a:pt x="69" y="13"/>
                        <a:pt x="69" y="13"/>
                      </a:cubicBezTo>
                      <a:cubicBezTo>
                        <a:pt x="69" y="13"/>
                        <a:pt x="65" y="14"/>
                        <a:pt x="66" y="14"/>
                      </a:cubicBezTo>
                      <a:cubicBezTo>
                        <a:pt x="66" y="14"/>
                        <a:pt x="68" y="14"/>
                        <a:pt x="68" y="14"/>
                      </a:cubicBezTo>
                      <a:cubicBezTo>
                        <a:pt x="68" y="14"/>
                        <a:pt x="67" y="14"/>
                        <a:pt x="67" y="14"/>
                      </a:cubicBezTo>
                      <a:cubicBezTo>
                        <a:pt x="68" y="16"/>
                        <a:pt x="70" y="14"/>
                        <a:pt x="69" y="14"/>
                      </a:cubicBezTo>
                      <a:cubicBezTo>
                        <a:pt x="70" y="15"/>
                        <a:pt x="69" y="16"/>
                        <a:pt x="69" y="16"/>
                      </a:cubicBezTo>
                      <a:cubicBezTo>
                        <a:pt x="69" y="17"/>
                        <a:pt x="67" y="15"/>
                        <a:pt x="67" y="15"/>
                      </a:cubicBezTo>
                      <a:cubicBezTo>
                        <a:pt x="66" y="15"/>
                        <a:pt x="66" y="14"/>
                        <a:pt x="65" y="14"/>
                      </a:cubicBezTo>
                      <a:cubicBezTo>
                        <a:pt x="65" y="14"/>
                        <a:pt x="64" y="16"/>
                        <a:pt x="63" y="15"/>
                      </a:cubicBezTo>
                      <a:cubicBezTo>
                        <a:pt x="63" y="14"/>
                        <a:pt x="60" y="16"/>
                        <a:pt x="60" y="16"/>
                      </a:cubicBezTo>
                      <a:cubicBezTo>
                        <a:pt x="60" y="16"/>
                        <a:pt x="60" y="19"/>
                        <a:pt x="60" y="19"/>
                      </a:cubicBezTo>
                      <a:cubicBezTo>
                        <a:pt x="60" y="20"/>
                        <a:pt x="61" y="17"/>
                        <a:pt x="62" y="18"/>
                      </a:cubicBezTo>
                      <a:cubicBezTo>
                        <a:pt x="62" y="18"/>
                        <a:pt x="64" y="19"/>
                        <a:pt x="64" y="18"/>
                      </a:cubicBezTo>
                      <a:cubicBezTo>
                        <a:pt x="64" y="19"/>
                        <a:pt x="63" y="19"/>
                        <a:pt x="63" y="20"/>
                      </a:cubicBezTo>
                      <a:cubicBezTo>
                        <a:pt x="62" y="20"/>
                        <a:pt x="63" y="22"/>
                        <a:pt x="62" y="22"/>
                      </a:cubicBezTo>
                      <a:cubicBezTo>
                        <a:pt x="62" y="23"/>
                        <a:pt x="61" y="21"/>
                        <a:pt x="61" y="21"/>
                      </a:cubicBezTo>
                      <a:cubicBezTo>
                        <a:pt x="60" y="21"/>
                        <a:pt x="60" y="23"/>
                        <a:pt x="59" y="23"/>
                      </a:cubicBezTo>
                      <a:cubicBezTo>
                        <a:pt x="59" y="23"/>
                        <a:pt x="59" y="21"/>
                        <a:pt x="59" y="21"/>
                      </a:cubicBezTo>
                      <a:cubicBezTo>
                        <a:pt x="58" y="21"/>
                        <a:pt x="58" y="22"/>
                        <a:pt x="57" y="22"/>
                      </a:cubicBezTo>
                      <a:cubicBezTo>
                        <a:pt x="57" y="22"/>
                        <a:pt x="57" y="20"/>
                        <a:pt x="57" y="20"/>
                      </a:cubicBezTo>
                      <a:cubicBezTo>
                        <a:pt x="57" y="19"/>
                        <a:pt x="56" y="22"/>
                        <a:pt x="55" y="22"/>
                      </a:cubicBezTo>
                      <a:cubicBezTo>
                        <a:pt x="53" y="23"/>
                        <a:pt x="56" y="17"/>
                        <a:pt x="56" y="17"/>
                      </a:cubicBezTo>
                      <a:cubicBezTo>
                        <a:pt x="55" y="17"/>
                        <a:pt x="53" y="18"/>
                        <a:pt x="53" y="18"/>
                      </a:cubicBezTo>
                      <a:cubicBezTo>
                        <a:pt x="52" y="19"/>
                        <a:pt x="54" y="20"/>
                        <a:pt x="54" y="20"/>
                      </a:cubicBezTo>
                      <a:cubicBezTo>
                        <a:pt x="53" y="20"/>
                        <a:pt x="53" y="20"/>
                        <a:pt x="52" y="20"/>
                      </a:cubicBezTo>
                      <a:cubicBezTo>
                        <a:pt x="52" y="20"/>
                        <a:pt x="52" y="21"/>
                        <a:pt x="51" y="22"/>
                      </a:cubicBezTo>
                      <a:cubicBezTo>
                        <a:pt x="52" y="21"/>
                        <a:pt x="47" y="21"/>
                        <a:pt x="49" y="22"/>
                      </a:cubicBezTo>
                      <a:cubicBezTo>
                        <a:pt x="49" y="23"/>
                        <a:pt x="51" y="22"/>
                        <a:pt x="51" y="22"/>
                      </a:cubicBezTo>
                      <a:cubicBezTo>
                        <a:pt x="51" y="22"/>
                        <a:pt x="50" y="23"/>
                        <a:pt x="51" y="23"/>
                      </a:cubicBezTo>
                      <a:cubicBezTo>
                        <a:pt x="51" y="23"/>
                        <a:pt x="52" y="23"/>
                        <a:pt x="52" y="22"/>
                      </a:cubicBezTo>
                      <a:cubicBezTo>
                        <a:pt x="52" y="22"/>
                        <a:pt x="52" y="24"/>
                        <a:pt x="51" y="24"/>
                      </a:cubicBezTo>
                      <a:cubicBezTo>
                        <a:pt x="50" y="24"/>
                        <a:pt x="50" y="23"/>
                        <a:pt x="49" y="23"/>
                      </a:cubicBezTo>
                      <a:cubicBezTo>
                        <a:pt x="48" y="24"/>
                        <a:pt x="48" y="26"/>
                        <a:pt x="47" y="26"/>
                      </a:cubicBezTo>
                      <a:cubicBezTo>
                        <a:pt x="47" y="26"/>
                        <a:pt x="44" y="26"/>
                        <a:pt x="44" y="26"/>
                      </a:cubicBezTo>
                      <a:cubicBezTo>
                        <a:pt x="44" y="29"/>
                        <a:pt x="51" y="25"/>
                        <a:pt x="51" y="25"/>
                      </a:cubicBezTo>
                      <a:cubicBezTo>
                        <a:pt x="52" y="25"/>
                        <a:pt x="53" y="24"/>
                        <a:pt x="54" y="25"/>
                      </a:cubicBezTo>
                      <a:cubicBezTo>
                        <a:pt x="56" y="25"/>
                        <a:pt x="55" y="23"/>
                        <a:pt x="54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6" y="25"/>
                        <a:pt x="57" y="23"/>
                        <a:pt x="58" y="23"/>
                      </a:cubicBezTo>
                      <a:cubicBezTo>
                        <a:pt x="57" y="23"/>
                        <a:pt x="57" y="25"/>
                        <a:pt x="56" y="25"/>
                      </a:cubicBezTo>
                      <a:cubicBezTo>
                        <a:pt x="57" y="25"/>
                        <a:pt x="58" y="25"/>
                        <a:pt x="58" y="25"/>
                      </a:cubicBezTo>
                      <a:cubicBezTo>
                        <a:pt x="58" y="25"/>
                        <a:pt x="56" y="26"/>
                        <a:pt x="56" y="27"/>
                      </a:cubicBezTo>
                      <a:cubicBezTo>
                        <a:pt x="56" y="27"/>
                        <a:pt x="61" y="25"/>
                        <a:pt x="61" y="26"/>
                      </a:cubicBezTo>
                      <a:cubicBezTo>
                        <a:pt x="60" y="27"/>
                        <a:pt x="57" y="26"/>
                        <a:pt x="57" y="28"/>
                      </a:cubicBezTo>
                      <a:cubicBezTo>
                        <a:pt x="56" y="31"/>
                        <a:pt x="54" y="27"/>
                        <a:pt x="54" y="27"/>
                      </a:cubicBezTo>
                      <a:cubicBezTo>
                        <a:pt x="54" y="26"/>
                        <a:pt x="54" y="29"/>
                        <a:pt x="54" y="29"/>
                      </a:cubicBezTo>
                      <a:cubicBezTo>
                        <a:pt x="54" y="29"/>
                        <a:pt x="53" y="27"/>
                        <a:pt x="52" y="27"/>
                      </a:cubicBezTo>
                      <a:cubicBezTo>
                        <a:pt x="51" y="28"/>
                        <a:pt x="49" y="30"/>
                        <a:pt x="49" y="31"/>
                      </a:cubicBezTo>
                      <a:cubicBezTo>
                        <a:pt x="49" y="31"/>
                        <a:pt x="51" y="30"/>
                        <a:pt x="51" y="30"/>
                      </a:cubicBezTo>
                      <a:cubicBezTo>
                        <a:pt x="51" y="31"/>
                        <a:pt x="53" y="30"/>
                        <a:pt x="53" y="31"/>
                      </a:cubicBezTo>
                      <a:cubicBezTo>
                        <a:pt x="53" y="30"/>
                        <a:pt x="50" y="31"/>
                        <a:pt x="50" y="32"/>
                      </a:cubicBezTo>
                      <a:cubicBezTo>
                        <a:pt x="51" y="33"/>
                        <a:pt x="54" y="31"/>
                        <a:pt x="53" y="33"/>
                      </a:cubicBezTo>
                      <a:cubicBezTo>
                        <a:pt x="54" y="31"/>
                        <a:pt x="47" y="34"/>
                        <a:pt x="47" y="34"/>
                      </a:cubicBezTo>
                      <a:cubicBezTo>
                        <a:pt x="47" y="33"/>
                        <a:pt x="53" y="35"/>
                        <a:pt x="52" y="35"/>
                      </a:cubicBezTo>
                      <a:cubicBezTo>
                        <a:pt x="51" y="36"/>
                        <a:pt x="50" y="34"/>
                        <a:pt x="49" y="35"/>
                      </a:cubicBez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6"/>
                        <a:pt x="46" y="34"/>
                        <a:pt x="45" y="36"/>
                      </a:cubicBezTo>
                      <a:cubicBezTo>
                        <a:pt x="45" y="36"/>
                        <a:pt x="48" y="36"/>
                        <a:pt x="48" y="36"/>
                      </a:cubicBezTo>
                      <a:cubicBezTo>
                        <a:pt x="46" y="38"/>
                        <a:pt x="44" y="36"/>
                        <a:pt x="45" y="39"/>
                      </a:cubicBezTo>
                      <a:cubicBezTo>
                        <a:pt x="45" y="39"/>
                        <a:pt x="43" y="40"/>
                        <a:pt x="43" y="40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2"/>
                        <a:pt x="41" y="42"/>
                        <a:pt x="41" y="42"/>
                      </a:cubicBezTo>
                      <a:cubicBezTo>
                        <a:pt x="41" y="43"/>
                        <a:pt x="42" y="42"/>
                        <a:pt x="42" y="42"/>
                      </a:cubicBezTo>
                      <a:cubicBezTo>
                        <a:pt x="43" y="42"/>
                        <a:pt x="42" y="43"/>
                        <a:pt x="42" y="43"/>
                      </a:cubicBezTo>
                      <a:cubicBezTo>
                        <a:pt x="43" y="43"/>
                        <a:pt x="45" y="44"/>
                        <a:pt x="46" y="43"/>
                      </a:cubicBezTo>
                      <a:cubicBezTo>
                        <a:pt x="44" y="44"/>
                        <a:pt x="44" y="44"/>
                        <a:pt x="42" y="44"/>
                      </a:cubicBezTo>
                      <a:cubicBezTo>
                        <a:pt x="41" y="44"/>
                        <a:pt x="38" y="44"/>
                        <a:pt x="38" y="45"/>
                      </a:cubicBezTo>
                      <a:cubicBezTo>
                        <a:pt x="38" y="45"/>
                        <a:pt x="39" y="45"/>
                        <a:pt x="39" y="45"/>
                      </a:cubicBezTo>
                      <a:cubicBezTo>
                        <a:pt x="39" y="45"/>
                        <a:pt x="38" y="46"/>
                        <a:pt x="38" y="46"/>
                      </a:cubicBezTo>
                      <a:cubicBezTo>
                        <a:pt x="38" y="46"/>
                        <a:pt x="40" y="45"/>
                        <a:pt x="40" y="46"/>
                      </a:cubicBezTo>
                      <a:cubicBezTo>
                        <a:pt x="40" y="46"/>
                        <a:pt x="38" y="48"/>
                        <a:pt x="38" y="48"/>
                      </a:cubicBezTo>
                      <a:cubicBezTo>
                        <a:pt x="38" y="48"/>
                        <a:pt x="39" y="48"/>
                        <a:pt x="39" y="49"/>
                      </a:cubicBezTo>
                      <a:cubicBezTo>
                        <a:pt x="39" y="49"/>
                        <a:pt x="37" y="49"/>
                        <a:pt x="37" y="49"/>
                      </a:cubicBezTo>
                      <a:cubicBezTo>
                        <a:pt x="37" y="49"/>
                        <a:pt x="39" y="50"/>
                        <a:pt x="39" y="50"/>
                      </a:cubicBezTo>
                      <a:cubicBezTo>
                        <a:pt x="38" y="50"/>
                        <a:pt x="37" y="50"/>
                        <a:pt x="37" y="50"/>
                      </a:cubicBezTo>
                      <a:cubicBezTo>
                        <a:pt x="37" y="51"/>
                        <a:pt x="38" y="52"/>
                        <a:pt x="39" y="52"/>
                      </a:cubicBezTo>
                      <a:cubicBezTo>
                        <a:pt x="37" y="52"/>
                        <a:pt x="35" y="52"/>
                        <a:pt x="34" y="54"/>
                      </a:cubicBezTo>
                      <a:cubicBezTo>
                        <a:pt x="34" y="55"/>
                        <a:pt x="30" y="54"/>
                        <a:pt x="30" y="54"/>
                      </a:cubicBezTo>
                      <a:cubicBezTo>
                        <a:pt x="30" y="57"/>
                        <a:pt x="36" y="54"/>
                        <a:pt x="37" y="54"/>
                      </a:cubicBezTo>
                      <a:cubicBezTo>
                        <a:pt x="36" y="54"/>
                        <a:pt x="35" y="56"/>
                        <a:pt x="35" y="56"/>
                      </a:cubicBezTo>
                      <a:cubicBezTo>
                        <a:pt x="32" y="56"/>
                        <a:pt x="34" y="57"/>
                        <a:pt x="33" y="58"/>
                      </a:cubicBezTo>
                      <a:cubicBezTo>
                        <a:pt x="32" y="59"/>
                        <a:pt x="30" y="57"/>
                        <a:pt x="29" y="58"/>
                      </a:cubicBezTo>
                      <a:cubicBezTo>
                        <a:pt x="29" y="59"/>
                        <a:pt x="26" y="61"/>
                        <a:pt x="26" y="61"/>
                      </a:cubicBezTo>
                      <a:cubicBezTo>
                        <a:pt x="26" y="62"/>
                        <a:pt x="27" y="62"/>
                        <a:pt x="27" y="62"/>
                      </a:cubicBezTo>
                      <a:cubicBezTo>
                        <a:pt x="27" y="63"/>
                        <a:pt x="24" y="63"/>
                        <a:pt x="24" y="63"/>
                      </a:cubicBezTo>
                      <a:cubicBezTo>
                        <a:pt x="24" y="63"/>
                        <a:pt x="25" y="64"/>
                        <a:pt x="25" y="65"/>
                      </a:cubicBezTo>
                      <a:cubicBezTo>
                        <a:pt x="25" y="66"/>
                        <a:pt x="27" y="65"/>
                        <a:pt x="28" y="65"/>
                      </a:cubicBezTo>
                      <a:cubicBezTo>
                        <a:pt x="29" y="64"/>
                        <a:pt x="30" y="65"/>
                        <a:pt x="31" y="64"/>
                      </a:cubicBezTo>
                      <a:cubicBezTo>
                        <a:pt x="31" y="64"/>
                        <a:pt x="30" y="63"/>
                        <a:pt x="30" y="62"/>
                      </a:cubicBezTo>
                      <a:cubicBezTo>
                        <a:pt x="30" y="62"/>
                        <a:pt x="32" y="63"/>
                        <a:pt x="33" y="64"/>
                      </a:cubicBezTo>
                      <a:cubicBezTo>
                        <a:pt x="33" y="64"/>
                        <a:pt x="30" y="66"/>
                        <a:pt x="30" y="66"/>
                      </a:cubicBezTo>
                      <a:cubicBezTo>
                        <a:pt x="29" y="66"/>
                        <a:pt x="28" y="67"/>
                        <a:pt x="28" y="66"/>
                      </a:cubicBezTo>
                      <a:cubicBezTo>
                        <a:pt x="27" y="65"/>
                        <a:pt x="26" y="67"/>
                        <a:pt x="25" y="67"/>
                      </a:cubicBezTo>
                      <a:cubicBezTo>
                        <a:pt x="24" y="66"/>
                        <a:pt x="24" y="63"/>
                        <a:pt x="23" y="66"/>
                      </a:cubicBezTo>
                      <a:cubicBezTo>
                        <a:pt x="21" y="70"/>
                        <a:pt x="20" y="65"/>
                        <a:pt x="21" y="65"/>
                      </a:cubicBezTo>
                      <a:cubicBezTo>
                        <a:pt x="19" y="65"/>
                        <a:pt x="21" y="69"/>
                        <a:pt x="19" y="68"/>
                      </a:cubicBezTo>
                      <a:cubicBezTo>
                        <a:pt x="15" y="68"/>
                        <a:pt x="18" y="70"/>
                        <a:pt x="17" y="71"/>
                      </a:cubicBezTo>
                      <a:cubicBezTo>
                        <a:pt x="16" y="71"/>
                        <a:pt x="16" y="69"/>
                        <a:pt x="16" y="69"/>
                      </a:cubicBezTo>
                      <a:cubicBezTo>
                        <a:pt x="14" y="69"/>
                        <a:pt x="12" y="70"/>
                        <a:pt x="11" y="71"/>
                      </a:cubicBezTo>
                      <a:cubicBezTo>
                        <a:pt x="11" y="72"/>
                        <a:pt x="15" y="72"/>
                        <a:pt x="16" y="72"/>
                      </a:cubicBezTo>
                      <a:cubicBezTo>
                        <a:pt x="16" y="72"/>
                        <a:pt x="19" y="71"/>
                        <a:pt x="19" y="71"/>
                      </a:cubicBezTo>
                      <a:cubicBezTo>
                        <a:pt x="20" y="72"/>
                        <a:pt x="15" y="72"/>
                        <a:pt x="15" y="72"/>
                      </a:cubicBezTo>
                      <a:cubicBezTo>
                        <a:pt x="14" y="72"/>
                        <a:pt x="14" y="73"/>
                        <a:pt x="13" y="73"/>
                      </a:cubicBezTo>
                      <a:cubicBezTo>
                        <a:pt x="12" y="73"/>
                        <a:pt x="11" y="73"/>
                        <a:pt x="10" y="73"/>
                      </a:cubicBezTo>
                      <a:cubicBezTo>
                        <a:pt x="8" y="72"/>
                        <a:pt x="7" y="73"/>
                        <a:pt x="9" y="74"/>
                      </a:cubicBezTo>
                      <a:cubicBezTo>
                        <a:pt x="10" y="74"/>
                        <a:pt x="12" y="74"/>
                        <a:pt x="12" y="76"/>
                      </a:cubicBezTo>
                      <a:cubicBezTo>
                        <a:pt x="12" y="76"/>
                        <a:pt x="11" y="78"/>
                        <a:pt x="11" y="77"/>
                      </a:cubicBezTo>
                      <a:cubicBezTo>
                        <a:pt x="10" y="77"/>
                        <a:pt x="12" y="75"/>
                        <a:pt x="10" y="74"/>
                      </a:cubicBezTo>
                      <a:cubicBezTo>
                        <a:pt x="7" y="74"/>
                        <a:pt x="9" y="75"/>
                        <a:pt x="8" y="76"/>
                      </a:cubicBezTo>
                      <a:cubicBezTo>
                        <a:pt x="8" y="76"/>
                        <a:pt x="8" y="73"/>
                        <a:pt x="7" y="73"/>
                      </a:cubicBezTo>
                      <a:cubicBezTo>
                        <a:pt x="7" y="72"/>
                        <a:pt x="5" y="78"/>
                        <a:pt x="6" y="77"/>
                      </a:cubicBezTo>
                      <a:cubicBezTo>
                        <a:pt x="5" y="77"/>
                        <a:pt x="5" y="75"/>
                        <a:pt x="5" y="75"/>
                      </a:cubicBezTo>
                      <a:cubicBezTo>
                        <a:pt x="4" y="75"/>
                        <a:pt x="4" y="77"/>
                        <a:pt x="4" y="77"/>
                      </a:cubicBezTo>
                      <a:cubicBezTo>
                        <a:pt x="3" y="78"/>
                        <a:pt x="1" y="77"/>
                        <a:pt x="1" y="78"/>
                      </a:cubicBezTo>
                      <a:cubicBezTo>
                        <a:pt x="1" y="79"/>
                        <a:pt x="0" y="80"/>
                        <a:pt x="1" y="80"/>
                      </a:cubicBezTo>
                      <a:cubicBezTo>
                        <a:pt x="2" y="80"/>
                        <a:pt x="3" y="80"/>
                        <a:pt x="4" y="81"/>
                      </a:cubicBezTo>
                      <a:cubicBezTo>
                        <a:pt x="4" y="81"/>
                        <a:pt x="0" y="82"/>
                        <a:pt x="1" y="83"/>
                      </a:cubicBezTo>
                      <a:cubicBezTo>
                        <a:pt x="1" y="84"/>
                        <a:pt x="3" y="84"/>
                        <a:pt x="3" y="84"/>
                      </a:cubicBezTo>
                      <a:cubicBezTo>
                        <a:pt x="3" y="84"/>
                        <a:pt x="6" y="83"/>
                        <a:pt x="6" y="84"/>
                      </a:cubicBezTo>
                      <a:cubicBezTo>
                        <a:pt x="5" y="85"/>
                        <a:pt x="2" y="84"/>
                        <a:pt x="1" y="86"/>
                      </a:cubicBezTo>
                      <a:cubicBezTo>
                        <a:pt x="0" y="87"/>
                        <a:pt x="6" y="87"/>
                        <a:pt x="4" y="89"/>
                      </a:cubicBezTo>
                      <a:cubicBezTo>
                        <a:pt x="4" y="89"/>
                        <a:pt x="3" y="87"/>
                        <a:pt x="2" y="88"/>
                      </a:cubicBezTo>
                      <a:cubicBezTo>
                        <a:pt x="1" y="89"/>
                        <a:pt x="1" y="90"/>
                        <a:pt x="2" y="91"/>
                      </a:cubicBezTo>
                      <a:cubicBezTo>
                        <a:pt x="3" y="91"/>
                        <a:pt x="5" y="92"/>
                        <a:pt x="6" y="92"/>
                      </a:cubicBezTo>
                      <a:cubicBezTo>
                        <a:pt x="7" y="91"/>
                        <a:pt x="8" y="89"/>
                        <a:pt x="9" y="90"/>
                      </a:cubicBezTo>
                      <a:cubicBezTo>
                        <a:pt x="8" y="90"/>
                        <a:pt x="7" y="91"/>
                        <a:pt x="7" y="91"/>
                      </a:cubicBezTo>
                      <a:cubicBezTo>
                        <a:pt x="7" y="92"/>
                        <a:pt x="6" y="92"/>
                        <a:pt x="5" y="92"/>
                      </a:cubicBezTo>
                      <a:cubicBezTo>
                        <a:pt x="5" y="92"/>
                        <a:pt x="7" y="93"/>
                        <a:pt x="7" y="94"/>
                      </a:cubicBezTo>
                      <a:cubicBezTo>
                        <a:pt x="7" y="94"/>
                        <a:pt x="4" y="92"/>
                        <a:pt x="5" y="94"/>
                      </a:cubicBezTo>
                      <a:cubicBezTo>
                        <a:pt x="5" y="95"/>
                        <a:pt x="8" y="96"/>
                        <a:pt x="8" y="96"/>
                      </a:cubicBezTo>
                      <a:cubicBezTo>
                        <a:pt x="8" y="97"/>
                        <a:pt x="5" y="95"/>
                        <a:pt x="4" y="96"/>
                      </a:cubicBezTo>
                      <a:cubicBezTo>
                        <a:pt x="2" y="96"/>
                        <a:pt x="4" y="93"/>
                        <a:pt x="3" y="93"/>
                      </a:cubicBezTo>
                      <a:cubicBezTo>
                        <a:pt x="3" y="93"/>
                        <a:pt x="1" y="95"/>
                        <a:pt x="2" y="96"/>
                      </a:cubicBezTo>
                      <a:cubicBezTo>
                        <a:pt x="3" y="96"/>
                        <a:pt x="2" y="98"/>
                        <a:pt x="2" y="98"/>
                      </a:cubicBezTo>
                      <a:cubicBezTo>
                        <a:pt x="3" y="99"/>
                        <a:pt x="4" y="97"/>
                        <a:pt x="5" y="96"/>
                      </a:cubicBezTo>
                      <a:cubicBezTo>
                        <a:pt x="5" y="96"/>
                        <a:pt x="5" y="97"/>
                        <a:pt x="5" y="97"/>
                      </a:cubicBezTo>
                      <a:cubicBezTo>
                        <a:pt x="6" y="97"/>
                        <a:pt x="6" y="96"/>
                        <a:pt x="7" y="96"/>
                      </a:cubicBezTo>
                      <a:cubicBezTo>
                        <a:pt x="7" y="96"/>
                        <a:pt x="7" y="98"/>
                        <a:pt x="6" y="98"/>
                      </a:cubicBezTo>
                      <a:cubicBezTo>
                        <a:pt x="4" y="99"/>
                        <a:pt x="8" y="101"/>
                        <a:pt x="8" y="100"/>
                      </a:cubicBezTo>
                      <a:cubicBezTo>
                        <a:pt x="8" y="102"/>
                        <a:pt x="1" y="100"/>
                        <a:pt x="5" y="103"/>
                      </a:cubicBezTo>
                      <a:cubicBezTo>
                        <a:pt x="7" y="104"/>
                        <a:pt x="8" y="105"/>
                        <a:pt x="10" y="105"/>
                      </a:cubicBezTo>
                      <a:cubicBezTo>
                        <a:pt x="10" y="105"/>
                        <a:pt x="13" y="107"/>
                        <a:pt x="14" y="107"/>
                      </a:cubicBezTo>
                      <a:cubicBezTo>
                        <a:pt x="17" y="107"/>
                        <a:pt x="21" y="104"/>
                        <a:pt x="23" y="102"/>
                      </a:cubicBezTo>
                      <a:cubicBezTo>
                        <a:pt x="24" y="100"/>
                        <a:pt x="25" y="100"/>
                        <a:pt x="27" y="99"/>
                      </a:cubicBezTo>
                      <a:cubicBezTo>
                        <a:pt x="28" y="98"/>
                        <a:pt x="28" y="95"/>
                        <a:pt x="29" y="95"/>
                      </a:cubicBezTo>
                      <a:cubicBezTo>
                        <a:pt x="29" y="95"/>
                        <a:pt x="29" y="98"/>
                        <a:pt x="30" y="98"/>
                      </a:cubicBezTo>
                      <a:cubicBezTo>
                        <a:pt x="32" y="99"/>
                        <a:pt x="31" y="99"/>
                        <a:pt x="31" y="100"/>
                      </a:cubicBezTo>
                      <a:cubicBezTo>
                        <a:pt x="32" y="100"/>
                        <a:pt x="33" y="100"/>
                        <a:pt x="34" y="101"/>
                      </a:cubicBezTo>
                      <a:cubicBezTo>
                        <a:pt x="34" y="102"/>
                        <a:pt x="33" y="100"/>
                        <a:pt x="34" y="10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6" name="Freeform 720">
                  <a:extLst>
                    <a:ext uri="{FF2B5EF4-FFF2-40B4-BE49-F238E27FC236}">
                      <a16:creationId xmlns:a16="http://schemas.microsoft.com/office/drawing/2014/main" id="{ACAEEA91-26B0-164D-ABB3-193059D1B9B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945403" y="4366247"/>
                  <a:ext cx="7563694" cy="2637633"/>
                </a:xfrm>
                <a:custGeom>
                  <a:avLst/>
                  <a:gdLst>
                    <a:gd name="T0" fmla="*/ 785 w 810"/>
                    <a:gd name="T1" fmla="*/ 109 h 282"/>
                    <a:gd name="T2" fmla="*/ 725 w 810"/>
                    <a:gd name="T3" fmla="*/ 77 h 282"/>
                    <a:gd name="T4" fmla="*/ 665 w 810"/>
                    <a:gd name="T5" fmla="*/ 80 h 282"/>
                    <a:gd name="T6" fmla="*/ 607 w 810"/>
                    <a:gd name="T7" fmla="*/ 65 h 282"/>
                    <a:gd name="T8" fmla="*/ 578 w 810"/>
                    <a:gd name="T9" fmla="*/ 56 h 282"/>
                    <a:gd name="T10" fmla="*/ 555 w 810"/>
                    <a:gd name="T11" fmla="*/ 61 h 282"/>
                    <a:gd name="T12" fmla="*/ 521 w 810"/>
                    <a:gd name="T13" fmla="*/ 59 h 282"/>
                    <a:gd name="T14" fmla="*/ 495 w 810"/>
                    <a:gd name="T15" fmla="*/ 44 h 282"/>
                    <a:gd name="T16" fmla="*/ 469 w 810"/>
                    <a:gd name="T17" fmla="*/ 49 h 282"/>
                    <a:gd name="T18" fmla="*/ 423 w 810"/>
                    <a:gd name="T19" fmla="*/ 43 h 282"/>
                    <a:gd name="T20" fmla="*/ 383 w 810"/>
                    <a:gd name="T21" fmla="*/ 50 h 282"/>
                    <a:gd name="T22" fmla="*/ 423 w 810"/>
                    <a:gd name="T23" fmla="*/ 17 h 282"/>
                    <a:gd name="T24" fmla="*/ 378 w 810"/>
                    <a:gd name="T25" fmla="*/ 7 h 282"/>
                    <a:gd name="T26" fmla="*/ 355 w 810"/>
                    <a:gd name="T27" fmla="*/ 17 h 282"/>
                    <a:gd name="T28" fmla="*/ 320 w 810"/>
                    <a:gd name="T29" fmla="*/ 22 h 282"/>
                    <a:gd name="T30" fmla="*/ 297 w 810"/>
                    <a:gd name="T31" fmla="*/ 32 h 282"/>
                    <a:gd name="T32" fmla="*/ 269 w 810"/>
                    <a:gd name="T33" fmla="*/ 49 h 282"/>
                    <a:gd name="T34" fmla="*/ 247 w 810"/>
                    <a:gd name="T35" fmla="*/ 58 h 282"/>
                    <a:gd name="T36" fmla="*/ 242 w 810"/>
                    <a:gd name="T37" fmla="*/ 50 h 282"/>
                    <a:gd name="T38" fmla="*/ 259 w 810"/>
                    <a:gd name="T39" fmla="*/ 97 h 282"/>
                    <a:gd name="T40" fmla="*/ 227 w 810"/>
                    <a:gd name="T41" fmla="*/ 107 h 282"/>
                    <a:gd name="T42" fmla="*/ 231 w 810"/>
                    <a:gd name="T43" fmla="*/ 88 h 282"/>
                    <a:gd name="T44" fmla="*/ 206 w 810"/>
                    <a:gd name="T45" fmla="*/ 60 h 282"/>
                    <a:gd name="T46" fmla="*/ 191 w 810"/>
                    <a:gd name="T47" fmla="*/ 83 h 282"/>
                    <a:gd name="T48" fmla="*/ 131 w 810"/>
                    <a:gd name="T49" fmla="*/ 90 h 282"/>
                    <a:gd name="T50" fmla="*/ 92 w 810"/>
                    <a:gd name="T51" fmla="*/ 100 h 282"/>
                    <a:gd name="T52" fmla="*/ 84 w 810"/>
                    <a:gd name="T53" fmla="*/ 107 h 282"/>
                    <a:gd name="T54" fmla="*/ 53 w 810"/>
                    <a:gd name="T55" fmla="*/ 120 h 282"/>
                    <a:gd name="T56" fmla="*/ 31 w 810"/>
                    <a:gd name="T57" fmla="*/ 102 h 282"/>
                    <a:gd name="T58" fmla="*/ 29 w 810"/>
                    <a:gd name="T59" fmla="*/ 84 h 282"/>
                    <a:gd name="T60" fmla="*/ 5 w 810"/>
                    <a:gd name="T61" fmla="*/ 88 h 282"/>
                    <a:gd name="T62" fmla="*/ 7 w 810"/>
                    <a:gd name="T63" fmla="*/ 152 h 282"/>
                    <a:gd name="T64" fmla="*/ 16 w 810"/>
                    <a:gd name="T65" fmla="*/ 187 h 282"/>
                    <a:gd name="T66" fmla="*/ 40 w 810"/>
                    <a:gd name="T67" fmla="*/ 223 h 282"/>
                    <a:gd name="T68" fmla="*/ 53 w 810"/>
                    <a:gd name="T69" fmla="*/ 244 h 282"/>
                    <a:gd name="T70" fmla="*/ 82 w 810"/>
                    <a:gd name="T71" fmla="*/ 272 h 282"/>
                    <a:gd name="T72" fmla="*/ 109 w 810"/>
                    <a:gd name="T73" fmla="*/ 250 h 282"/>
                    <a:gd name="T74" fmla="*/ 108 w 810"/>
                    <a:gd name="T75" fmla="*/ 222 h 282"/>
                    <a:gd name="T76" fmla="*/ 160 w 810"/>
                    <a:gd name="T77" fmla="*/ 223 h 282"/>
                    <a:gd name="T78" fmla="*/ 196 w 810"/>
                    <a:gd name="T79" fmla="*/ 196 h 282"/>
                    <a:gd name="T80" fmla="*/ 252 w 810"/>
                    <a:gd name="T81" fmla="*/ 204 h 282"/>
                    <a:gd name="T82" fmla="*/ 331 w 810"/>
                    <a:gd name="T83" fmla="*/ 226 h 282"/>
                    <a:gd name="T84" fmla="*/ 415 w 810"/>
                    <a:gd name="T85" fmla="*/ 231 h 282"/>
                    <a:gd name="T86" fmla="*/ 483 w 810"/>
                    <a:gd name="T87" fmla="*/ 207 h 282"/>
                    <a:gd name="T88" fmla="*/ 521 w 810"/>
                    <a:gd name="T89" fmla="*/ 258 h 282"/>
                    <a:gd name="T90" fmla="*/ 558 w 810"/>
                    <a:gd name="T91" fmla="*/ 226 h 282"/>
                    <a:gd name="T92" fmla="*/ 543 w 810"/>
                    <a:gd name="T93" fmla="*/ 199 h 282"/>
                    <a:gd name="T94" fmla="*/ 591 w 810"/>
                    <a:gd name="T95" fmla="*/ 162 h 282"/>
                    <a:gd name="T96" fmla="*/ 627 w 810"/>
                    <a:gd name="T97" fmla="*/ 165 h 282"/>
                    <a:gd name="T98" fmla="*/ 657 w 810"/>
                    <a:gd name="T99" fmla="*/ 153 h 282"/>
                    <a:gd name="T100" fmla="*/ 669 w 810"/>
                    <a:gd name="T101" fmla="*/ 154 h 282"/>
                    <a:gd name="T102" fmla="*/ 649 w 810"/>
                    <a:gd name="T103" fmla="*/ 210 h 282"/>
                    <a:gd name="T104" fmla="*/ 667 w 810"/>
                    <a:gd name="T105" fmla="*/ 171 h 282"/>
                    <a:gd name="T106" fmla="*/ 710 w 810"/>
                    <a:gd name="T107" fmla="*/ 156 h 282"/>
                    <a:gd name="T108" fmla="*/ 738 w 810"/>
                    <a:gd name="T109" fmla="*/ 121 h 282"/>
                    <a:gd name="T110" fmla="*/ 765 w 810"/>
                    <a:gd name="T111" fmla="*/ 116 h 282"/>
                    <a:gd name="T112" fmla="*/ 802 w 810"/>
                    <a:gd name="T113" fmla="*/ 115 h 282"/>
                    <a:gd name="T114" fmla="*/ 388 w 810"/>
                    <a:gd name="T115" fmla="*/ 21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10" h="282">
                      <a:moveTo>
                        <a:pt x="808" y="111"/>
                      </a:moveTo>
                      <a:cubicBezTo>
                        <a:pt x="806" y="109"/>
                        <a:pt x="803" y="108"/>
                        <a:pt x="801" y="106"/>
                      </a:cubicBezTo>
                      <a:cubicBezTo>
                        <a:pt x="800" y="105"/>
                        <a:pt x="799" y="104"/>
                        <a:pt x="797" y="103"/>
                      </a:cubicBezTo>
                      <a:cubicBezTo>
                        <a:pt x="796" y="103"/>
                        <a:pt x="794" y="103"/>
                        <a:pt x="793" y="102"/>
                      </a:cubicBezTo>
                      <a:cubicBezTo>
                        <a:pt x="793" y="103"/>
                        <a:pt x="794" y="103"/>
                        <a:pt x="794" y="103"/>
                      </a:cubicBezTo>
                      <a:cubicBezTo>
                        <a:pt x="795" y="103"/>
                        <a:pt x="792" y="104"/>
                        <a:pt x="791" y="103"/>
                      </a:cubicBezTo>
                      <a:cubicBezTo>
                        <a:pt x="791" y="103"/>
                        <a:pt x="792" y="103"/>
                        <a:pt x="792" y="102"/>
                      </a:cubicBezTo>
                      <a:cubicBezTo>
                        <a:pt x="791" y="101"/>
                        <a:pt x="786" y="103"/>
                        <a:pt x="785" y="102"/>
                      </a:cubicBezTo>
                      <a:cubicBezTo>
                        <a:pt x="787" y="103"/>
                        <a:pt x="787" y="103"/>
                        <a:pt x="787" y="106"/>
                      </a:cubicBezTo>
                      <a:cubicBezTo>
                        <a:pt x="786" y="107"/>
                        <a:pt x="788" y="109"/>
                        <a:pt x="788" y="109"/>
                      </a:cubicBezTo>
                      <a:cubicBezTo>
                        <a:pt x="787" y="109"/>
                        <a:pt x="787" y="108"/>
                        <a:pt x="787" y="108"/>
                      </a:cubicBezTo>
                      <a:cubicBezTo>
                        <a:pt x="786" y="107"/>
                        <a:pt x="786" y="109"/>
                        <a:pt x="785" y="109"/>
                      </a:cubicBezTo>
                      <a:cubicBezTo>
                        <a:pt x="785" y="109"/>
                        <a:pt x="783" y="105"/>
                        <a:pt x="783" y="105"/>
                      </a:cubicBezTo>
                      <a:cubicBezTo>
                        <a:pt x="783" y="104"/>
                        <a:pt x="783" y="104"/>
                        <a:pt x="783" y="104"/>
                      </a:cubicBezTo>
                      <a:cubicBezTo>
                        <a:pt x="783" y="103"/>
                        <a:pt x="782" y="102"/>
                        <a:pt x="783" y="101"/>
                      </a:cubicBezTo>
                      <a:cubicBezTo>
                        <a:pt x="784" y="99"/>
                        <a:pt x="782" y="100"/>
                        <a:pt x="781" y="99"/>
                      </a:cubicBezTo>
                      <a:cubicBezTo>
                        <a:pt x="781" y="98"/>
                        <a:pt x="779" y="97"/>
                        <a:pt x="778" y="97"/>
                      </a:cubicBezTo>
                      <a:cubicBezTo>
                        <a:pt x="771" y="93"/>
                        <a:pt x="765" y="89"/>
                        <a:pt x="758" y="87"/>
                      </a:cubicBezTo>
                      <a:cubicBezTo>
                        <a:pt x="756" y="86"/>
                        <a:pt x="755" y="85"/>
                        <a:pt x="754" y="84"/>
                      </a:cubicBezTo>
                      <a:cubicBezTo>
                        <a:pt x="753" y="83"/>
                        <a:pt x="751" y="82"/>
                        <a:pt x="749" y="82"/>
                      </a:cubicBezTo>
                      <a:cubicBezTo>
                        <a:pt x="746" y="81"/>
                        <a:pt x="743" y="80"/>
                        <a:pt x="739" y="78"/>
                      </a:cubicBezTo>
                      <a:cubicBezTo>
                        <a:pt x="736" y="78"/>
                        <a:pt x="732" y="78"/>
                        <a:pt x="730" y="78"/>
                      </a:cubicBezTo>
                      <a:cubicBezTo>
                        <a:pt x="728" y="78"/>
                        <a:pt x="727" y="78"/>
                        <a:pt x="726" y="78"/>
                      </a:cubicBezTo>
                      <a:cubicBezTo>
                        <a:pt x="726" y="78"/>
                        <a:pt x="725" y="77"/>
                        <a:pt x="725" y="77"/>
                      </a:cubicBezTo>
                      <a:cubicBezTo>
                        <a:pt x="724" y="78"/>
                        <a:pt x="724" y="79"/>
                        <a:pt x="723" y="78"/>
                      </a:cubicBezTo>
                      <a:cubicBezTo>
                        <a:pt x="720" y="78"/>
                        <a:pt x="717" y="77"/>
                        <a:pt x="714" y="76"/>
                      </a:cubicBezTo>
                      <a:cubicBezTo>
                        <a:pt x="713" y="76"/>
                        <a:pt x="710" y="75"/>
                        <a:pt x="710" y="77"/>
                      </a:cubicBezTo>
                      <a:cubicBezTo>
                        <a:pt x="709" y="79"/>
                        <a:pt x="708" y="79"/>
                        <a:pt x="710" y="80"/>
                      </a:cubicBezTo>
                      <a:cubicBezTo>
                        <a:pt x="712" y="82"/>
                        <a:pt x="714" y="86"/>
                        <a:pt x="709" y="87"/>
                      </a:cubicBezTo>
                      <a:cubicBezTo>
                        <a:pt x="708" y="88"/>
                        <a:pt x="705" y="88"/>
                        <a:pt x="704" y="86"/>
                      </a:cubicBezTo>
                      <a:cubicBezTo>
                        <a:pt x="703" y="85"/>
                        <a:pt x="703" y="84"/>
                        <a:pt x="700" y="84"/>
                      </a:cubicBezTo>
                      <a:cubicBezTo>
                        <a:pt x="697" y="83"/>
                        <a:pt x="699" y="82"/>
                        <a:pt x="698" y="81"/>
                      </a:cubicBezTo>
                      <a:cubicBezTo>
                        <a:pt x="698" y="80"/>
                        <a:pt x="695" y="79"/>
                        <a:pt x="694" y="80"/>
                      </a:cubicBezTo>
                      <a:cubicBezTo>
                        <a:pt x="691" y="83"/>
                        <a:pt x="686" y="80"/>
                        <a:pt x="682" y="80"/>
                      </a:cubicBezTo>
                      <a:cubicBezTo>
                        <a:pt x="678" y="80"/>
                        <a:pt x="674" y="79"/>
                        <a:pt x="670" y="79"/>
                      </a:cubicBezTo>
                      <a:cubicBezTo>
                        <a:pt x="668" y="79"/>
                        <a:pt x="667" y="79"/>
                        <a:pt x="665" y="80"/>
                      </a:cubicBezTo>
                      <a:cubicBezTo>
                        <a:pt x="663" y="81"/>
                        <a:pt x="664" y="84"/>
                        <a:pt x="664" y="86"/>
                      </a:cubicBezTo>
                      <a:cubicBezTo>
                        <a:pt x="664" y="86"/>
                        <a:pt x="664" y="86"/>
                        <a:pt x="664" y="86"/>
                      </a:cubicBezTo>
                      <a:cubicBezTo>
                        <a:pt x="663" y="86"/>
                        <a:pt x="662" y="81"/>
                        <a:pt x="661" y="80"/>
                      </a:cubicBezTo>
                      <a:cubicBezTo>
                        <a:pt x="660" y="80"/>
                        <a:pt x="656" y="80"/>
                        <a:pt x="655" y="78"/>
                      </a:cubicBezTo>
                      <a:cubicBezTo>
                        <a:pt x="655" y="75"/>
                        <a:pt x="659" y="74"/>
                        <a:pt x="655" y="71"/>
                      </a:cubicBezTo>
                      <a:cubicBezTo>
                        <a:pt x="653" y="70"/>
                        <a:pt x="651" y="69"/>
                        <a:pt x="648" y="68"/>
                      </a:cubicBezTo>
                      <a:cubicBezTo>
                        <a:pt x="642" y="66"/>
                        <a:pt x="635" y="68"/>
                        <a:pt x="629" y="69"/>
                      </a:cubicBezTo>
                      <a:cubicBezTo>
                        <a:pt x="626" y="69"/>
                        <a:pt x="623" y="69"/>
                        <a:pt x="619" y="69"/>
                      </a:cubicBezTo>
                      <a:cubicBezTo>
                        <a:pt x="618" y="69"/>
                        <a:pt x="618" y="69"/>
                        <a:pt x="617" y="69"/>
                      </a:cubicBezTo>
                      <a:cubicBezTo>
                        <a:pt x="615" y="68"/>
                        <a:pt x="617" y="68"/>
                        <a:pt x="618" y="67"/>
                      </a:cubicBezTo>
                      <a:cubicBezTo>
                        <a:pt x="618" y="66"/>
                        <a:pt x="613" y="65"/>
                        <a:pt x="613" y="65"/>
                      </a:cubicBezTo>
                      <a:cubicBezTo>
                        <a:pt x="612" y="64"/>
                        <a:pt x="608" y="65"/>
                        <a:pt x="607" y="65"/>
                      </a:cubicBezTo>
                      <a:cubicBezTo>
                        <a:pt x="607" y="65"/>
                        <a:pt x="611" y="64"/>
                        <a:pt x="610" y="63"/>
                      </a:cubicBezTo>
                      <a:cubicBezTo>
                        <a:pt x="609" y="63"/>
                        <a:pt x="608" y="64"/>
                        <a:pt x="607" y="64"/>
                      </a:cubicBezTo>
                      <a:cubicBezTo>
                        <a:pt x="606" y="63"/>
                        <a:pt x="604" y="62"/>
                        <a:pt x="604" y="62"/>
                      </a:cubicBezTo>
                      <a:cubicBezTo>
                        <a:pt x="603" y="62"/>
                        <a:pt x="600" y="60"/>
                        <a:pt x="602" y="60"/>
                      </a:cubicBezTo>
                      <a:cubicBezTo>
                        <a:pt x="603" y="60"/>
                        <a:pt x="605" y="60"/>
                        <a:pt x="606" y="60"/>
                      </a:cubicBezTo>
                      <a:cubicBezTo>
                        <a:pt x="609" y="60"/>
                        <a:pt x="605" y="57"/>
                        <a:pt x="604" y="57"/>
                      </a:cubicBezTo>
                      <a:cubicBezTo>
                        <a:pt x="602" y="55"/>
                        <a:pt x="597" y="56"/>
                        <a:pt x="594" y="55"/>
                      </a:cubicBezTo>
                      <a:cubicBezTo>
                        <a:pt x="592" y="55"/>
                        <a:pt x="591" y="57"/>
                        <a:pt x="589" y="59"/>
                      </a:cubicBezTo>
                      <a:cubicBezTo>
                        <a:pt x="589" y="59"/>
                        <a:pt x="582" y="63"/>
                        <a:pt x="582" y="60"/>
                      </a:cubicBezTo>
                      <a:cubicBezTo>
                        <a:pt x="583" y="58"/>
                        <a:pt x="584" y="60"/>
                        <a:pt x="586" y="59"/>
                      </a:cubicBezTo>
                      <a:cubicBezTo>
                        <a:pt x="586" y="59"/>
                        <a:pt x="585" y="56"/>
                        <a:pt x="584" y="56"/>
                      </a:cubicBezTo>
                      <a:cubicBezTo>
                        <a:pt x="584" y="56"/>
                        <a:pt x="578" y="56"/>
                        <a:pt x="578" y="56"/>
                      </a:cubicBezTo>
                      <a:cubicBezTo>
                        <a:pt x="579" y="55"/>
                        <a:pt x="581" y="54"/>
                        <a:pt x="583" y="54"/>
                      </a:cubicBezTo>
                      <a:cubicBezTo>
                        <a:pt x="584" y="55"/>
                        <a:pt x="591" y="55"/>
                        <a:pt x="591" y="55"/>
                      </a:cubicBezTo>
                      <a:cubicBezTo>
                        <a:pt x="591" y="54"/>
                        <a:pt x="585" y="54"/>
                        <a:pt x="584" y="53"/>
                      </a:cubicBezTo>
                      <a:cubicBezTo>
                        <a:pt x="582" y="53"/>
                        <a:pt x="580" y="53"/>
                        <a:pt x="578" y="53"/>
                      </a:cubicBezTo>
                      <a:cubicBezTo>
                        <a:pt x="574" y="52"/>
                        <a:pt x="570" y="52"/>
                        <a:pt x="566" y="51"/>
                      </a:cubicBezTo>
                      <a:cubicBezTo>
                        <a:pt x="565" y="51"/>
                        <a:pt x="561" y="50"/>
                        <a:pt x="561" y="50"/>
                      </a:cubicBezTo>
                      <a:cubicBezTo>
                        <a:pt x="561" y="51"/>
                        <a:pt x="562" y="52"/>
                        <a:pt x="561" y="52"/>
                      </a:cubicBezTo>
                      <a:cubicBezTo>
                        <a:pt x="560" y="53"/>
                        <a:pt x="559" y="53"/>
                        <a:pt x="558" y="53"/>
                      </a:cubicBezTo>
                      <a:cubicBezTo>
                        <a:pt x="557" y="53"/>
                        <a:pt x="552" y="54"/>
                        <a:pt x="553" y="56"/>
                      </a:cubicBezTo>
                      <a:cubicBezTo>
                        <a:pt x="554" y="58"/>
                        <a:pt x="556" y="55"/>
                        <a:pt x="557" y="56"/>
                      </a:cubicBezTo>
                      <a:cubicBezTo>
                        <a:pt x="557" y="56"/>
                        <a:pt x="554" y="57"/>
                        <a:pt x="555" y="59"/>
                      </a:cubicBezTo>
                      <a:cubicBezTo>
                        <a:pt x="556" y="59"/>
                        <a:pt x="555" y="60"/>
                        <a:pt x="555" y="61"/>
                      </a:cubicBezTo>
                      <a:cubicBezTo>
                        <a:pt x="556" y="61"/>
                        <a:pt x="557" y="62"/>
                        <a:pt x="557" y="63"/>
                      </a:cubicBezTo>
                      <a:cubicBezTo>
                        <a:pt x="557" y="63"/>
                        <a:pt x="553" y="63"/>
                        <a:pt x="552" y="63"/>
                      </a:cubicBezTo>
                      <a:cubicBezTo>
                        <a:pt x="550" y="63"/>
                        <a:pt x="552" y="62"/>
                        <a:pt x="552" y="62"/>
                      </a:cubicBezTo>
                      <a:cubicBezTo>
                        <a:pt x="551" y="61"/>
                        <a:pt x="548" y="62"/>
                        <a:pt x="548" y="62"/>
                      </a:cubicBezTo>
                      <a:cubicBezTo>
                        <a:pt x="546" y="63"/>
                        <a:pt x="544" y="62"/>
                        <a:pt x="543" y="62"/>
                      </a:cubicBezTo>
                      <a:cubicBezTo>
                        <a:pt x="542" y="62"/>
                        <a:pt x="546" y="63"/>
                        <a:pt x="546" y="63"/>
                      </a:cubicBezTo>
                      <a:cubicBezTo>
                        <a:pt x="549" y="64"/>
                        <a:pt x="546" y="66"/>
                        <a:pt x="545" y="65"/>
                      </a:cubicBezTo>
                      <a:cubicBezTo>
                        <a:pt x="544" y="65"/>
                        <a:pt x="544" y="64"/>
                        <a:pt x="544" y="63"/>
                      </a:cubicBezTo>
                      <a:cubicBezTo>
                        <a:pt x="543" y="63"/>
                        <a:pt x="542" y="63"/>
                        <a:pt x="541" y="63"/>
                      </a:cubicBezTo>
                      <a:cubicBezTo>
                        <a:pt x="539" y="62"/>
                        <a:pt x="537" y="61"/>
                        <a:pt x="534" y="62"/>
                      </a:cubicBezTo>
                      <a:cubicBezTo>
                        <a:pt x="531" y="62"/>
                        <a:pt x="529" y="65"/>
                        <a:pt x="526" y="63"/>
                      </a:cubicBezTo>
                      <a:cubicBezTo>
                        <a:pt x="524" y="62"/>
                        <a:pt x="522" y="61"/>
                        <a:pt x="521" y="59"/>
                      </a:cubicBezTo>
                      <a:cubicBezTo>
                        <a:pt x="520" y="58"/>
                        <a:pt x="518" y="62"/>
                        <a:pt x="517" y="62"/>
                      </a:cubicBezTo>
                      <a:cubicBezTo>
                        <a:pt x="516" y="64"/>
                        <a:pt x="515" y="70"/>
                        <a:pt x="512" y="69"/>
                      </a:cubicBezTo>
                      <a:cubicBezTo>
                        <a:pt x="510" y="68"/>
                        <a:pt x="508" y="68"/>
                        <a:pt x="506" y="66"/>
                      </a:cubicBezTo>
                      <a:cubicBezTo>
                        <a:pt x="505" y="65"/>
                        <a:pt x="503" y="63"/>
                        <a:pt x="502" y="62"/>
                      </a:cubicBezTo>
                      <a:cubicBezTo>
                        <a:pt x="501" y="60"/>
                        <a:pt x="499" y="59"/>
                        <a:pt x="498" y="58"/>
                      </a:cubicBezTo>
                      <a:cubicBezTo>
                        <a:pt x="496" y="56"/>
                        <a:pt x="500" y="57"/>
                        <a:pt x="501" y="57"/>
                      </a:cubicBezTo>
                      <a:cubicBezTo>
                        <a:pt x="502" y="57"/>
                        <a:pt x="504" y="56"/>
                        <a:pt x="504" y="55"/>
                      </a:cubicBezTo>
                      <a:cubicBezTo>
                        <a:pt x="504" y="55"/>
                        <a:pt x="499" y="52"/>
                        <a:pt x="499" y="52"/>
                      </a:cubicBezTo>
                      <a:cubicBezTo>
                        <a:pt x="499" y="52"/>
                        <a:pt x="502" y="52"/>
                        <a:pt x="502" y="51"/>
                      </a:cubicBezTo>
                      <a:cubicBezTo>
                        <a:pt x="501" y="50"/>
                        <a:pt x="499" y="50"/>
                        <a:pt x="499" y="50"/>
                      </a:cubicBezTo>
                      <a:cubicBezTo>
                        <a:pt x="499" y="48"/>
                        <a:pt x="504" y="47"/>
                        <a:pt x="499" y="46"/>
                      </a:cubicBezTo>
                      <a:cubicBezTo>
                        <a:pt x="498" y="46"/>
                        <a:pt x="497" y="44"/>
                        <a:pt x="495" y="44"/>
                      </a:cubicBezTo>
                      <a:cubicBezTo>
                        <a:pt x="494" y="44"/>
                        <a:pt x="492" y="43"/>
                        <a:pt x="491" y="44"/>
                      </a:cubicBezTo>
                      <a:cubicBezTo>
                        <a:pt x="490" y="44"/>
                        <a:pt x="490" y="45"/>
                        <a:pt x="489" y="45"/>
                      </a:cubicBezTo>
                      <a:cubicBezTo>
                        <a:pt x="488" y="44"/>
                        <a:pt x="488" y="44"/>
                        <a:pt x="487" y="44"/>
                      </a:cubicBezTo>
                      <a:cubicBezTo>
                        <a:pt x="486" y="44"/>
                        <a:pt x="484" y="44"/>
                        <a:pt x="483" y="43"/>
                      </a:cubicBezTo>
                      <a:cubicBezTo>
                        <a:pt x="482" y="43"/>
                        <a:pt x="481" y="43"/>
                        <a:pt x="480" y="41"/>
                      </a:cubicBezTo>
                      <a:cubicBezTo>
                        <a:pt x="479" y="41"/>
                        <a:pt x="480" y="40"/>
                        <a:pt x="478" y="41"/>
                      </a:cubicBezTo>
                      <a:cubicBezTo>
                        <a:pt x="478" y="41"/>
                        <a:pt x="477" y="42"/>
                        <a:pt x="476" y="42"/>
                      </a:cubicBezTo>
                      <a:cubicBezTo>
                        <a:pt x="475" y="42"/>
                        <a:pt x="475" y="41"/>
                        <a:pt x="474" y="42"/>
                      </a:cubicBezTo>
                      <a:cubicBezTo>
                        <a:pt x="474" y="43"/>
                        <a:pt x="473" y="44"/>
                        <a:pt x="473" y="45"/>
                      </a:cubicBezTo>
                      <a:cubicBezTo>
                        <a:pt x="473" y="46"/>
                        <a:pt x="475" y="46"/>
                        <a:pt x="474" y="47"/>
                      </a:cubicBezTo>
                      <a:cubicBezTo>
                        <a:pt x="473" y="48"/>
                        <a:pt x="474" y="48"/>
                        <a:pt x="473" y="48"/>
                      </a:cubicBezTo>
                      <a:cubicBezTo>
                        <a:pt x="472" y="48"/>
                        <a:pt x="470" y="48"/>
                        <a:pt x="469" y="49"/>
                      </a:cubicBezTo>
                      <a:cubicBezTo>
                        <a:pt x="470" y="48"/>
                        <a:pt x="473" y="50"/>
                        <a:pt x="473" y="50"/>
                      </a:cubicBezTo>
                      <a:cubicBezTo>
                        <a:pt x="472" y="51"/>
                        <a:pt x="469" y="49"/>
                        <a:pt x="467" y="49"/>
                      </a:cubicBezTo>
                      <a:cubicBezTo>
                        <a:pt x="465" y="49"/>
                        <a:pt x="462" y="49"/>
                        <a:pt x="459" y="49"/>
                      </a:cubicBezTo>
                      <a:cubicBezTo>
                        <a:pt x="458" y="49"/>
                        <a:pt x="458" y="48"/>
                        <a:pt x="457" y="48"/>
                      </a:cubicBezTo>
                      <a:cubicBezTo>
                        <a:pt x="456" y="47"/>
                        <a:pt x="453" y="48"/>
                        <a:pt x="452" y="48"/>
                      </a:cubicBezTo>
                      <a:cubicBezTo>
                        <a:pt x="451" y="47"/>
                        <a:pt x="449" y="47"/>
                        <a:pt x="448" y="46"/>
                      </a:cubicBezTo>
                      <a:cubicBezTo>
                        <a:pt x="448" y="45"/>
                        <a:pt x="450" y="45"/>
                        <a:pt x="450" y="44"/>
                      </a:cubicBezTo>
                      <a:cubicBezTo>
                        <a:pt x="451" y="43"/>
                        <a:pt x="442" y="43"/>
                        <a:pt x="441" y="43"/>
                      </a:cubicBezTo>
                      <a:cubicBezTo>
                        <a:pt x="436" y="42"/>
                        <a:pt x="432" y="43"/>
                        <a:pt x="427" y="43"/>
                      </a:cubicBezTo>
                      <a:cubicBezTo>
                        <a:pt x="424" y="43"/>
                        <a:pt x="425" y="43"/>
                        <a:pt x="426" y="45"/>
                      </a:cubicBezTo>
                      <a:cubicBezTo>
                        <a:pt x="426" y="46"/>
                        <a:pt x="424" y="45"/>
                        <a:pt x="424" y="45"/>
                      </a:cubicBezTo>
                      <a:cubicBezTo>
                        <a:pt x="422" y="45"/>
                        <a:pt x="423" y="44"/>
                        <a:pt x="423" y="43"/>
                      </a:cubicBezTo>
                      <a:cubicBezTo>
                        <a:pt x="423" y="41"/>
                        <a:pt x="422" y="38"/>
                        <a:pt x="420" y="40"/>
                      </a:cubicBezTo>
                      <a:cubicBezTo>
                        <a:pt x="420" y="42"/>
                        <a:pt x="416" y="42"/>
                        <a:pt x="414" y="41"/>
                      </a:cubicBezTo>
                      <a:cubicBezTo>
                        <a:pt x="413" y="40"/>
                        <a:pt x="415" y="38"/>
                        <a:pt x="411" y="39"/>
                      </a:cubicBezTo>
                      <a:cubicBezTo>
                        <a:pt x="410" y="39"/>
                        <a:pt x="409" y="39"/>
                        <a:pt x="408" y="39"/>
                      </a:cubicBezTo>
                      <a:cubicBezTo>
                        <a:pt x="407" y="38"/>
                        <a:pt x="406" y="39"/>
                        <a:pt x="404" y="40"/>
                      </a:cubicBezTo>
                      <a:cubicBezTo>
                        <a:pt x="402" y="42"/>
                        <a:pt x="407" y="41"/>
                        <a:pt x="407" y="42"/>
                      </a:cubicBezTo>
                      <a:cubicBezTo>
                        <a:pt x="407" y="44"/>
                        <a:pt x="403" y="43"/>
                        <a:pt x="402" y="44"/>
                      </a:cubicBezTo>
                      <a:cubicBezTo>
                        <a:pt x="401" y="45"/>
                        <a:pt x="399" y="45"/>
                        <a:pt x="397" y="46"/>
                      </a:cubicBezTo>
                      <a:cubicBezTo>
                        <a:pt x="395" y="47"/>
                        <a:pt x="393" y="47"/>
                        <a:pt x="390" y="47"/>
                      </a:cubicBezTo>
                      <a:cubicBezTo>
                        <a:pt x="388" y="47"/>
                        <a:pt x="388" y="47"/>
                        <a:pt x="387" y="49"/>
                      </a:cubicBezTo>
                      <a:cubicBezTo>
                        <a:pt x="386" y="50"/>
                        <a:pt x="382" y="51"/>
                        <a:pt x="381" y="51"/>
                      </a:cubicBezTo>
                      <a:cubicBezTo>
                        <a:pt x="381" y="50"/>
                        <a:pt x="383" y="50"/>
                        <a:pt x="383" y="50"/>
                      </a:cubicBezTo>
                      <a:cubicBezTo>
                        <a:pt x="385" y="49"/>
                        <a:pt x="385" y="47"/>
                        <a:pt x="386" y="46"/>
                      </a:cubicBezTo>
                      <a:cubicBezTo>
                        <a:pt x="387" y="44"/>
                        <a:pt x="388" y="46"/>
                        <a:pt x="389" y="45"/>
                      </a:cubicBezTo>
                      <a:cubicBezTo>
                        <a:pt x="390" y="45"/>
                        <a:pt x="390" y="44"/>
                        <a:pt x="391" y="44"/>
                      </a:cubicBezTo>
                      <a:cubicBezTo>
                        <a:pt x="394" y="42"/>
                        <a:pt x="398" y="41"/>
                        <a:pt x="401" y="39"/>
                      </a:cubicBezTo>
                      <a:cubicBezTo>
                        <a:pt x="403" y="38"/>
                        <a:pt x="405" y="37"/>
                        <a:pt x="407" y="36"/>
                      </a:cubicBezTo>
                      <a:cubicBezTo>
                        <a:pt x="411" y="33"/>
                        <a:pt x="416" y="31"/>
                        <a:pt x="420" y="29"/>
                      </a:cubicBezTo>
                      <a:cubicBezTo>
                        <a:pt x="423" y="28"/>
                        <a:pt x="426" y="26"/>
                        <a:pt x="423" y="23"/>
                      </a:cubicBezTo>
                      <a:cubicBezTo>
                        <a:pt x="422" y="22"/>
                        <a:pt x="422" y="24"/>
                        <a:pt x="421" y="23"/>
                      </a:cubicBezTo>
                      <a:cubicBezTo>
                        <a:pt x="420" y="22"/>
                        <a:pt x="419" y="22"/>
                        <a:pt x="418" y="21"/>
                      </a:cubicBezTo>
                      <a:cubicBezTo>
                        <a:pt x="418" y="20"/>
                        <a:pt x="423" y="22"/>
                        <a:pt x="423" y="22"/>
                      </a:cubicBezTo>
                      <a:cubicBezTo>
                        <a:pt x="424" y="22"/>
                        <a:pt x="427" y="22"/>
                        <a:pt x="425" y="20"/>
                      </a:cubicBezTo>
                      <a:cubicBezTo>
                        <a:pt x="424" y="19"/>
                        <a:pt x="424" y="18"/>
                        <a:pt x="423" y="17"/>
                      </a:cubicBezTo>
                      <a:cubicBezTo>
                        <a:pt x="422" y="15"/>
                        <a:pt x="421" y="19"/>
                        <a:pt x="420" y="19"/>
                      </a:cubicBezTo>
                      <a:cubicBezTo>
                        <a:pt x="420" y="18"/>
                        <a:pt x="420" y="17"/>
                        <a:pt x="420" y="17"/>
                      </a:cubicBezTo>
                      <a:cubicBezTo>
                        <a:pt x="420" y="16"/>
                        <a:pt x="420" y="16"/>
                        <a:pt x="419" y="15"/>
                      </a:cubicBezTo>
                      <a:cubicBezTo>
                        <a:pt x="419" y="14"/>
                        <a:pt x="417" y="13"/>
                        <a:pt x="416" y="13"/>
                      </a:cubicBezTo>
                      <a:cubicBezTo>
                        <a:pt x="414" y="12"/>
                        <a:pt x="413" y="12"/>
                        <a:pt x="411" y="11"/>
                      </a:cubicBezTo>
                      <a:cubicBezTo>
                        <a:pt x="409" y="11"/>
                        <a:pt x="409" y="11"/>
                        <a:pt x="406" y="12"/>
                      </a:cubicBezTo>
                      <a:cubicBezTo>
                        <a:pt x="404" y="12"/>
                        <a:pt x="397" y="9"/>
                        <a:pt x="396" y="12"/>
                      </a:cubicBezTo>
                      <a:cubicBezTo>
                        <a:pt x="395" y="13"/>
                        <a:pt x="389" y="14"/>
                        <a:pt x="388" y="13"/>
                      </a:cubicBezTo>
                      <a:cubicBezTo>
                        <a:pt x="388" y="13"/>
                        <a:pt x="394" y="9"/>
                        <a:pt x="392" y="8"/>
                      </a:cubicBezTo>
                      <a:cubicBezTo>
                        <a:pt x="392" y="8"/>
                        <a:pt x="385" y="9"/>
                        <a:pt x="384" y="8"/>
                      </a:cubicBezTo>
                      <a:cubicBezTo>
                        <a:pt x="384" y="7"/>
                        <a:pt x="386" y="7"/>
                        <a:pt x="386" y="7"/>
                      </a:cubicBezTo>
                      <a:cubicBezTo>
                        <a:pt x="386" y="6"/>
                        <a:pt x="378" y="7"/>
                        <a:pt x="378" y="7"/>
                      </a:cubicBezTo>
                      <a:cubicBezTo>
                        <a:pt x="379" y="5"/>
                        <a:pt x="383" y="6"/>
                        <a:pt x="384" y="5"/>
                      </a:cubicBezTo>
                      <a:cubicBezTo>
                        <a:pt x="385" y="4"/>
                        <a:pt x="387" y="5"/>
                        <a:pt x="386" y="4"/>
                      </a:cubicBezTo>
                      <a:cubicBezTo>
                        <a:pt x="386" y="3"/>
                        <a:pt x="386" y="2"/>
                        <a:pt x="385" y="2"/>
                      </a:cubicBezTo>
                      <a:cubicBezTo>
                        <a:pt x="382" y="2"/>
                        <a:pt x="381" y="1"/>
                        <a:pt x="378" y="1"/>
                      </a:cubicBezTo>
                      <a:cubicBezTo>
                        <a:pt x="376" y="0"/>
                        <a:pt x="374" y="1"/>
                        <a:pt x="372" y="2"/>
                      </a:cubicBezTo>
                      <a:cubicBezTo>
                        <a:pt x="368" y="3"/>
                        <a:pt x="364" y="6"/>
                        <a:pt x="362" y="8"/>
                      </a:cubicBezTo>
                      <a:cubicBezTo>
                        <a:pt x="361" y="9"/>
                        <a:pt x="361" y="9"/>
                        <a:pt x="362" y="10"/>
                      </a:cubicBezTo>
                      <a:cubicBezTo>
                        <a:pt x="363" y="10"/>
                        <a:pt x="362" y="11"/>
                        <a:pt x="362" y="12"/>
                      </a:cubicBezTo>
                      <a:cubicBezTo>
                        <a:pt x="362" y="14"/>
                        <a:pt x="366" y="13"/>
                        <a:pt x="366" y="14"/>
                      </a:cubicBezTo>
                      <a:cubicBezTo>
                        <a:pt x="366" y="13"/>
                        <a:pt x="361" y="14"/>
                        <a:pt x="360" y="14"/>
                      </a:cubicBezTo>
                      <a:cubicBezTo>
                        <a:pt x="359" y="14"/>
                        <a:pt x="353" y="13"/>
                        <a:pt x="352" y="14"/>
                      </a:cubicBezTo>
                      <a:cubicBezTo>
                        <a:pt x="352" y="13"/>
                        <a:pt x="355" y="17"/>
                        <a:pt x="355" y="17"/>
                      </a:cubicBezTo>
                      <a:cubicBezTo>
                        <a:pt x="356" y="18"/>
                        <a:pt x="351" y="16"/>
                        <a:pt x="350" y="16"/>
                      </a:cubicBezTo>
                      <a:cubicBezTo>
                        <a:pt x="349" y="16"/>
                        <a:pt x="347" y="17"/>
                        <a:pt x="345" y="18"/>
                      </a:cubicBezTo>
                      <a:cubicBezTo>
                        <a:pt x="345" y="18"/>
                        <a:pt x="345" y="18"/>
                        <a:pt x="344" y="18"/>
                      </a:cubicBezTo>
                      <a:cubicBezTo>
                        <a:pt x="342" y="18"/>
                        <a:pt x="344" y="18"/>
                        <a:pt x="343" y="17"/>
                      </a:cubicBezTo>
                      <a:cubicBezTo>
                        <a:pt x="343" y="18"/>
                        <a:pt x="338" y="20"/>
                        <a:pt x="338" y="20"/>
                      </a:cubicBezTo>
                      <a:cubicBezTo>
                        <a:pt x="338" y="19"/>
                        <a:pt x="340" y="18"/>
                        <a:pt x="340" y="18"/>
                      </a:cubicBezTo>
                      <a:cubicBezTo>
                        <a:pt x="340" y="17"/>
                        <a:pt x="335" y="18"/>
                        <a:pt x="334" y="17"/>
                      </a:cubicBezTo>
                      <a:cubicBezTo>
                        <a:pt x="334" y="17"/>
                        <a:pt x="336" y="16"/>
                        <a:pt x="336" y="16"/>
                      </a:cubicBezTo>
                      <a:cubicBezTo>
                        <a:pt x="335" y="17"/>
                        <a:pt x="330" y="18"/>
                        <a:pt x="328" y="18"/>
                      </a:cubicBezTo>
                      <a:cubicBezTo>
                        <a:pt x="323" y="19"/>
                        <a:pt x="329" y="19"/>
                        <a:pt x="330" y="20"/>
                      </a:cubicBezTo>
                      <a:cubicBezTo>
                        <a:pt x="329" y="19"/>
                        <a:pt x="324" y="21"/>
                        <a:pt x="323" y="21"/>
                      </a:cubicBezTo>
                      <a:cubicBezTo>
                        <a:pt x="322" y="21"/>
                        <a:pt x="321" y="21"/>
                        <a:pt x="320" y="22"/>
                      </a:cubicBezTo>
                      <a:cubicBezTo>
                        <a:pt x="319" y="23"/>
                        <a:pt x="317" y="22"/>
                        <a:pt x="315" y="22"/>
                      </a:cubicBezTo>
                      <a:cubicBezTo>
                        <a:pt x="314" y="22"/>
                        <a:pt x="313" y="24"/>
                        <a:pt x="311" y="24"/>
                      </a:cubicBezTo>
                      <a:cubicBezTo>
                        <a:pt x="309" y="25"/>
                        <a:pt x="308" y="24"/>
                        <a:pt x="307" y="25"/>
                      </a:cubicBezTo>
                      <a:cubicBezTo>
                        <a:pt x="306" y="26"/>
                        <a:pt x="305" y="27"/>
                        <a:pt x="304" y="27"/>
                      </a:cubicBezTo>
                      <a:cubicBezTo>
                        <a:pt x="302" y="27"/>
                        <a:pt x="300" y="27"/>
                        <a:pt x="299" y="27"/>
                      </a:cubicBezTo>
                      <a:cubicBezTo>
                        <a:pt x="299" y="27"/>
                        <a:pt x="302" y="29"/>
                        <a:pt x="302" y="29"/>
                      </a:cubicBezTo>
                      <a:cubicBezTo>
                        <a:pt x="301" y="30"/>
                        <a:pt x="295" y="30"/>
                        <a:pt x="295" y="30"/>
                      </a:cubicBezTo>
                      <a:cubicBezTo>
                        <a:pt x="295" y="30"/>
                        <a:pt x="299" y="30"/>
                        <a:pt x="299" y="30"/>
                      </a:cubicBezTo>
                      <a:cubicBezTo>
                        <a:pt x="299" y="30"/>
                        <a:pt x="297" y="30"/>
                        <a:pt x="296" y="30"/>
                      </a:cubicBezTo>
                      <a:cubicBezTo>
                        <a:pt x="297" y="30"/>
                        <a:pt x="299" y="31"/>
                        <a:pt x="299" y="31"/>
                      </a:cubicBezTo>
                      <a:cubicBezTo>
                        <a:pt x="298" y="31"/>
                        <a:pt x="298" y="31"/>
                        <a:pt x="297" y="31"/>
                      </a:cubicBezTo>
                      <a:cubicBezTo>
                        <a:pt x="298" y="31"/>
                        <a:pt x="297" y="32"/>
                        <a:pt x="297" y="32"/>
                      </a:cubicBezTo>
                      <a:cubicBezTo>
                        <a:pt x="297" y="33"/>
                        <a:pt x="294" y="32"/>
                        <a:pt x="294" y="32"/>
                      </a:cubicBezTo>
                      <a:cubicBezTo>
                        <a:pt x="294" y="33"/>
                        <a:pt x="296" y="33"/>
                        <a:pt x="296" y="34"/>
                      </a:cubicBezTo>
                      <a:cubicBezTo>
                        <a:pt x="297" y="34"/>
                        <a:pt x="295" y="34"/>
                        <a:pt x="295" y="34"/>
                      </a:cubicBezTo>
                      <a:cubicBezTo>
                        <a:pt x="295" y="36"/>
                        <a:pt x="299" y="34"/>
                        <a:pt x="298" y="36"/>
                      </a:cubicBezTo>
                      <a:cubicBezTo>
                        <a:pt x="296" y="38"/>
                        <a:pt x="301" y="39"/>
                        <a:pt x="298" y="40"/>
                      </a:cubicBezTo>
                      <a:cubicBezTo>
                        <a:pt x="296" y="40"/>
                        <a:pt x="294" y="40"/>
                        <a:pt x="292" y="40"/>
                      </a:cubicBezTo>
                      <a:cubicBezTo>
                        <a:pt x="291" y="41"/>
                        <a:pt x="291" y="42"/>
                        <a:pt x="289" y="41"/>
                      </a:cubicBezTo>
                      <a:cubicBezTo>
                        <a:pt x="288" y="41"/>
                        <a:pt x="287" y="41"/>
                        <a:pt x="286" y="41"/>
                      </a:cubicBezTo>
                      <a:cubicBezTo>
                        <a:pt x="282" y="42"/>
                        <a:pt x="278" y="42"/>
                        <a:pt x="274" y="42"/>
                      </a:cubicBezTo>
                      <a:cubicBezTo>
                        <a:pt x="272" y="42"/>
                        <a:pt x="270" y="42"/>
                        <a:pt x="269" y="43"/>
                      </a:cubicBezTo>
                      <a:cubicBezTo>
                        <a:pt x="268" y="44"/>
                        <a:pt x="267" y="45"/>
                        <a:pt x="267" y="46"/>
                      </a:cubicBezTo>
                      <a:cubicBezTo>
                        <a:pt x="267" y="47"/>
                        <a:pt x="269" y="48"/>
                        <a:pt x="269" y="49"/>
                      </a:cubicBezTo>
                      <a:cubicBezTo>
                        <a:pt x="268" y="51"/>
                        <a:pt x="268" y="52"/>
                        <a:pt x="269" y="53"/>
                      </a:cubicBezTo>
                      <a:cubicBezTo>
                        <a:pt x="271" y="55"/>
                        <a:pt x="274" y="54"/>
                        <a:pt x="276" y="56"/>
                      </a:cubicBezTo>
                      <a:cubicBezTo>
                        <a:pt x="276" y="56"/>
                        <a:pt x="278" y="60"/>
                        <a:pt x="278" y="60"/>
                      </a:cubicBezTo>
                      <a:cubicBezTo>
                        <a:pt x="274" y="60"/>
                        <a:pt x="273" y="60"/>
                        <a:pt x="270" y="58"/>
                      </a:cubicBezTo>
                      <a:cubicBezTo>
                        <a:pt x="267" y="56"/>
                        <a:pt x="262" y="54"/>
                        <a:pt x="258" y="54"/>
                      </a:cubicBezTo>
                      <a:cubicBezTo>
                        <a:pt x="256" y="54"/>
                        <a:pt x="257" y="53"/>
                        <a:pt x="255" y="52"/>
                      </a:cubicBezTo>
                      <a:cubicBezTo>
                        <a:pt x="254" y="52"/>
                        <a:pt x="250" y="52"/>
                        <a:pt x="250" y="54"/>
                      </a:cubicBezTo>
                      <a:cubicBezTo>
                        <a:pt x="250" y="55"/>
                        <a:pt x="254" y="55"/>
                        <a:pt x="254" y="55"/>
                      </a:cubicBezTo>
                      <a:cubicBezTo>
                        <a:pt x="254" y="55"/>
                        <a:pt x="251" y="56"/>
                        <a:pt x="252" y="56"/>
                      </a:cubicBezTo>
                      <a:cubicBezTo>
                        <a:pt x="254" y="57"/>
                        <a:pt x="255" y="56"/>
                        <a:pt x="256" y="58"/>
                      </a:cubicBezTo>
                      <a:cubicBezTo>
                        <a:pt x="256" y="60"/>
                        <a:pt x="253" y="59"/>
                        <a:pt x="252" y="59"/>
                      </a:cubicBezTo>
                      <a:cubicBezTo>
                        <a:pt x="250" y="58"/>
                        <a:pt x="249" y="57"/>
                        <a:pt x="247" y="58"/>
                      </a:cubicBezTo>
                      <a:cubicBezTo>
                        <a:pt x="245" y="58"/>
                        <a:pt x="246" y="61"/>
                        <a:pt x="247" y="62"/>
                      </a:cubicBezTo>
                      <a:cubicBezTo>
                        <a:pt x="248" y="63"/>
                        <a:pt x="250" y="63"/>
                        <a:pt x="251" y="63"/>
                      </a:cubicBezTo>
                      <a:cubicBezTo>
                        <a:pt x="253" y="64"/>
                        <a:pt x="255" y="64"/>
                        <a:pt x="256" y="65"/>
                      </a:cubicBezTo>
                      <a:cubicBezTo>
                        <a:pt x="257" y="66"/>
                        <a:pt x="257" y="67"/>
                        <a:pt x="257" y="67"/>
                      </a:cubicBezTo>
                      <a:cubicBezTo>
                        <a:pt x="258" y="67"/>
                        <a:pt x="259" y="67"/>
                        <a:pt x="260" y="67"/>
                      </a:cubicBezTo>
                      <a:cubicBezTo>
                        <a:pt x="260" y="67"/>
                        <a:pt x="257" y="68"/>
                        <a:pt x="257" y="68"/>
                      </a:cubicBezTo>
                      <a:cubicBezTo>
                        <a:pt x="255" y="68"/>
                        <a:pt x="255" y="67"/>
                        <a:pt x="254" y="66"/>
                      </a:cubicBezTo>
                      <a:cubicBezTo>
                        <a:pt x="252" y="65"/>
                        <a:pt x="249" y="65"/>
                        <a:pt x="246" y="65"/>
                      </a:cubicBezTo>
                      <a:cubicBezTo>
                        <a:pt x="245" y="65"/>
                        <a:pt x="240" y="64"/>
                        <a:pt x="242" y="62"/>
                      </a:cubicBezTo>
                      <a:cubicBezTo>
                        <a:pt x="243" y="62"/>
                        <a:pt x="242" y="61"/>
                        <a:pt x="242" y="60"/>
                      </a:cubicBezTo>
                      <a:cubicBezTo>
                        <a:pt x="241" y="59"/>
                        <a:pt x="242" y="58"/>
                        <a:pt x="242" y="57"/>
                      </a:cubicBezTo>
                      <a:cubicBezTo>
                        <a:pt x="243" y="55"/>
                        <a:pt x="244" y="51"/>
                        <a:pt x="242" y="50"/>
                      </a:cubicBezTo>
                      <a:cubicBezTo>
                        <a:pt x="238" y="49"/>
                        <a:pt x="241" y="54"/>
                        <a:pt x="240" y="56"/>
                      </a:cubicBezTo>
                      <a:cubicBezTo>
                        <a:pt x="238" y="58"/>
                        <a:pt x="235" y="59"/>
                        <a:pt x="233" y="61"/>
                      </a:cubicBezTo>
                      <a:cubicBezTo>
                        <a:pt x="230" y="64"/>
                        <a:pt x="231" y="63"/>
                        <a:pt x="233" y="65"/>
                      </a:cubicBezTo>
                      <a:cubicBezTo>
                        <a:pt x="234" y="66"/>
                        <a:pt x="237" y="69"/>
                        <a:pt x="237" y="71"/>
                      </a:cubicBezTo>
                      <a:cubicBezTo>
                        <a:pt x="237" y="71"/>
                        <a:pt x="236" y="73"/>
                        <a:pt x="235" y="73"/>
                      </a:cubicBezTo>
                      <a:cubicBezTo>
                        <a:pt x="234" y="75"/>
                        <a:pt x="233" y="77"/>
                        <a:pt x="233" y="79"/>
                      </a:cubicBezTo>
                      <a:cubicBezTo>
                        <a:pt x="233" y="79"/>
                        <a:pt x="234" y="84"/>
                        <a:pt x="235" y="84"/>
                      </a:cubicBezTo>
                      <a:cubicBezTo>
                        <a:pt x="237" y="84"/>
                        <a:pt x="239" y="84"/>
                        <a:pt x="241" y="83"/>
                      </a:cubicBezTo>
                      <a:cubicBezTo>
                        <a:pt x="243" y="82"/>
                        <a:pt x="246" y="83"/>
                        <a:pt x="248" y="84"/>
                      </a:cubicBezTo>
                      <a:cubicBezTo>
                        <a:pt x="251" y="84"/>
                        <a:pt x="253" y="86"/>
                        <a:pt x="254" y="89"/>
                      </a:cubicBezTo>
                      <a:cubicBezTo>
                        <a:pt x="255" y="91"/>
                        <a:pt x="251" y="94"/>
                        <a:pt x="253" y="95"/>
                      </a:cubicBezTo>
                      <a:cubicBezTo>
                        <a:pt x="253" y="95"/>
                        <a:pt x="259" y="97"/>
                        <a:pt x="259" y="97"/>
                      </a:cubicBezTo>
                      <a:cubicBezTo>
                        <a:pt x="259" y="98"/>
                        <a:pt x="252" y="96"/>
                        <a:pt x="251" y="96"/>
                      </a:cubicBezTo>
                      <a:cubicBezTo>
                        <a:pt x="251" y="96"/>
                        <a:pt x="250" y="93"/>
                        <a:pt x="250" y="93"/>
                      </a:cubicBezTo>
                      <a:cubicBezTo>
                        <a:pt x="251" y="91"/>
                        <a:pt x="252" y="90"/>
                        <a:pt x="250" y="89"/>
                      </a:cubicBezTo>
                      <a:cubicBezTo>
                        <a:pt x="248" y="88"/>
                        <a:pt x="249" y="86"/>
                        <a:pt x="247" y="85"/>
                      </a:cubicBezTo>
                      <a:cubicBezTo>
                        <a:pt x="245" y="85"/>
                        <a:pt x="243" y="86"/>
                        <a:pt x="241" y="86"/>
                      </a:cubicBezTo>
                      <a:cubicBezTo>
                        <a:pt x="241" y="86"/>
                        <a:pt x="237" y="87"/>
                        <a:pt x="237" y="88"/>
                      </a:cubicBezTo>
                      <a:cubicBezTo>
                        <a:pt x="238" y="88"/>
                        <a:pt x="239" y="88"/>
                        <a:pt x="238" y="88"/>
                      </a:cubicBezTo>
                      <a:cubicBezTo>
                        <a:pt x="238" y="89"/>
                        <a:pt x="236" y="90"/>
                        <a:pt x="237" y="91"/>
                      </a:cubicBezTo>
                      <a:cubicBezTo>
                        <a:pt x="241" y="93"/>
                        <a:pt x="238" y="96"/>
                        <a:pt x="236" y="98"/>
                      </a:cubicBezTo>
                      <a:cubicBezTo>
                        <a:pt x="235" y="99"/>
                        <a:pt x="234" y="101"/>
                        <a:pt x="234" y="102"/>
                      </a:cubicBezTo>
                      <a:cubicBezTo>
                        <a:pt x="233" y="103"/>
                        <a:pt x="231" y="104"/>
                        <a:pt x="229" y="104"/>
                      </a:cubicBezTo>
                      <a:cubicBezTo>
                        <a:pt x="228" y="105"/>
                        <a:pt x="227" y="105"/>
                        <a:pt x="227" y="107"/>
                      </a:cubicBezTo>
                      <a:cubicBezTo>
                        <a:pt x="226" y="109"/>
                        <a:pt x="224" y="108"/>
                        <a:pt x="223" y="108"/>
                      </a:cubicBezTo>
                      <a:cubicBezTo>
                        <a:pt x="220" y="107"/>
                        <a:pt x="218" y="108"/>
                        <a:pt x="216" y="107"/>
                      </a:cubicBezTo>
                      <a:cubicBezTo>
                        <a:pt x="215" y="107"/>
                        <a:pt x="214" y="106"/>
                        <a:pt x="213" y="106"/>
                      </a:cubicBezTo>
                      <a:cubicBezTo>
                        <a:pt x="211" y="106"/>
                        <a:pt x="211" y="105"/>
                        <a:pt x="210" y="104"/>
                      </a:cubicBezTo>
                      <a:cubicBezTo>
                        <a:pt x="210" y="104"/>
                        <a:pt x="212" y="103"/>
                        <a:pt x="212" y="104"/>
                      </a:cubicBezTo>
                      <a:cubicBezTo>
                        <a:pt x="213" y="106"/>
                        <a:pt x="215" y="106"/>
                        <a:pt x="215" y="105"/>
                      </a:cubicBezTo>
                      <a:cubicBezTo>
                        <a:pt x="216" y="104"/>
                        <a:pt x="221" y="107"/>
                        <a:pt x="223" y="105"/>
                      </a:cubicBezTo>
                      <a:cubicBezTo>
                        <a:pt x="223" y="104"/>
                        <a:pt x="221" y="103"/>
                        <a:pt x="223" y="103"/>
                      </a:cubicBezTo>
                      <a:cubicBezTo>
                        <a:pt x="224" y="102"/>
                        <a:pt x="226" y="101"/>
                        <a:pt x="227" y="100"/>
                      </a:cubicBezTo>
                      <a:cubicBezTo>
                        <a:pt x="228" y="98"/>
                        <a:pt x="227" y="98"/>
                        <a:pt x="230" y="97"/>
                      </a:cubicBezTo>
                      <a:cubicBezTo>
                        <a:pt x="233" y="95"/>
                        <a:pt x="229" y="93"/>
                        <a:pt x="231" y="91"/>
                      </a:cubicBezTo>
                      <a:cubicBezTo>
                        <a:pt x="233" y="90"/>
                        <a:pt x="233" y="89"/>
                        <a:pt x="231" y="88"/>
                      </a:cubicBezTo>
                      <a:cubicBezTo>
                        <a:pt x="230" y="88"/>
                        <a:pt x="229" y="87"/>
                        <a:pt x="228" y="86"/>
                      </a:cubicBezTo>
                      <a:cubicBezTo>
                        <a:pt x="227" y="84"/>
                        <a:pt x="228" y="81"/>
                        <a:pt x="228" y="79"/>
                      </a:cubicBezTo>
                      <a:cubicBezTo>
                        <a:pt x="228" y="77"/>
                        <a:pt x="227" y="75"/>
                        <a:pt x="228" y="73"/>
                      </a:cubicBezTo>
                      <a:cubicBezTo>
                        <a:pt x="228" y="71"/>
                        <a:pt x="230" y="71"/>
                        <a:pt x="230" y="69"/>
                      </a:cubicBezTo>
                      <a:cubicBezTo>
                        <a:pt x="229" y="67"/>
                        <a:pt x="227" y="66"/>
                        <a:pt x="226" y="65"/>
                      </a:cubicBezTo>
                      <a:cubicBezTo>
                        <a:pt x="225" y="64"/>
                        <a:pt x="224" y="63"/>
                        <a:pt x="225" y="62"/>
                      </a:cubicBezTo>
                      <a:cubicBezTo>
                        <a:pt x="227" y="61"/>
                        <a:pt x="227" y="59"/>
                        <a:pt x="228" y="57"/>
                      </a:cubicBezTo>
                      <a:cubicBezTo>
                        <a:pt x="229" y="56"/>
                        <a:pt x="230" y="53"/>
                        <a:pt x="229" y="52"/>
                      </a:cubicBezTo>
                      <a:cubicBezTo>
                        <a:pt x="229" y="51"/>
                        <a:pt x="225" y="50"/>
                        <a:pt x="223" y="49"/>
                      </a:cubicBezTo>
                      <a:cubicBezTo>
                        <a:pt x="221" y="49"/>
                        <a:pt x="219" y="49"/>
                        <a:pt x="217" y="49"/>
                      </a:cubicBezTo>
                      <a:cubicBezTo>
                        <a:pt x="216" y="49"/>
                        <a:pt x="213" y="48"/>
                        <a:pt x="212" y="49"/>
                      </a:cubicBezTo>
                      <a:cubicBezTo>
                        <a:pt x="209" y="51"/>
                        <a:pt x="209" y="58"/>
                        <a:pt x="206" y="60"/>
                      </a:cubicBezTo>
                      <a:cubicBezTo>
                        <a:pt x="204" y="63"/>
                        <a:pt x="198" y="64"/>
                        <a:pt x="198" y="68"/>
                      </a:cubicBezTo>
                      <a:cubicBezTo>
                        <a:pt x="198" y="69"/>
                        <a:pt x="201" y="68"/>
                        <a:pt x="201" y="68"/>
                      </a:cubicBezTo>
                      <a:cubicBezTo>
                        <a:pt x="202" y="69"/>
                        <a:pt x="201" y="73"/>
                        <a:pt x="201" y="73"/>
                      </a:cubicBezTo>
                      <a:cubicBezTo>
                        <a:pt x="200" y="75"/>
                        <a:pt x="202" y="76"/>
                        <a:pt x="199" y="76"/>
                      </a:cubicBezTo>
                      <a:cubicBezTo>
                        <a:pt x="199" y="77"/>
                        <a:pt x="198" y="77"/>
                        <a:pt x="198" y="78"/>
                      </a:cubicBezTo>
                      <a:cubicBezTo>
                        <a:pt x="199" y="79"/>
                        <a:pt x="200" y="79"/>
                        <a:pt x="201" y="79"/>
                      </a:cubicBezTo>
                      <a:cubicBezTo>
                        <a:pt x="202" y="79"/>
                        <a:pt x="206" y="79"/>
                        <a:pt x="206" y="80"/>
                      </a:cubicBezTo>
                      <a:cubicBezTo>
                        <a:pt x="206" y="82"/>
                        <a:pt x="206" y="84"/>
                        <a:pt x="208" y="85"/>
                      </a:cubicBezTo>
                      <a:cubicBezTo>
                        <a:pt x="210" y="86"/>
                        <a:pt x="212" y="85"/>
                        <a:pt x="210" y="87"/>
                      </a:cubicBezTo>
                      <a:cubicBezTo>
                        <a:pt x="209" y="88"/>
                        <a:pt x="209" y="90"/>
                        <a:pt x="208" y="91"/>
                      </a:cubicBezTo>
                      <a:cubicBezTo>
                        <a:pt x="207" y="93"/>
                        <a:pt x="202" y="88"/>
                        <a:pt x="201" y="87"/>
                      </a:cubicBezTo>
                      <a:cubicBezTo>
                        <a:pt x="198" y="85"/>
                        <a:pt x="194" y="84"/>
                        <a:pt x="191" y="83"/>
                      </a:cubicBezTo>
                      <a:cubicBezTo>
                        <a:pt x="189" y="82"/>
                        <a:pt x="188" y="81"/>
                        <a:pt x="186" y="80"/>
                      </a:cubicBezTo>
                      <a:cubicBezTo>
                        <a:pt x="185" y="80"/>
                        <a:pt x="183" y="79"/>
                        <a:pt x="182" y="79"/>
                      </a:cubicBezTo>
                      <a:cubicBezTo>
                        <a:pt x="179" y="79"/>
                        <a:pt x="176" y="78"/>
                        <a:pt x="173" y="78"/>
                      </a:cubicBezTo>
                      <a:cubicBezTo>
                        <a:pt x="169" y="78"/>
                        <a:pt x="165" y="78"/>
                        <a:pt x="168" y="83"/>
                      </a:cubicBezTo>
                      <a:cubicBezTo>
                        <a:pt x="170" y="84"/>
                        <a:pt x="169" y="86"/>
                        <a:pt x="167" y="87"/>
                      </a:cubicBezTo>
                      <a:cubicBezTo>
                        <a:pt x="166" y="88"/>
                        <a:pt x="163" y="86"/>
                        <a:pt x="164" y="89"/>
                      </a:cubicBezTo>
                      <a:cubicBezTo>
                        <a:pt x="165" y="90"/>
                        <a:pt x="157" y="90"/>
                        <a:pt x="161" y="87"/>
                      </a:cubicBezTo>
                      <a:cubicBezTo>
                        <a:pt x="162" y="86"/>
                        <a:pt x="159" y="84"/>
                        <a:pt x="158" y="85"/>
                      </a:cubicBezTo>
                      <a:cubicBezTo>
                        <a:pt x="156" y="85"/>
                        <a:pt x="154" y="86"/>
                        <a:pt x="153" y="87"/>
                      </a:cubicBezTo>
                      <a:cubicBezTo>
                        <a:pt x="150" y="89"/>
                        <a:pt x="147" y="87"/>
                        <a:pt x="144" y="88"/>
                      </a:cubicBezTo>
                      <a:cubicBezTo>
                        <a:pt x="141" y="89"/>
                        <a:pt x="139" y="91"/>
                        <a:pt x="137" y="91"/>
                      </a:cubicBezTo>
                      <a:cubicBezTo>
                        <a:pt x="136" y="91"/>
                        <a:pt x="130" y="91"/>
                        <a:pt x="131" y="90"/>
                      </a:cubicBezTo>
                      <a:cubicBezTo>
                        <a:pt x="133" y="90"/>
                        <a:pt x="133" y="90"/>
                        <a:pt x="133" y="89"/>
                      </a:cubicBezTo>
                      <a:cubicBezTo>
                        <a:pt x="133" y="86"/>
                        <a:pt x="135" y="87"/>
                        <a:pt x="135" y="85"/>
                      </a:cubicBezTo>
                      <a:cubicBezTo>
                        <a:pt x="136" y="84"/>
                        <a:pt x="129" y="86"/>
                        <a:pt x="129" y="86"/>
                      </a:cubicBezTo>
                      <a:cubicBezTo>
                        <a:pt x="128" y="86"/>
                        <a:pt x="127" y="86"/>
                        <a:pt x="127" y="87"/>
                      </a:cubicBezTo>
                      <a:cubicBezTo>
                        <a:pt x="127" y="88"/>
                        <a:pt x="127" y="89"/>
                        <a:pt x="127" y="90"/>
                      </a:cubicBezTo>
                      <a:cubicBezTo>
                        <a:pt x="126" y="90"/>
                        <a:pt x="124" y="89"/>
                        <a:pt x="123" y="89"/>
                      </a:cubicBezTo>
                      <a:cubicBezTo>
                        <a:pt x="121" y="89"/>
                        <a:pt x="118" y="90"/>
                        <a:pt x="116" y="91"/>
                      </a:cubicBezTo>
                      <a:cubicBezTo>
                        <a:pt x="113" y="92"/>
                        <a:pt x="110" y="94"/>
                        <a:pt x="107" y="95"/>
                      </a:cubicBezTo>
                      <a:cubicBezTo>
                        <a:pt x="105" y="95"/>
                        <a:pt x="104" y="96"/>
                        <a:pt x="103" y="98"/>
                      </a:cubicBezTo>
                      <a:cubicBezTo>
                        <a:pt x="103" y="99"/>
                        <a:pt x="103" y="102"/>
                        <a:pt x="101" y="102"/>
                      </a:cubicBezTo>
                      <a:cubicBezTo>
                        <a:pt x="99" y="102"/>
                        <a:pt x="97" y="103"/>
                        <a:pt x="95" y="103"/>
                      </a:cubicBezTo>
                      <a:cubicBezTo>
                        <a:pt x="94" y="103"/>
                        <a:pt x="93" y="101"/>
                        <a:pt x="92" y="100"/>
                      </a:cubicBezTo>
                      <a:cubicBezTo>
                        <a:pt x="90" y="98"/>
                        <a:pt x="87" y="99"/>
                        <a:pt x="89" y="96"/>
                      </a:cubicBezTo>
                      <a:cubicBezTo>
                        <a:pt x="90" y="94"/>
                        <a:pt x="93" y="95"/>
                        <a:pt x="94" y="94"/>
                      </a:cubicBezTo>
                      <a:cubicBezTo>
                        <a:pt x="96" y="94"/>
                        <a:pt x="98" y="95"/>
                        <a:pt x="97" y="93"/>
                      </a:cubicBezTo>
                      <a:cubicBezTo>
                        <a:pt x="96" y="92"/>
                        <a:pt x="95" y="90"/>
                        <a:pt x="94" y="89"/>
                      </a:cubicBezTo>
                      <a:cubicBezTo>
                        <a:pt x="92" y="87"/>
                        <a:pt x="89" y="88"/>
                        <a:pt x="87" y="88"/>
                      </a:cubicBezTo>
                      <a:cubicBezTo>
                        <a:pt x="86" y="88"/>
                        <a:pt x="80" y="87"/>
                        <a:pt x="80" y="87"/>
                      </a:cubicBezTo>
                      <a:cubicBezTo>
                        <a:pt x="80" y="87"/>
                        <a:pt x="83" y="88"/>
                        <a:pt x="83" y="88"/>
                      </a:cubicBezTo>
                      <a:cubicBezTo>
                        <a:pt x="84" y="89"/>
                        <a:pt x="84" y="90"/>
                        <a:pt x="84" y="91"/>
                      </a:cubicBezTo>
                      <a:cubicBezTo>
                        <a:pt x="84" y="92"/>
                        <a:pt x="84" y="94"/>
                        <a:pt x="84" y="95"/>
                      </a:cubicBezTo>
                      <a:cubicBezTo>
                        <a:pt x="83" y="96"/>
                        <a:pt x="82" y="97"/>
                        <a:pt x="82" y="98"/>
                      </a:cubicBezTo>
                      <a:cubicBezTo>
                        <a:pt x="83" y="100"/>
                        <a:pt x="87" y="100"/>
                        <a:pt x="86" y="103"/>
                      </a:cubicBezTo>
                      <a:cubicBezTo>
                        <a:pt x="85" y="104"/>
                        <a:pt x="84" y="106"/>
                        <a:pt x="84" y="107"/>
                      </a:cubicBezTo>
                      <a:cubicBezTo>
                        <a:pt x="84" y="107"/>
                        <a:pt x="84" y="111"/>
                        <a:pt x="84" y="111"/>
                      </a:cubicBezTo>
                      <a:cubicBezTo>
                        <a:pt x="84" y="111"/>
                        <a:pt x="83" y="108"/>
                        <a:pt x="83" y="108"/>
                      </a:cubicBezTo>
                      <a:cubicBezTo>
                        <a:pt x="82" y="108"/>
                        <a:pt x="81" y="110"/>
                        <a:pt x="80" y="109"/>
                      </a:cubicBezTo>
                      <a:cubicBezTo>
                        <a:pt x="80" y="109"/>
                        <a:pt x="82" y="108"/>
                        <a:pt x="82" y="107"/>
                      </a:cubicBezTo>
                      <a:cubicBezTo>
                        <a:pt x="81" y="106"/>
                        <a:pt x="79" y="106"/>
                        <a:pt x="78" y="106"/>
                      </a:cubicBezTo>
                      <a:cubicBezTo>
                        <a:pt x="77" y="106"/>
                        <a:pt x="76" y="105"/>
                        <a:pt x="75" y="106"/>
                      </a:cubicBezTo>
                      <a:cubicBezTo>
                        <a:pt x="73" y="106"/>
                        <a:pt x="72" y="108"/>
                        <a:pt x="70" y="108"/>
                      </a:cubicBezTo>
                      <a:cubicBezTo>
                        <a:pt x="68" y="110"/>
                        <a:pt x="67" y="110"/>
                        <a:pt x="65" y="112"/>
                      </a:cubicBezTo>
                      <a:cubicBezTo>
                        <a:pt x="63" y="114"/>
                        <a:pt x="61" y="114"/>
                        <a:pt x="64" y="116"/>
                      </a:cubicBezTo>
                      <a:cubicBezTo>
                        <a:pt x="65" y="117"/>
                        <a:pt x="67" y="120"/>
                        <a:pt x="66" y="121"/>
                      </a:cubicBezTo>
                      <a:cubicBezTo>
                        <a:pt x="65" y="122"/>
                        <a:pt x="59" y="120"/>
                        <a:pt x="58" y="120"/>
                      </a:cubicBezTo>
                      <a:cubicBezTo>
                        <a:pt x="57" y="119"/>
                        <a:pt x="54" y="120"/>
                        <a:pt x="53" y="120"/>
                      </a:cubicBezTo>
                      <a:cubicBezTo>
                        <a:pt x="54" y="119"/>
                        <a:pt x="49" y="115"/>
                        <a:pt x="48" y="117"/>
                      </a:cubicBezTo>
                      <a:cubicBezTo>
                        <a:pt x="43" y="121"/>
                        <a:pt x="54" y="122"/>
                        <a:pt x="54" y="124"/>
                      </a:cubicBezTo>
                      <a:cubicBezTo>
                        <a:pt x="53" y="128"/>
                        <a:pt x="50" y="126"/>
                        <a:pt x="47" y="126"/>
                      </a:cubicBezTo>
                      <a:cubicBezTo>
                        <a:pt x="44" y="125"/>
                        <a:pt x="43" y="123"/>
                        <a:pt x="40" y="122"/>
                      </a:cubicBezTo>
                      <a:cubicBezTo>
                        <a:pt x="38" y="121"/>
                        <a:pt x="38" y="120"/>
                        <a:pt x="37" y="118"/>
                      </a:cubicBezTo>
                      <a:cubicBezTo>
                        <a:pt x="37" y="116"/>
                        <a:pt x="36" y="116"/>
                        <a:pt x="35" y="115"/>
                      </a:cubicBezTo>
                      <a:cubicBezTo>
                        <a:pt x="35" y="114"/>
                        <a:pt x="38" y="112"/>
                        <a:pt x="38" y="112"/>
                      </a:cubicBezTo>
                      <a:cubicBezTo>
                        <a:pt x="39" y="109"/>
                        <a:pt x="34" y="107"/>
                        <a:pt x="32" y="107"/>
                      </a:cubicBezTo>
                      <a:cubicBezTo>
                        <a:pt x="30" y="106"/>
                        <a:pt x="30" y="104"/>
                        <a:pt x="28" y="104"/>
                      </a:cubicBezTo>
                      <a:cubicBezTo>
                        <a:pt x="29" y="103"/>
                        <a:pt x="24" y="99"/>
                        <a:pt x="24" y="99"/>
                      </a:cubicBezTo>
                      <a:cubicBezTo>
                        <a:pt x="26" y="98"/>
                        <a:pt x="28" y="101"/>
                        <a:pt x="29" y="102"/>
                      </a:cubicBezTo>
                      <a:cubicBezTo>
                        <a:pt x="30" y="103"/>
                        <a:pt x="31" y="103"/>
                        <a:pt x="31" y="102"/>
                      </a:cubicBezTo>
                      <a:cubicBezTo>
                        <a:pt x="32" y="102"/>
                        <a:pt x="33" y="103"/>
                        <a:pt x="33" y="103"/>
                      </a:cubicBezTo>
                      <a:cubicBezTo>
                        <a:pt x="36" y="104"/>
                        <a:pt x="38" y="105"/>
                        <a:pt x="41" y="105"/>
                      </a:cubicBezTo>
                      <a:cubicBezTo>
                        <a:pt x="43" y="106"/>
                        <a:pt x="46" y="106"/>
                        <a:pt x="49" y="107"/>
                      </a:cubicBezTo>
                      <a:cubicBezTo>
                        <a:pt x="54" y="109"/>
                        <a:pt x="58" y="109"/>
                        <a:pt x="63" y="106"/>
                      </a:cubicBezTo>
                      <a:cubicBezTo>
                        <a:pt x="65" y="105"/>
                        <a:pt x="66" y="104"/>
                        <a:pt x="68" y="103"/>
                      </a:cubicBezTo>
                      <a:cubicBezTo>
                        <a:pt x="71" y="101"/>
                        <a:pt x="69" y="100"/>
                        <a:pt x="69" y="97"/>
                      </a:cubicBezTo>
                      <a:cubicBezTo>
                        <a:pt x="69" y="94"/>
                        <a:pt x="62" y="93"/>
                        <a:pt x="60" y="91"/>
                      </a:cubicBezTo>
                      <a:cubicBezTo>
                        <a:pt x="57" y="89"/>
                        <a:pt x="53" y="87"/>
                        <a:pt x="50" y="86"/>
                      </a:cubicBezTo>
                      <a:cubicBezTo>
                        <a:pt x="47" y="84"/>
                        <a:pt x="43" y="82"/>
                        <a:pt x="40" y="82"/>
                      </a:cubicBezTo>
                      <a:cubicBezTo>
                        <a:pt x="39" y="81"/>
                        <a:pt x="39" y="82"/>
                        <a:pt x="38" y="82"/>
                      </a:cubicBezTo>
                      <a:cubicBezTo>
                        <a:pt x="37" y="82"/>
                        <a:pt x="36" y="81"/>
                        <a:pt x="35" y="81"/>
                      </a:cubicBezTo>
                      <a:cubicBezTo>
                        <a:pt x="33" y="80"/>
                        <a:pt x="31" y="84"/>
                        <a:pt x="29" y="84"/>
                      </a:cubicBezTo>
                      <a:cubicBezTo>
                        <a:pt x="29" y="83"/>
                        <a:pt x="33" y="80"/>
                        <a:pt x="29" y="80"/>
                      </a:cubicBezTo>
                      <a:cubicBezTo>
                        <a:pt x="28" y="80"/>
                        <a:pt x="24" y="78"/>
                        <a:pt x="24" y="78"/>
                      </a:cubicBezTo>
                      <a:cubicBezTo>
                        <a:pt x="25" y="77"/>
                        <a:pt x="29" y="80"/>
                        <a:pt x="29" y="78"/>
                      </a:cubicBezTo>
                      <a:cubicBezTo>
                        <a:pt x="29" y="77"/>
                        <a:pt x="25" y="75"/>
                        <a:pt x="24" y="75"/>
                      </a:cubicBezTo>
                      <a:cubicBezTo>
                        <a:pt x="23" y="76"/>
                        <a:pt x="20" y="78"/>
                        <a:pt x="20" y="78"/>
                      </a:cubicBezTo>
                      <a:cubicBezTo>
                        <a:pt x="20" y="77"/>
                        <a:pt x="20" y="77"/>
                        <a:pt x="19" y="76"/>
                      </a:cubicBezTo>
                      <a:cubicBezTo>
                        <a:pt x="17" y="76"/>
                        <a:pt x="17" y="77"/>
                        <a:pt x="16" y="78"/>
                      </a:cubicBezTo>
                      <a:cubicBezTo>
                        <a:pt x="16" y="78"/>
                        <a:pt x="16" y="78"/>
                        <a:pt x="16" y="77"/>
                      </a:cubicBezTo>
                      <a:cubicBezTo>
                        <a:pt x="15" y="78"/>
                        <a:pt x="14" y="80"/>
                        <a:pt x="13" y="80"/>
                      </a:cubicBezTo>
                      <a:cubicBezTo>
                        <a:pt x="12" y="81"/>
                        <a:pt x="10" y="81"/>
                        <a:pt x="10" y="81"/>
                      </a:cubicBezTo>
                      <a:cubicBezTo>
                        <a:pt x="9" y="83"/>
                        <a:pt x="5" y="83"/>
                        <a:pt x="6" y="85"/>
                      </a:cubicBezTo>
                      <a:cubicBezTo>
                        <a:pt x="9" y="87"/>
                        <a:pt x="5" y="85"/>
                        <a:pt x="5" y="88"/>
                      </a:cubicBezTo>
                      <a:cubicBezTo>
                        <a:pt x="5" y="90"/>
                        <a:pt x="9" y="91"/>
                        <a:pt x="10" y="92"/>
                      </a:cubicBezTo>
                      <a:cubicBezTo>
                        <a:pt x="12" y="93"/>
                        <a:pt x="14" y="95"/>
                        <a:pt x="13" y="97"/>
                      </a:cubicBezTo>
                      <a:cubicBezTo>
                        <a:pt x="12" y="99"/>
                        <a:pt x="9" y="100"/>
                        <a:pt x="9" y="102"/>
                      </a:cubicBezTo>
                      <a:cubicBezTo>
                        <a:pt x="10" y="104"/>
                        <a:pt x="12" y="106"/>
                        <a:pt x="13" y="108"/>
                      </a:cubicBezTo>
                      <a:cubicBezTo>
                        <a:pt x="14" y="110"/>
                        <a:pt x="12" y="110"/>
                        <a:pt x="12" y="112"/>
                      </a:cubicBezTo>
                      <a:cubicBezTo>
                        <a:pt x="12" y="114"/>
                        <a:pt x="15" y="116"/>
                        <a:pt x="13" y="117"/>
                      </a:cubicBezTo>
                      <a:cubicBezTo>
                        <a:pt x="11" y="118"/>
                        <a:pt x="14" y="121"/>
                        <a:pt x="14" y="122"/>
                      </a:cubicBezTo>
                      <a:cubicBezTo>
                        <a:pt x="16" y="124"/>
                        <a:pt x="18" y="124"/>
                        <a:pt x="15" y="126"/>
                      </a:cubicBezTo>
                      <a:cubicBezTo>
                        <a:pt x="13" y="128"/>
                        <a:pt x="14" y="128"/>
                        <a:pt x="15" y="129"/>
                      </a:cubicBezTo>
                      <a:cubicBezTo>
                        <a:pt x="20" y="132"/>
                        <a:pt x="23" y="134"/>
                        <a:pt x="18" y="138"/>
                      </a:cubicBezTo>
                      <a:cubicBezTo>
                        <a:pt x="13" y="143"/>
                        <a:pt x="8" y="147"/>
                        <a:pt x="4" y="152"/>
                      </a:cubicBezTo>
                      <a:cubicBezTo>
                        <a:pt x="6" y="152"/>
                        <a:pt x="6" y="151"/>
                        <a:pt x="7" y="152"/>
                      </a:cubicBezTo>
                      <a:cubicBezTo>
                        <a:pt x="8" y="154"/>
                        <a:pt x="10" y="154"/>
                        <a:pt x="11" y="155"/>
                      </a:cubicBezTo>
                      <a:cubicBezTo>
                        <a:pt x="17" y="157"/>
                        <a:pt x="9" y="157"/>
                        <a:pt x="7" y="157"/>
                      </a:cubicBezTo>
                      <a:cubicBezTo>
                        <a:pt x="5" y="157"/>
                        <a:pt x="4" y="158"/>
                        <a:pt x="4" y="160"/>
                      </a:cubicBezTo>
                      <a:cubicBezTo>
                        <a:pt x="4" y="162"/>
                        <a:pt x="2" y="163"/>
                        <a:pt x="1" y="165"/>
                      </a:cubicBezTo>
                      <a:cubicBezTo>
                        <a:pt x="0" y="166"/>
                        <a:pt x="1" y="168"/>
                        <a:pt x="2" y="170"/>
                      </a:cubicBezTo>
                      <a:cubicBezTo>
                        <a:pt x="2" y="172"/>
                        <a:pt x="0" y="174"/>
                        <a:pt x="1" y="175"/>
                      </a:cubicBezTo>
                      <a:cubicBezTo>
                        <a:pt x="3" y="176"/>
                        <a:pt x="3" y="176"/>
                        <a:pt x="3" y="178"/>
                      </a:cubicBezTo>
                      <a:cubicBezTo>
                        <a:pt x="2" y="180"/>
                        <a:pt x="4" y="181"/>
                        <a:pt x="4" y="183"/>
                      </a:cubicBezTo>
                      <a:cubicBezTo>
                        <a:pt x="4" y="184"/>
                        <a:pt x="7" y="186"/>
                        <a:pt x="8" y="186"/>
                      </a:cubicBezTo>
                      <a:cubicBezTo>
                        <a:pt x="8" y="186"/>
                        <a:pt x="9" y="185"/>
                        <a:pt x="10" y="185"/>
                      </a:cubicBezTo>
                      <a:cubicBezTo>
                        <a:pt x="11" y="185"/>
                        <a:pt x="11" y="187"/>
                        <a:pt x="12" y="187"/>
                      </a:cubicBezTo>
                      <a:cubicBezTo>
                        <a:pt x="14" y="186"/>
                        <a:pt x="14" y="185"/>
                        <a:pt x="16" y="187"/>
                      </a:cubicBezTo>
                      <a:cubicBezTo>
                        <a:pt x="18" y="188"/>
                        <a:pt x="18" y="188"/>
                        <a:pt x="18" y="190"/>
                      </a:cubicBezTo>
                      <a:cubicBezTo>
                        <a:pt x="17" y="195"/>
                        <a:pt x="21" y="199"/>
                        <a:pt x="24" y="201"/>
                      </a:cubicBezTo>
                      <a:cubicBezTo>
                        <a:pt x="26" y="202"/>
                        <a:pt x="27" y="203"/>
                        <a:pt x="25" y="204"/>
                      </a:cubicBezTo>
                      <a:cubicBezTo>
                        <a:pt x="24" y="206"/>
                        <a:pt x="23" y="205"/>
                        <a:pt x="21" y="205"/>
                      </a:cubicBezTo>
                      <a:cubicBezTo>
                        <a:pt x="19" y="205"/>
                        <a:pt x="22" y="214"/>
                        <a:pt x="24" y="213"/>
                      </a:cubicBezTo>
                      <a:cubicBezTo>
                        <a:pt x="25" y="212"/>
                        <a:pt x="26" y="209"/>
                        <a:pt x="27" y="210"/>
                      </a:cubicBezTo>
                      <a:cubicBezTo>
                        <a:pt x="28" y="210"/>
                        <a:pt x="29" y="211"/>
                        <a:pt x="31" y="211"/>
                      </a:cubicBezTo>
                      <a:cubicBezTo>
                        <a:pt x="33" y="211"/>
                        <a:pt x="35" y="212"/>
                        <a:pt x="35" y="214"/>
                      </a:cubicBezTo>
                      <a:cubicBezTo>
                        <a:pt x="35" y="215"/>
                        <a:pt x="34" y="215"/>
                        <a:pt x="34" y="215"/>
                      </a:cubicBezTo>
                      <a:cubicBezTo>
                        <a:pt x="33" y="216"/>
                        <a:pt x="34" y="218"/>
                        <a:pt x="35" y="218"/>
                      </a:cubicBezTo>
                      <a:cubicBezTo>
                        <a:pt x="36" y="219"/>
                        <a:pt x="38" y="218"/>
                        <a:pt x="39" y="219"/>
                      </a:cubicBezTo>
                      <a:cubicBezTo>
                        <a:pt x="40" y="220"/>
                        <a:pt x="40" y="222"/>
                        <a:pt x="40" y="223"/>
                      </a:cubicBezTo>
                      <a:cubicBezTo>
                        <a:pt x="40" y="224"/>
                        <a:pt x="43" y="223"/>
                        <a:pt x="44" y="223"/>
                      </a:cubicBezTo>
                      <a:cubicBezTo>
                        <a:pt x="45" y="224"/>
                        <a:pt x="47" y="227"/>
                        <a:pt x="48" y="225"/>
                      </a:cubicBezTo>
                      <a:cubicBezTo>
                        <a:pt x="49" y="223"/>
                        <a:pt x="50" y="224"/>
                        <a:pt x="51" y="225"/>
                      </a:cubicBezTo>
                      <a:cubicBezTo>
                        <a:pt x="53" y="227"/>
                        <a:pt x="53" y="226"/>
                        <a:pt x="55" y="226"/>
                      </a:cubicBezTo>
                      <a:cubicBezTo>
                        <a:pt x="56" y="226"/>
                        <a:pt x="57" y="229"/>
                        <a:pt x="58" y="228"/>
                      </a:cubicBezTo>
                      <a:cubicBezTo>
                        <a:pt x="60" y="227"/>
                        <a:pt x="62" y="229"/>
                        <a:pt x="63" y="230"/>
                      </a:cubicBezTo>
                      <a:cubicBezTo>
                        <a:pt x="65" y="231"/>
                        <a:pt x="62" y="232"/>
                        <a:pt x="62" y="232"/>
                      </a:cubicBezTo>
                      <a:cubicBezTo>
                        <a:pt x="60" y="233"/>
                        <a:pt x="63" y="234"/>
                        <a:pt x="63" y="234"/>
                      </a:cubicBezTo>
                      <a:cubicBezTo>
                        <a:pt x="63" y="234"/>
                        <a:pt x="60" y="234"/>
                        <a:pt x="61" y="236"/>
                      </a:cubicBezTo>
                      <a:cubicBezTo>
                        <a:pt x="63" y="237"/>
                        <a:pt x="62" y="238"/>
                        <a:pt x="61" y="239"/>
                      </a:cubicBezTo>
                      <a:cubicBezTo>
                        <a:pt x="61" y="240"/>
                        <a:pt x="58" y="240"/>
                        <a:pt x="57" y="240"/>
                      </a:cubicBezTo>
                      <a:cubicBezTo>
                        <a:pt x="55" y="240"/>
                        <a:pt x="54" y="242"/>
                        <a:pt x="53" y="244"/>
                      </a:cubicBezTo>
                      <a:cubicBezTo>
                        <a:pt x="54" y="244"/>
                        <a:pt x="58" y="244"/>
                        <a:pt x="58" y="245"/>
                      </a:cubicBezTo>
                      <a:cubicBezTo>
                        <a:pt x="58" y="246"/>
                        <a:pt x="53" y="247"/>
                        <a:pt x="53" y="248"/>
                      </a:cubicBezTo>
                      <a:cubicBezTo>
                        <a:pt x="53" y="249"/>
                        <a:pt x="55" y="249"/>
                        <a:pt x="55" y="251"/>
                      </a:cubicBezTo>
                      <a:cubicBezTo>
                        <a:pt x="55" y="251"/>
                        <a:pt x="52" y="252"/>
                        <a:pt x="52" y="252"/>
                      </a:cubicBezTo>
                      <a:cubicBezTo>
                        <a:pt x="51" y="253"/>
                        <a:pt x="51" y="254"/>
                        <a:pt x="50" y="255"/>
                      </a:cubicBezTo>
                      <a:cubicBezTo>
                        <a:pt x="50" y="256"/>
                        <a:pt x="48" y="255"/>
                        <a:pt x="48" y="257"/>
                      </a:cubicBezTo>
                      <a:cubicBezTo>
                        <a:pt x="47" y="258"/>
                        <a:pt x="49" y="260"/>
                        <a:pt x="51" y="260"/>
                      </a:cubicBezTo>
                      <a:cubicBezTo>
                        <a:pt x="53" y="261"/>
                        <a:pt x="55" y="262"/>
                        <a:pt x="58" y="264"/>
                      </a:cubicBezTo>
                      <a:cubicBezTo>
                        <a:pt x="59" y="265"/>
                        <a:pt x="60" y="266"/>
                        <a:pt x="61" y="266"/>
                      </a:cubicBezTo>
                      <a:cubicBezTo>
                        <a:pt x="62" y="268"/>
                        <a:pt x="62" y="267"/>
                        <a:pt x="64" y="266"/>
                      </a:cubicBezTo>
                      <a:cubicBezTo>
                        <a:pt x="67" y="266"/>
                        <a:pt x="70" y="269"/>
                        <a:pt x="73" y="269"/>
                      </a:cubicBezTo>
                      <a:cubicBezTo>
                        <a:pt x="76" y="269"/>
                        <a:pt x="79" y="271"/>
                        <a:pt x="82" y="272"/>
                      </a:cubicBezTo>
                      <a:cubicBezTo>
                        <a:pt x="85" y="273"/>
                        <a:pt x="87" y="272"/>
                        <a:pt x="90" y="272"/>
                      </a:cubicBezTo>
                      <a:cubicBezTo>
                        <a:pt x="91" y="273"/>
                        <a:pt x="92" y="274"/>
                        <a:pt x="92" y="275"/>
                      </a:cubicBezTo>
                      <a:cubicBezTo>
                        <a:pt x="92" y="276"/>
                        <a:pt x="93" y="276"/>
                        <a:pt x="94" y="276"/>
                      </a:cubicBezTo>
                      <a:cubicBezTo>
                        <a:pt x="97" y="277"/>
                        <a:pt x="99" y="282"/>
                        <a:pt x="103" y="280"/>
                      </a:cubicBezTo>
                      <a:cubicBezTo>
                        <a:pt x="104" y="279"/>
                        <a:pt x="106" y="278"/>
                        <a:pt x="105" y="277"/>
                      </a:cubicBezTo>
                      <a:cubicBezTo>
                        <a:pt x="104" y="276"/>
                        <a:pt x="103" y="275"/>
                        <a:pt x="102" y="274"/>
                      </a:cubicBezTo>
                      <a:cubicBezTo>
                        <a:pt x="100" y="272"/>
                        <a:pt x="99" y="270"/>
                        <a:pt x="100" y="267"/>
                      </a:cubicBezTo>
                      <a:cubicBezTo>
                        <a:pt x="100" y="265"/>
                        <a:pt x="99" y="263"/>
                        <a:pt x="97" y="262"/>
                      </a:cubicBezTo>
                      <a:cubicBezTo>
                        <a:pt x="95" y="261"/>
                        <a:pt x="98" y="259"/>
                        <a:pt x="99" y="258"/>
                      </a:cubicBezTo>
                      <a:cubicBezTo>
                        <a:pt x="100" y="256"/>
                        <a:pt x="100" y="254"/>
                        <a:pt x="103" y="254"/>
                      </a:cubicBezTo>
                      <a:cubicBezTo>
                        <a:pt x="104" y="254"/>
                        <a:pt x="105" y="253"/>
                        <a:pt x="106" y="252"/>
                      </a:cubicBezTo>
                      <a:cubicBezTo>
                        <a:pt x="107" y="251"/>
                        <a:pt x="108" y="251"/>
                        <a:pt x="109" y="250"/>
                      </a:cubicBezTo>
                      <a:cubicBezTo>
                        <a:pt x="108" y="250"/>
                        <a:pt x="106" y="249"/>
                        <a:pt x="106" y="248"/>
                      </a:cubicBezTo>
                      <a:cubicBezTo>
                        <a:pt x="106" y="247"/>
                        <a:pt x="108" y="248"/>
                        <a:pt x="108" y="248"/>
                      </a:cubicBezTo>
                      <a:cubicBezTo>
                        <a:pt x="108" y="247"/>
                        <a:pt x="106" y="244"/>
                        <a:pt x="105" y="243"/>
                      </a:cubicBezTo>
                      <a:cubicBezTo>
                        <a:pt x="104" y="241"/>
                        <a:pt x="103" y="241"/>
                        <a:pt x="101" y="241"/>
                      </a:cubicBezTo>
                      <a:cubicBezTo>
                        <a:pt x="98" y="241"/>
                        <a:pt x="100" y="239"/>
                        <a:pt x="98" y="238"/>
                      </a:cubicBezTo>
                      <a:cubicBezTo>
                        <a:pt x="97" y="237"/>
                        <a:pt x="94" y="237"/>
                        <a:pt x="96" y="235"/>
                      </a:cubicBezTo>
                      <a:cubicBezTo>
                        <a:pt x="97" y="233"/>
                        <a:pt x="99" y="232"/>
                        <a:pt x="97" y="231"/>
                      </a:cubicBezTo>
                      <a:cubicBezTo>
                        <a:pt x="96" y="229"/>
                        <a:pt x="98" y="228"/>
                        <a:pt x="99" y="227"/>
                      </a:cubicBezTo>
                      <a:cubicBezTo>
                        <a:pt x="99" y="226"/>
                        <a:pt x="101" y="223"/>
                        <a:pt x="101" y="224"/>
                      </a:cubicBezTo>
                      <a:cubicBezTo>
                        <a:pt x="102" y="225"/>
                        <a:pt x="103" y="227"/>
                        <a:pt x="104" y="228"/>
                      </a:cubicBezTo>
                      <a:cubicBezTo>
                        <a:pt x="106" y="228"/>
                        <a:pt x="107" y="227"/>
                        <a:pt x="107" y="226"/>
                      </a:cubicBezTo>
                      <a:cubicBezTo>
                        <a:pt x="106" y="224"/>
                        <a:pt x="106" y="223"/>
                        <a:pt x="108" y="222"/>
                      </a:cubicBezTo>
                      <a:cubicBezTo>
                        <a:pt x="110" y="221"/>
                        <a:pt x="110" y="219"/>
                        <a:pt x="112" y="219"/>
                      </a:cubicBezTo>
                      <a:cubicBezTo>
                        <a:pt x="114" y="218"/>
                        <a:pt x="116" y="215"/>
                        <a:pt x="118" y="216"/>
                      </a:cubicBezTo>
                      <a:cubicBezTo>
                        <a:pt x="120" y="216"/>
                        <a:pt x="120" y="218"/>
                        <a:pt x="122" y="216"/>
                      </a:cubicBezTo>
                      <a:cubicBezTo>
                        <a:pt x="124" y="215"/>
                        <a:pt x="124" y="216"/>
                        <a:pt x="126" y="217"/>
                      </a:cubicBezTo>
                      <a:cubicBezTo>
                        <a:pt x="128" y="217"/>
                        <a:pt x="130" y="217"/>
                        <a:pt x="132" y="218"/>
                      </a:cubicBezTo>
                      <a:cubicBezTo>
                        <a:pt x="134" y="219"/>
                        <a:pt x="134" y="221"/>
                        <a:pt x="136" y="223"/>
                      </a:cubicBezTo>
                      <a:cubicBezTo>
                        <a:pt x="136" y="223"/>
                        <a:pt x="136" y="220"/>
                        <a:pt x="138" y="221"/>
                      </a:cubicBezTo>
                      <a:cubicBezTo>
                        <a:pt x="139" y="221"/>
                        <a:pt x="140" y="223"/>
                        <a:pt x="142" y="223"/>
                      </a:cubicBezTo>
                      <a:cubicBezTo>
                        <a:pt x="143" y="224"/>
                        <a:pt x="144" y="222"/>
                        <a:pt x="145" y="221"/>
                      </a:cubicBezTo>
                      <a:cubicBezTo>
                        <a:pt x="147" y="219"/>
                        <a:pt x="148" y="221"/>
                        <a:pt x="150" y="221"/>
                      </a:cubicBezTo>
                      <a:cubicBezTo>
                        <a:pt x="152" y="221"/>
                        <a:pt x="153" y="219"/>
                        <a:pt x="155" y="220"/>
                      </a:cubicBezTo>
                      <a:cubicBezTo>
                        <a:pt x="157" y="221"/>
                        <a:pt x="158" y="222"/>
                        <a:pt x="160" y="223"/>
                      </a:cubicBezTo>
                      <a:cubicBezTo>
                        <a:pt x="162" y="224"/>
                        <a:pt x="161" y="223"/>
                        <a:pt x="163" y="222"/>
                      </a:cubicBezTo>
                      <a:cubicBezTo>
                        <a:pt x="164" y="221"/>
                        <a:pt x="168" y="222"/>
                        <a:pt x="169" y="222"/>
                      </a:cubicBezTo>
                      <a:cubicBezTo>
                        <a:pt x="170" y="222"/>
                        <a:pt x="172" y="220"/>
                        <a:pt x="172" y="219"/>
                      </a:cubicBezTo>
                      <a:cubicBezTo>
                        <a:pt x="172" y="217"/>
                        <a:pt x="169" y="217"/>
                        <a:pt x="168" y="216"/>
                      </a:cubicBezTo>
                      <a:cubicBezTo>
                        <a:pt x="161" y="213"/>
                        <a:pt x="171" y="214"/>
                        <a:pt x="169" y="210"/>
                      </a:cubicBezTo>
                      <a:cubicBezTo>
                        <a:pt x="168" y="209"/>
                        <a:pt x="166" y="209"/>
                        <a:pt x="169" y="208"/>
                      </a:cubicBezTo>
                      <a:cubicBezTo>
                        <a:pt x="170" y="207"/>
                        <a:pt x="172" y="208"/>
                        <a:pt x="173" y="207"/>
                      </a:cubicBezTo>
                      <a:cubicBezTo>
                        <a:pt x="177" y="207"/>
                        <a:pt x="166" y="202"/>
                        <a:pt x="171" y="200"/>
                      </a:cubicBezTo>
                      <a:cubicBezTo>
                        <a:pt x="172" y="200"/>
                        <a:pt x="174" y="200"/>
                        <a:pt x="175" y="200"/>
                      </a:cubicBezTo>
                      <a:cubicBezTo>
                        <a:pt x="178" y="200"/>
                        <a:pt x="180" y="200"/>
                        <a:pt x="183" y="199"/>
                      </a:cubicBezTo>
                      <a:cubicBezTo>
                        <a:pt x="185" y="198"/>
                        <a:pt x="187" y="198"/>
                        <a:pt x="189" y="198"/>
                      </a:cubicBezTo>
                      <a:cubicBezTo>
                        <a:pt x="191" y="197"/>
                        <a:pt x="193" y="196"/>
                        <a:pt x="196" y="196"/>
                      </a:cubicBezTo>
                      <a:cubicBezTo>
                        <a:pt x="200" y="195"/>
                        <a:pt x="204" y="194"/>
                        <a:pt x="208" y="192"/>
                      </a:cubicBezTo>
                      <a:cubicBezTo>
                        <a:pt x="211" y="190"/>
                        <a:pt x="217" y="190"/>
                        <a:pt x="219" y="194"/>
                      </a:cubicBezTo>
                      <a:cubicBezTo>
                        <a:pt x="220" y="196"/>
                        <a:pt x="219" y="196"/>
                        <a:pt x="220" y="198"/>
                      </a:cubicBezTo>
                      <a:cubicBezTo>
                        <a:pt x="220" y="201"/>
                        <a:pt x="224" y="198"/>
                        <a:pt x="226" y="199"/>
                      </a:cubicBezTo>
                      <a:cubicBezTo>
                        <a:pt x="227" y="199"/>
                        <a:pt x="226" y="200"/>
                        <a:pt x="227" y="200"/>
                      </a:cubicBezTo>
                      <a:cubicBezTo>
                        <a:pt x="228" y="201"/>
                        <a:pt x="228" y="200"/>
                        <a:pt x="228" y="200"/>
                      </a:cubicBezTo>
                      <a:cubicBezTo>
                        <a:pt x="229" y="199"/>
                        <a:pt x="230" y="200"/>
                        <a:pt x="231" y="201"/>
                      </a:cubicBezTo>
                      <a:cubicBezTo>
                        <a:pt x="232" y="201"/>
                        <a:pt x="232" y="201"/>
                        <a:pt x="231" y="202"/>
                      </a:cubicBezTo>
                      <a:cubicBezTo>
                        <a:pt x="230" y="205"/>
                        <a:pt x="237" y="203"/>
                        <a:pt x="239" y="202"/>
                      </a:cubicBezTo>
                      <a:cubicBezTo>
                        <a:pt x="239" y="202"/>
                        <a:pt x="248" y="197"/>
                        <a:pt x="248" y="198"/>
                      </a:cubicBezTo>
                      <a:cubicBezTo>
                        <a:pt x="248" y="199"/>
                        <a:pt x="246" y="201"/>
                        <a:pt x="248" y="202"/>
                      </a:cubicBezTo>
                      <a:cubicBezTo>
                        <a:pt x="250" y="202"/>
                        <a:pt x="251" y="203"/>
                        <a:pt x="252" y="204"/>
                      </a:cubicBezTo>
                      <a:cubicBezTo>
                        <a:pt x="255" y="207"/>
                        <a:pt x="256" y="210"/>
                        <a:pt x="258" y="213"/>
                      </a:cubicBezTo>
                      <a:cubicBezTo>
                        <a:pt x="260" y="216"/>
                        <a:pt x="261" y="219"/>
                        <a:pt x="263" y="221"/>
                      </a:cubicBezTo>
                      <a:cubicBezTo>
                        <a:pt x="266" y="224"/>
                        <a:pt x="266" y="217"/>
                        <a:pt x="269" y="220"/>
                      </a:cubicBezTo>
                      <a:cubicBezTo>
                        <a:pt x="273" y="224"/>
                        <a:pt x="275" y="222"/>
                        <a:pt x="280" y="221"/>
                      </a:cubicBezTo>
                      <a:cubicBezTo>
                        <a:pt x="282" y="220"/>
                        <a:pt x="283" y="223"/>
                        <a:pt x="284" y="224"/>
                      </a:cubicBezTo>
                      <a:cubicBezTo>
                        <a:pt x="285" y="226"/>
                        <a:pt x="287" y="226"/>
                        <a:pt x="288" y="228"/>
                      </a:cubicBezTo>
                      <a:cubicBezTo>
                        <a:pt x="289" y="230"/>
                        <a:pt x="291" y="230"/>
                        <a:pt x="293" y="230"/>
                      </a:cubicBezTo>
                      <a:cubicBezTo>
                        <a:pt x="296" y="229"/>
                        <a:pt x="295" y="230"/>
                        <a:pt x="296" y="231"/>
                      </a:cubicBezTo>
                      <a:cubicBezTo>
                        <a:pt x="298" y="235"/>
                        <a:pt x="304" y="230"/>
                        <a:pt x="307" y="230"/>
                      </a:cubicBezTo>
                      <a:cubicBezTo>
                        <a:pt x="310" y="229"/>
                        <a:pt x="313" y="226"/>
                        <a:pt x="316" y="225"/>
                      </a:cubicBezTo>
                      <a:cubicBezTo>
                        <a:pt x="320" y="222"/>
                        <a:pt x="322" y="222"/>
                        <a:pt x="327" y="223"/>
                      </a:cubicBezTo>
                      <a:cubicBezTo>
                        <a:pt x="329" y="223"/>
                        <a:pt x="329" y="224"/>
                        <a:pt x="331" y="226"/>
                      </a:cubicBezTo>
                      <a:cubicBezTo>
                        <a:pt x="332" y="227"/>
                        <a:pt x="334" y="227"/>
                        <a:pt x="336" y="227"/>
                      </a:cubicBezTo>
                      <a:cubicBezTo>
                        <a:pt x="338" y="227"/>
                        <a:pt x="339" y="228"/>
                        <a:pt x="341" y="228"/>
                      </a:cubicBezTo>
                      <a:cubicBezTo>
                        <a:pt x="343" y="230"/>
                        <a:pt x="344" y="228"/>
                        <a:pt x="346" y="227"/>
                      </a:cubicBezTo>
                      <a:cubicBezTo>
                        <a:pt x="349" y="224"/>
                        <a:pt x="344" y="222"/>
                        <a:pt x="346" y="219"/>
                      </a:cubicBezTo>
                      <a:cubicBezTo>
                        <a:pt x="347" y="217"/>
                        <a:pt x="351" y="213"/>
                        <a:pt x="353" y="214"/>
                      </a:cubicBezTo>
                      <a:cubicBezTo>
                        <a:pt x="357" y="216"/>
                        <a:pt x="362" y="216"/>
                        <a:pt x="366" y="218"/>
                      </a:cubicBezTo>
                      <a:cubicBezTo>
                        <a:pt x="368" y="219"/>
                        <a:pt x="367" y="221"/>
                        <a:pt x="368" y="222"/>
                      </a:cubicBezTo>
                      <a:cubicBezTo>
                        <a:pt x="369" y="225"/>
                        <a:pt x="371" y="225"/>
                        <a:pt x="374" y="226"/>
                      </a:cubicBezTo>
                      <a:cubicBezTo>
                        <a:pt x="378" y="227"/>
                        <a:pt x="382" y="224"/>
                        <a:pt x="386" y="225"/>
                      </a:cubicBezTo>
                      <a:cubicBezTo>
                        <a:pt x="387" y="225"/>
                        <a:pt x="389" y="225"/>
                        <a:pt x="390" y="226"/>
                      </a:cubicBezTo>
                      <a:cubicBezTo>
                        <a:pt x="392" y="227"/>
                        <a:pt x="394" y="227"/>
                        <a:pt x="396" y="229"/>
                      </a:cubicBezTo>
                      <a:cubicBezTo>
                        <a:pt x="401" y="233"/>
                        <a:pt x="409" y="233"/>
                        <a:pt x="415" y="231"/>
                      </a:cubicBezTo>
                      <a:cubicBezTo>
                        <a:pt x="419" y="230"/>
                        <a:pt x="422" y="228"/>
                        <a:pt x="426" y="227"/>
                      </a:cubicBezTo>
                      <a:cubicBezTo>
                        <a:pt x="428" y="225"/>
                        <a:pt x="431" y="227"/>
                        <a:pt x="433" y="227"/>
                      </a:cubicBezTo>
                      <a:cubicBezTo>
                        <a:pt x="435" y="228"/>
                        <a:pt x="436" y="226"/>
                        <a:pt x="438" y="227"/>
                      </a:cubicBezTo>
                      <a:cubicBezTo>
                        <a:pt x="439" y="228"/>
                        <a:pt x="443" y="231"/>
                        <a:pt x="445" y="230"/>
                      </a:cubicBezTo>
                      <a:cubicBezTo>
                        <a:pt x="446" y="230"/>
                        <a:pt x="448" y="229"/>
                        <a:pt x="449" y="228"/>
                      </a:cubicBezTo>
                      <a:cubicBezTo>
                        <a:pt x="452" y="227"/>
                        <a:pt x="453" y="227"/>
                        <a:pt x="453" y="225"/>
                      </a:cubicBezTo>
                      <a:cubicBezTo>
                        <a:pt x="453" y="221"/>
                        <a:pt x="456" y="217"/>
                        <a:pt x="458" y="215"/>
                      </a:cubicBezTo>
                      <a:cubicBezTo>
                        <a:pt x="459" y="214"/>
                        <a:pt x="460" y="212"/>
                        <a:pt x="459" y="211"/>
                      </a:cubicBezTo>
                      <a:cubicBezTo>
                        <a:pt x="458" y="210"/>
                        <a:pt x="455" y="210"/>
                        <a:pt x="457" y="208"/>
                      </a:cubicBezTo>
                      <a:cubicBezTo>
                        <a:pt x="460" y="205"/>
                        <a:pt x="465" y="205"/>
                        <a:pt x="470" y="204"/>
                      </a:cubicBezTo>
                      <a:cubicBezTo>
                        <a:pt x="472" y="204"/>
                        <a:pt x="474" y="204"/>
                        <a:pt x="476" y="205"/>
                      </a:cubicBezTo>
                      <a:cubicBezTo>
                        <a:pt x="478" y="206"/>
                        <a:pt x="481" y="206"/>
                        <a:pt x="483" y="207"/>
                      </a:cubicBezTo>
                      <a:cubicBezTo>
                        <a:pt x="486" y="208"/>
                        <a:pt x="487" y="212"/>
                        <a:pt x="489" y="215"/>
                      </a:cubicBezTo>
                      <a:cubicBezTo>
                        <a:pt x="490" y="218"/>
                        <a:pt x="492" y="221"/>
                        <a:pt x="493" y="224"/>
                      </a:cubicBezTo>
                      <a:cubicBezTo>
                        <a:pt x="493" y="225"/>
                        <a:pt x="493" y="227"/>
                        <a:pt x="494" y="229"/>
                      </a:cubicBezTo>
                      <a:cubicBezTo>
                        <a:pt x="494" y="230"/>
                        <a:pt x="497" y="230"/>
                        <a:pt x="498" y="230"/>
                      </a:cubicBezTo>
                      <a:cubicBezTo>
                        <a:pt x="502" y="231"/>
                        <a:pt x="507" y="233"/>
                        <a:pt x="508" y="237"/>
                      </a:cubicBezTo>
                      <a:cubicBezTo>
                        <a:pt x="509" y="240"/>
                        <a:pt x="510" y="242"/>
                        <a:pt x="514" y="242"/>
                      </a:cubicBezTo>
                      <a:cubicBezTo>
                        <a:pt x="515" y="242"/>
                        <a:pt x="517" y="242"/>
                        <a:pt x="518" y="242"/>
                      </a:cubicBezTo>
                      <a:cubicBezTo>
                        <a:pt x="520" y="242"/>
                        <a:pt x="520" y="240"/>
                        <a:pt x="522" y="240"/>
                      </a:cubicBezTo>
                      <a:cubicBezTo>
                        <a:pt x="525" y="240"/>
                        <a:pt x="528" y="237"/>
                        <a:pt x="530" y="241"/>
                      </a:cubicBezTo>
                      <a:cubicBezTo>
                        <a:pt x="530" y="243"/>
                        <a:pt x="530" y="243"/>
                        <a:pt x="529" y="244"/>
                      </a:cubicBezTo>
                      <a:cubicBezTo>
                        <a:pt x="527" y="246"/>
                        <a:pt x="527" y="247"/>
                        <a:pt x="526" y="249"/>
                      </a:cubicBezTo>
                      <a:cubicBezTo>
                        <a:pt x="525" y="252"/>
                        <a:pt x="523" y="255"/>
                        <a:pt x="521" y="258"/>
                      </a:cubicBezTo>
                      <a:cubicBezTo>
                        <a:pt x="520" y="260"/>
                        <a:pt x="519" y="259"/>
                        <a:pt x="518" y="258"/>
                      </a:cubicBezTo>
                      <a:cubicBezTo>
                        <a:pt x="516" y="257"/>
                        <a:pt x="516" y="258"/>
                        <a:pt x="514" y="259"/>
                      </a:cubicBezTo>
                      <a:cubicBezTo>
                        <a:pt x="513" y="259"/>
                        <a:pt x="511" y="260"/>
                        <a:pt x="511" y="260"/>
                      </a:cubicBezTo>
                      <a:cubicBezTo>
                        <a:pt x="510" y="261"/>
                        <a:pt x="513" y="265"/>
                        <a:pt x="513" y="267"/>
                      </a:cubicBezTo>
                      <a:cubicBezTo>
                        <a:pt x="512" y="268"/>
                        <a:pt x="512" y="270"/>
                        <a:pt x="512" y="271"/>
                      </a:cubicBezTo>
                      <a:cubicBezTo>
                        <a:pt x="511" y="273"/>
                        <a:pt x="509" y="272"/>
                        <a:pt x="509" y="274"/>
                      </a:cubicBezTo>
                      <a:cubicBezTo>
                        <a:pt x="511" y="273"/>
                        <a:pt x="512" y="274"/>
                        <a:pt x="514" y="272"/>
                      </a:cubicBezTo>
                      <a:cubicBezTo>
                        <a:pt x="515" y="270"/>
                        <a:pt x="517" y="272"/>
                        <a:pt x="519" y="272"/>
                      </a:cubicBezTo>
                      <a:cubicBezTo>
                        <a:pt x="523" y="274"/>
                        <a:pt x="527" y="272"/>
                        <a:pt x="531" y="269"/>
                      </a:cubicBezTo>
                      <a:cubicBezTo>
                        <a:pt x="534" y="266"/>
                        <a:pt x="537" y="262"/>
                        <a:pt x="540" y="259"/>
                      </a:cubicBezTo>
                      <a:cubicBezTo>
                        <a:pt x="543" y="255"/>
                        <a:pt x="546" y="251"/>
                        <a:pt x="549" y="247"/>
                      </a:cubicBezTo>
                      <a:cubicBezTo>
                        <a:pt x="554" y="240"/>
                        <a:pt x="559" y="235"/>
                        <a:pt x="558" y="226"/>
                      </a:cubicBezTo>
                      <a:cubicBezTo>
                        <a:pt x="558" y="222"/>
                        <a:pt x="559" y="220"/>
                        <a:pt x="561" y="217"/>
                      </a:cubicBezTo>
                      <a:cubicBezTo>
                        <a:pt x="562" y="215"/>
                        <a:pt x="562" y="214"/>
                        <a:pt x="563" y="212"/>
                      </a:cubicBezTo>
                      <a:cubicBezTo>
                        <a:pt x="563" y="212"/>
                        <a:pt x="563" y="211"/>
                        <a:pt x="563" y="210"/>
                      </a:cubicBezTo>
                      <a:cubicBezTo>
                        <a:pt x="563" y="209"/>
                        <a:pt x="561" y="208"/>
                        <a:pt x="561" y="207"/>
                      </a:cubicBezTo>
                      <a:cubicBezTo>
                        <a:pt x="561" y="207"/>
                        <a:pt x="563" y="208"/>
                        <a:pt x="563" y="207"/>
                      </a:cubicBezTo>
                      <a:cubicBezTo>
                        <a:pt x="562" y="206"/>
                        <a:pt x="562" y="205"/>
                        <a:pt x="561" y="205"/>
                      </a:cubicBezTo>
                      <a:cubicBezTo>
                        <a:pt x="560" y="204"/>
                        <a:pt x="558" y="201"/>
                        <a:pt x="557" y="200"/>
                      </a:cubicBezTo>
                      <a:cubicBezTo>
                        <a:pt x="556" y="200"/>
                        <a:pt x="551" y="198"/>
                        <a:pt x="550" y="199"/>
                      </a:cubicBezTo>
                      <a:cubicBezTo>
                        <a:pt x="550" y="200"/>
                        <a:pt x="551" y="201"/>
                        <a:pt x="550" y="201"/>
                      </a:cubicBezTo>
                      <a:cubicBezTo>
                        <a:pt x="548" y="201"/>
                        <a:pt x="548" y="203"/>
                        <a:pt x="547" y="203"/>
                      </a:cubicBezTo>
                      <a:cubicBezTo>
                        <a:pt x="545" y="205"/>
                        <a:pt x="544" y="202"/>
                        <a:pt x="544" y="201"/>
                      </a:cubicBezTo>
                      <a:cubicBezTo>
                        <a:pt x="544" y="199"/>
                        <a:pt x="546" y="198"/>
                        <a:pt x="543" y="199"/>
                      </a:cubicBezTo>
                      <a:cubicBezTo>
                        <a:pt x="540" y="200"/>
                        <a:pt x="544" y="202"/>
                        <a:pt x="540" y="202"/>
                      </a:cubicBezTo>
                      <a:cubicBezTo>
                        <a:pt x="539" y="202"/>
                        <a:pt x="541" y="197"/>
                        <a:pt x="540" y="196"/>
                      </a:cubicBezTo>
                      <a:cubicBezTo>
                        <a:pt x="540" y="197"/>
                        <a:pt x="529" y="197"/>
                        <a:pt x="534" y="194"/>
                      </a:cubicBezTo>
                      <a:cubicBezTo>
                        <a:pt x="538" y="191"/>
                        <a:pt x="542" y="188"/>
                        <a:pt x="546" y="185"/>
                      </a:cubicBezTo>
                      <a:cubicBezTo>
                        <a:pt x="547" y="184"/>
                        <a:pt x="548" y="182"/>
                        <a:pt x="549" y="181"/>
                      </a:cubicBezTo>
                      <a:cubicBezTo>
                        <a:pt x="552" y="179"/>
                        <a:pt x="555" y="177"/>
                        <a:pt x="557" y="175"/>
                      </a:cubicBezTo>
                      <a:cubicBezTo>
                        <a:pt x="558" y="174"/>
                        <a:pt x="559" y="172"/>
                        <a:pt x="561" y="171"/>
                      </a:cubicBezTo>
                      <a:cubicBezTo>
                        <a:pt x="563" y="169"/>
                        <a:pt x="565" y="167"/>
                        <a:pt x="567" y="165"/>
                      </a:cubicBezTo>
                      <a:cubicBezTo>
                        <a:pt x="571" y="162"/>
                        <a:pt x="577" y="162"/>
                        <a:pt x="582" y="162"/>
                      </a:cubicBezTo>
                      <a:cubicBezTo>
                        <a:pt x="583" y="162"/>
                        <a:pt x="584" y="162"/>
                        <a:pt x="585" y="162"/>
                      </a:cubicBezTo>
                      <a:cubicBezTo>
                        <a:pt x="586" y="163"/>
                        <a:pt x="586" y="164"/>
                        <a:pt x="587" y="164"/>
                      </a:cubicBezTo>
                      <a:cubicBezTo>
                        <a:pt x="588" y="163"/>
                        <a:pt x="590" y="163"/>
                        <a:pt x="591" y="162"/>
                      </a:cubicBezTo>
                      <a:cubicBezTo>
                        <a:pt x="592" y="162"/>
                        <a:pt x="593" y="163"/>
                        <a:pt x="594" y="163"/>
                      </a:cubicBezTo>
                      <a:cubicBezTo>
                        <a:pt x="595" y="163"/>
                        <a:pt x="596" y="163"/>
                        <a:pt x="597" y="163"/>
                      </a:cubicBezTo>
                      <a:cubicBezTo>
                        <a:pt x="597" y="162"/>
                        <a:pt x="598" y="163"/>
                        <a:pt x="599" y="163"/>
                      </a:cubicBezTo>
                      <a:cubicBezTo>
                        <a:pt x="601" y="163"/>
                        <a:pt x="601" y="160"/>
                        <a:pt x="604" y="160"/>
                      </a:cubicBezTo>
                      <a:cubicBezTo>
                        <a:pt x="605" y="160"/>
                        <a:pt x="607" y="160"/>
                        <a:pt x="608" y="160"/>
                      </a:cubicBezTo>
                      <a:cubicBezTo>
                        <a:pt x="609" y="161"/>
                        <a:pt x="610" y="162"/>
                        <a:pt x="611" y="162"/>
                      </a:cubicBezTo>
                      <a:cubicBezTo>
                        <a:pt x="612" y="163"/>
                        <a:pt x="616" y="161"/>
                        <a:pt x="616" y="164"/>
                      </a:cubicBezTo>
                      <a:cubicBezTo>
                        <a:pt x="616" y="164"/>
                        <a:pt x="613" y="164"/>
                        <a:pt x="613" y="165"/>
                      </a:cubicBezTo>
                      <a:cubicBezTo>
                        <a:pt x="612" y="167"/>
                        <a:pt x="616" y="166"/>
                        <a:pt x="616" y="166"/>
                      </a:cubicBezTo>
                      <a:cubicBezTo>
                        <a:pt x="618" y="166"/>
                        <a:pt x="620" y="166"/>
                        <a:pt x="621" y="166"/>
                      </a:cubicBezTo>
                      <a:cubicBezTo>
                        <a:pt x="622" y="165"/>
                        <a:pt x="622" y="165"/>
                        <a:pt x="623" y="164"/>
                      </a:cubicBezTo>
                      <a:cubicBezTo>
                        <a:pt x="624" y="164"/>
                        <a:pt x="625" y="165"/>
                        <a:pt x="627" y="165"/>
                      </a:cubicBezTo>
                      <a:cubicBezTo>
                        <a:pt x="628" y="165"/>
                        <a:pt x="635" y="163"/>
                        <a:pt x="631" y="162"/>
                      </a:cubicBezTo>
                      <a:cubicBezTo>
                        <a:pt x="629" y="162"/>
                        <a:pt x="628" y="163"/>
                        <a:pt x="628" y="160"/>
                      </a:cubicBezTo>
                      <a:cubicBezTo>
                        <a:pt x="628" y="159"/>
                        <a:pt x="630" y="156"/>
                        <a:pt x="631" y="155"/>
                      </a:cubicBezTo>
                      <a:cubicBezTo>
                        <a:pt x="633" y="154"/>
                        <a:pt x="634" y="153"/>
                        <a:pt x="636" y="151"/>
                      </a:cubicBezTo>
                      <a:cubicBezTo>
                        <a:pt x="637" y="150"/>
                        <a:pt x="639" y="150"/>
                        <a:pt x="640" y="148"/>
                      </a:cubicBezTo>
                      <a:cubicBezTo>
                        <a:pt x="641" y="146"/>
                        <a:pt x="642" y="145"/>
                        <a:pt x="644" y="145"/>
                      </a:cubicBezTo>
                      <a:cubicBezTo>
                        <a:pt x="646" y="145"/>
                        <a:pt x="649" y="144"/>
                        <a:pt x="651" y="144"/>
                      </a:cubicBezTo>
                      <a:cubicBezTo>
                        <a:pt x="653" y="144"/>
                        <a:pt x="654" y="146"/>
                        <a:pt x="655" y="146"/>
                      </a:cubicBezTo>
                      <a:cubicBezTo>
                        <a:pt x="656" y="145"/>
                        <a:pt x="657" y="143"/>
                        <a:pt x="658" y="144"/>
                      </a:cubicBezTo>
                      <a:cubicBezTo>
                        <a:pt x="659" y="145"/>
                        <a:pt x="656" y="148"/>
                        <a:pt x="656" y="149"/>
                      </a:cubicBezTo>
                      <a:cubicBezTo>
                        <a:pt x="656" y="151"/>
                        <a:pt x="657" y="149"/>
                        <a:pt x="659" y="150"/>
                      </a:cubicBezTo>
                      <a:cubicBezTo>
                        <a:pt x="659" y="150"/>
                        <a:pt x="657" y="152"/>
                        <a:pt x="657" y="153"/>
                      </a:cubicBezTo>
                      <a:cubicBezTo>
                        <a:pt x="657" y="154"/>
                        <a:pt x="664" y="149"/>
                        <a:pt x="664" y="149"/>
                      </a:cubicBezTo>
                      <a:cubicBezTo>
                        <a:pt x="665" y="148"/>
                        <a:pt x="666" y="147"/>
                        <a:pt x="668" y="146"/>
                      </a:cubicBezTo>
                      <a:cubicBezTo>
                        <a:pt x="669" y="145"/>
                        <a:pt x="672" y="147"/>
                        <a:pt x="672" y="145"/>
                      </a:cubicBezTo>
                      <a:cubicBezTo>
                        <a:pt x="671" y="143"/>
                        <a:pt x="672" y="139"/>
                        <a:pt x="675" y="139"/>
                      </a:cubicBezTo>
                      <a:cubicBezTo>
                        <a:pt x="676" y="138"/>
                        <a:pt x="678" y="137"/>
                        <a:pt x="679" y="138"/>
                      </a:cubicBezTo>
                      <a:cubicBezTo>
                        <a:pt x="680" y="138"/>
                        <a:pt x="682" y="140"/>
                        <a:pt x="683" y="139"/>
                      </a:cubicBezTo>
                      <a:cubicBezTo>
                        <a:pt x="681" y="140"/>
                        <a:pt x="678" y="139"/>
                        <a:pt x="677" y="142"/>
                      </a:cubicBezTo>
                      <a:cubicBezTo>
                        <a:pt x="677" y="143"/>
                        <a:pt x="677" y="144"/>
                        <a:pt x="677" y="145"/>
                      </a:cubicBezTo>
                      <a:cubicBezTo>
                        <a:pt x="677" y="146"/>
                        <a:pt x="675" y="146"/>
                        <a:pt x="676" y="147"/>
                      </a:cubicBezTo>
                      <a:cubicBezTo>
                        <a:pt x="676" y="148"/>
                        <a:pt x="677" y="148"/>
                        <a:pt x="676" y="149"/>
                      </a:cubicBezTo>
                      <a:cubicBezTo>
                        <a:pt x="675" y="149"/>
                        <a:pt x="674" y="150"/>
                        <a:pt x="675" y="151"/>
                      </a:cubicBezTo>
                      <a:cubicBezTo>
                        <a:pt x="675" y="151"/>
                        <a:pt x="669" y="153"/>
                        <a:pt x="669" y="154"/>
                      </a:cubicBezTo>
                      <a:cubicBezTo>
                        <a:pt x="667" y="155"/>
                        <a:pt x="666" y="157"/>
                        <a:pt x="664" y="158"/>
                      </a:cubicBezTo>
                      <a:cubicBezTo>
                        <a:pt x="662" y="160"/>
                        <a:pt x="660" y="161"/>
                        <a:pt x="658" y="163"/>
                      </a:cubicBezTo>
                      <a:cubicBezTo>
                        <a:pt x="654" y="166"/>
                        <a:pt x="651" y="173"/>
                        <a:pt x="646" y="173"/>
                      </a:cubicBezTo>
                      <a:cubicBezTo>
                        <a:pt x="645" y="173"/>
                        <a:pt x="641" y="174"/>
                        <a:pt x="641" y="175"/>
                      </a:cubicBezTo>
                      <a:cubicBezTo>
                        <a:pt x="641" y="178"/>
                        <a:pt x="641" y="179"/>
                        <a:pt x="638" y="181"/>
                      </a:cubicBezTo>
                      <a:cubicBezTo>
                        <a:pt x="634" y="184"/>
                        <a:pt x="634" y="190"/>
                        <a:pt x="635" y="195"/>
                      </a:cubicBezTo>
                      <a:cubicBezTo>
                        <a:pt x="636" y="200"/>
                        <a:pt x="635" y="206"/>
                        <a:pt x="638" y="210"/>
                      </a:cubicBezTo>
                      <a:cubicBezTo>
                        <a:pt x="639" y="212"/>
                        <a:pt x="639" y="215"/>
                        <a:pt x="639" y="217"/>
                      </a:cubicBezTo>
                      <a:cubicBezTo>
                        <a:pt x="639" y="217"/>
                        <a:pt x="639" y="219"/>
                        <a:pt x="640" y="219"/>
                      </a:cubicBezTo>
                      <a:cubicBezTo>
                        <a:pt x="641" y="219"/>
                        <a:pt x="639" y="222"/>
                        <a:pt x="640" y="222"/>
                      </a:cubicBezTo>
                      <a:cubicBezTo>
                        <a:pt x="640" y="222"/>
                        <a:pt x="645" y="218"/>
                        <a:pt x="645" y="217"/>
                      </a:cubicBezTo>
                      <a:cubicBezTo>
                        <a:pt x="647" y="215"/>
                        <a:pt x="648" y="213"/>
                        <a:pt x="649" y="210"/>
                      </a:cubicBezTo>
                      <a:cubicBezTo>
                        <a:pt x="650" y="208"/>
                        <a:pt x="654" y="206"/>
                        <a:pt x="655" y="206"/>
                      </a:cubicBezTo>
                      <a:cubicBezTo>
                        <a:pt x="658" y="208"/>
                        <a:pt x="655" y="202"/>
                        <a:pt x="656" y="201"/>
                      </a:cubicBezTo>
                      <a:cubicBezTo>
                        <a:pt x="658" y="198"/>
                        <a:pt x="659" y="197"/>
                        <a:pt x="662" y="197"/>
                      </a:cubicBezTo>
                      <a:cubicBezTo>
                        <a:pt x="665" y="197"/>
                        <a:pt x="669" y="197"/>
                        <a:pt x="667" y="194"/>
                      </a:cubicBezTo>
                      <a:cubicBezTo>
                        <a:pt x="664" y="191"/>
                        <a:pt x="666" y="188"/>
                        <a:pt x="669" y="186"/>
                      </a:cubicBezTo>
                      <a:cubicBezTo>
                        <a:pt x="670" y="185"/>
                        <a:pt x="670" y="187"/>
                        <a:pt x="671" y="187"/>
                      </a:cubicBezTo>
                      <a:cubicBezTo>
                        <a:pt x="673" y="187"/>
                        <a:pt x="673" y="184"/>
                        <a:pt x="673" y="183"/>
                      </a:cubicBezTo>
                      <a:cubicBezTo>
                        <a:pt x="671" y="181"/>
                        <a:pt x="669" y="180"/>
                        <a:pt x="671" y="177"/>
                      </a:cubicBezTo>
                      <a:cubicBezTo>
                        <a:pt x="671" y="177"/>
                        <a:pt x="674" y="176"/>
                        <a:pt x="673" y="175"/>
                      </a:cubicBezTo>
                      <a:cubicBezTo>
                        <a:pt x="672" y="175"/>
                        <a:pt x="671" y="173"/>
                        <a:pt x="670" y="173"/>
                      </a:cubicBezTo>
                      <a:cubicBezTo>
                        <a:pt x="669" y="173"/>
                        <a:pt x="670" y="174"/>
                        <a:pt x="669" y="174"/>
                      </a:cubicBezTo>
                      <a:cubicBezTo>
                        <a:pt x="667" y="174"/>
                        <a:pt x="666" y="173"/>
                        <a:pt x="667" y="171"/>
                      </a:cubicBezTo>
                      <a:cubicBezTo>
                        <a:pt x="668" y="169"/>
                        <a:pt x="670" y="168"/>
                        <a:pt x="672" y="165"/>
                      </a:cubicBezTo>
                      <a:cubicBezTo>
                        <a:pt x="673" y="163"/>
                        <a:pt x="673" y="160"/>
                        <a:pt x="676" y="158"/>
                      </a:cubicBezTo>
                      <a:cubicBezTo>
                        <a:pt x="677" y="157"/>
                        <a:pt x="677" y="159"/>
                        <a:pt x="677" y="159"/>
                      </a:cubicBezTo>
                      <a:cubicBezTo>
                        <a:pt x="679" y="159"/>
                        <a:pt x="679" y="157"/>
                        <a:pt x="680" y="158"/>
                      </a:cubicBezTo>
                      <a:cubicBezTo>
                        <a:pt x="681" y="158"/>
                        <a:pt x="681" y="159"/>
                        <a:pt x="682" y="158"/>
                      </a:cubicBezTo>
                      <a:cubicBezTo>
                        <a:pt x="684" y="157"/>
                        <a:pt x="685" y="156"/>
                        <a:pt x="687" y="155"/>
                      </a:cubicBezTo>
                      <a:cubicBezTo>
                        <a:pt x="690" y="154"/>
                        <a:pt x="686" y="158"/>
                        <a:pt x="688" y="159"/>
                      </a:cubicBezTo>
                      <a:cubicBezTo>
                        <a:pt x="688" y="160"/>
                        <a:pt x="692" y="156"/>
                        <a:pt x="693" y="156"/>
                      </a:cubicBezTo>
                      <a:cubicBezTo>
                        <a:pt x="695" y="155"/>
                        <a:pt x="697" y="154"/>
                        <a:pt x="700" y="154"/>
                      </a:cubicBezTo>
                      <a:cubicBezTo>
                        <a:pt x="702" y="154"/>
                        <a:pt x="704" y="154"/>
                        <a:pt x="705" y="156"/>
                      </a:cubicBezTo>
                      <a:cubicBezTo>
                        <a:pt x="706" y="156"/>
                        <a:pt x="707" y="157"/>
                        <a:pt x="708" y="158"/>
                      </a:cubicBezTo>
                      <a:cubicBezTo>
                        <a:pt x="709" y="159"/>
                        <a:pt x="709" y="156"/>
                        <a:pt x="710" y="156"/>
                      </a:cubicBezTo>
                      <a:cubicBezTo>
                        <a:pt x="718" y="149"/>
                        <a:pt x="727" y="146"/>
                        <a:pt x="736" y="142"/>
                      </a:cubicBezTo>
                      <a:cubicBezTo>
                        <a:pt x="738" y="141"/>
                        <a:pt x="741" y="140"/>
                        <a:pt x="742" y="138"/>
                      </a:cubicBezTo>
                      <a:cubicBezTo>
                        <a:pt x="743" y="136"/>
                        <a:pt x="743" y="139"/>
                        <a:pt x="745" y="139"/>
                      </a:cubicBezTo>
                      <a:cubicBezTo>
                        <a:pt x="746" y="139"/>
                        <a:pt x="748" y="139"/>
                        <a:pt x="749" y="139"/>
                      </a:cubicBezTo>
                      <a:cubicBezTo>
                        <a:pt x="750" y="140"/>
                        <a:pt x="751" y="141"/>
                        <a:pt x="752" y="141"/>
                      </a:cubicBezTo>
                      <a:cubicBezTo>
                        <a:pt x="755" y="141"/>
                        <a:pt x="755" y="137"/>
                        <a:pt x="754" y="135"/>
                      </a:cubicBezTo>
                      <a:cubicBezTo>
                        <a:pt x="754" y="134"/>
                        <a:pt x="750" y="132"/>
                        <a:pt x="751" y="131"/>
                      </a:cubicBezTo>
                      <a:cubicBezTo>
                        <a:pt x="751" y="130"/>
                        <a:pt x="749" y="125"/>
                        <a:pt x="748" y="126"/>
                      </a:cubicBezTo>
                      <a:cubicBezTo>
                        <a:pt x="748" y="127"/>
                        <a:pt x="746" y="125"/>
                        <a:pt x="745" y="125"/>
                      </a:cubicBezTo>
                      <a:cubicBezTo>
                        <a:pt x="744" y="124"/>
                        <a:pt x="745" y="123"/>
                        <a:pt x="744" y="122"/>
                      </a:cubicBezTo>
                      <a:cubicBezTo>
                        <a:pt x="744" y="121"/>
                        <a:pt x="741" y="122"/>
                        <a:pt x="741" y="122"/>
                      </a:cubicBezTo>
                      <a:cubicBezTo>
                        <a:pt x="740" y="123"/>
                        <a:pt x="737" y="122"/>
                        <a:pt x="738" y="121"/>
                      </a:cubicBezTo>
                      <a:cubicBezTo>
                        <a:pt x="738" y="120"/>
                        <a:pt x="741" y="121"/>
                        <a:pt x="742" y="121"/>
                      </a:cubicBezTo>
                      <a:cubicBezTo>
                        <a:pt x="742" y="120"/>
                        <a:pt x="739" y="120"/>
                        <a:pt x="739" y="120"/>
                      </a:cubicBezTo>
                      <a:cubicBezTo>
                        <a:pt x="739" y="117"/>
                        <a:pt x="747" y="122"/>
                        <a:pt x="748" y="122"/>
                      </a:cubicBezTo>
                      <a:cubicBezTo>
                        <a:pt x="750" y="123"/>
                        <a:pt x="756" y="121"/>
                        <a:pt x="758" y="119"/>
                      </a:cubicBezTo>
                      <a:cubicBezTo>
                        <a:pt x="759" y="118"/>
                        <a:pt x="757" y="118"/>
                        <a:pt x="757" y="117"/>
                      </a:cubicBezTo>
                      <a:cubicBezTo>
                        <a:pt x="757" y="117"/>
                        <a:pt x="761" y="117"/>
                        <a:pt x="761" y="115"/>
                      </a:cubicBezTo>
                      <a:cubicBezTo>
                        <a:pt x="760" y="114"/>
                        <a:pt x="758" y="113"/>
                        <a:pt x="759" y="112"/>
                      </a:cubicBezTo>
                      <a:cubicBezTo>
                        <a:pt x="759" y="111"/>
                        <a:pt x="761" y="109"/>
                        <a:pt x="761" y="109"/>
                      </a:cubicBezTo>
                      <a:cubicBezTo>
                        <a:pt x="762" y="109"/>
                        <a:pt x="766" y="110"/>
                        <a:pt x="766" y="109"/>
                      </a:cubicBezTo>
                      <a:cubicBezTo>
                        <a:pt x="765" y="110"/>
                        <a:pt x="762" y="111"/>
                        <a:pt x="763" y="112"/>
                      </a:cubicBezTo>
                      <a:cubicBezTo>
                        <a:pt x="764" y="113"/>
                        <a:pt x="765" y="114"/>
                        <a:pt x="765" y="114"/>
                      </a:cubicBezTo>
                      <a:cubicBezTo>
                        <a:pt x="765" y="115"/>
                        <a:pt x="764" y="116"/>
                        <a:pt x="765" y="116"/>
                      </a:cubicBezTo>
                      <a:cubicBezTo>
                        <a:pt x="767" y="116"/>
                        <a:pt x="769" y="115"/>
                        <a:pt x="771" y="115"/>
                      </a:cubicBezTo>
                      <a:cubicBezTo>
                        <a:pt x="773" y="115"/>
                        <a:pt x="775" y="115"/>
                        <a:pt x="777" y="116"/>
                      </a:cubicBezTo>
                      <a:cubicBezTo>
                        <a:pt x="778" y="117"/>
                        <a:pt x="778" y="117"/>
                        <a:pt x="778" y="119"/>
                      </a:cubicBezTo>
                      <a:cubicBezTo>
                        <a:pt x="778" y="120"/>
                        <a:pt x="782" y="121"/>
                        <a:pt x="783" y="121"/>
                      </a:cubicBezTo>
                      <a:cubicBezTo>
                        <a:pt x="784" y="122"/>
                        <a:pt x="790" y="126"/>
                        <a:pt x="791" y="124"/>
                      </a:cubicBezTo>
                      <a:cubicBezTo>
                        <a:pt x="790" y="127"/>
                        <a:pt x="796" y="124"/>
                        <a:pt x="796" y="124"/>
                      </a:cubicBezTo>
                      <a:cubicBezTo>
                        <a:pt x="796" y="123"/>
                        <a:pt x="792" y="123"/>
                        <a:pt x="793" y="122"/>
                      </a:cubicBezTo>
                      <a:cubicBezTo>
                        <a:pt x="793" y="120"/>
                        <a:pt x="796" y="122"/>
                        <a:pt x="796" y="122"/>
                      </a:cubicBezTo>
                      <a:cubicBezTo>
                        <a:pt x="796" y="120"/>
                        <a:pt x="795" y="122"/>
                        <a:pt x="796" y="119"/>
                      </a:cubicBezTo>
                      <a:cubicBezTo>
                        <a:pt x="796" y="118"/>
                        <a:pt x="796" y="117"/>
                        <a:pt x="796" y="116"/>
                      </a:cubicBezTo>
                      <a:cubicBezTo>
                        <a:pt x="795" y="115"/>
                        <a:pt x="794" y="115"/>
                        <a:pt x="794" y="114"/>
                      </a:cubicBezTo>
                      <a:cubicBezTo>
                        <a:pt x="794" y="114"/>
                        <a:pt x="801" y="116"/>
                        <a:pt x="802" y="115"/>
                      </a:cubicBezTo>
                      <a:cubicBezTo>
                        <a:pt x="802" y="115"/>
                        <a:pt x="801" y="114"/>
                        <a:pt x="800" y="114"/>
                      </a:cubicBezTo>
                      <a:cubicBezTo>
                        <a:pt x="801" y="114"/>
                        <a:pt x="804" y="115"/>
                        <a:pt x="805" y="114"/>
                      </a:cubicBezTo>
                      <a:cubicBezTo>
                        <a:pt x="805" y="113"/>
                        <a:pt x="805" y="112"/>
                        <a:pt x="806" y="111"/>
                      </a:cubicBezTo>
                      <a:cubicBezTo>
                        <a:pt x="806" y="111"/>
                        <a:pt x="809" y="111"/>
                        <a:pt x="809" y="111"/>
                      </a:cubicBezTo>
                      <a:cubicBezTo>
                        <a:pt x="809" y="111"/>
                        <a:pt x="808" y="111"/>
                        <a:pt x="808" y="111"/>
                      </a:cubicBezTo>
                      <a:cubicBezTo>
                        <a:pt x="807" y="110"/>
                        <a:pt x="810" y="111"/>
                        <a:pt x="808" y="111"/>
                      </a:cubicBezTo>
                      <a:close/>
                      <a:moveTo>
                        <a:pt x="405" y="192"/>
                      </a:moveTo>
                      <a:cubicBezTo>
                        <a:pt x="404" y="195"/>
                        <a:pt x="404" y="198"/>
                        <a:pt x="403" y="201"/>
                      </a:cubicBezTo>
                      <a:cubicBezTo>
                        <a:pt x="402" y="203"/>
                        <a:pt x="399" y="202"/>
                        <a:pt x="399" y="204"/>
                      </a:cubicBezTo>
                      <a:cubicBezTo>
                        <a:pt x="399" y="204"/>
                        <a:pt x="401" y="204"/>
                        <a:pt x="402" y="204"/>
                      </a:cubicBezTo>
                      <a:cubicBezTo>
                        <a:pt x="402" y="204"/>
                        <a:pt x="393" y="210"/>
                        <a:pt x="392" y="210"/>
                      </a:cubicBezTo>
                      <a:cubicBezTo>
                        <a:pt x="391" y="211"/>
                        <a:pt x="390" y="212"/>
                        <a:pt x="388" y="212"/>
                      </a:cubicBezTo>
                      <a:cubicBezTo>
                        <a:pt x="387" y="213"/>
                        <a:pt x="386" y="215"/>
                        <a:pt x="385" y="216"/>
                      </a:cubicBezTo>
                      <a:cubicBezTo>
                        <a:pt x="384" y="217"/>
                        <a:pt x="377" y="219"/>
                        <a:pt x="376" y="217"/>
                      </a:cubicBezTo>
                      <a:cubicBezTo>
                        <a:pt x="376" y="216"/>
                        <a:pt x="383" y="214"/>
                        <a:pt x="384" y="213"/>
                      </a:cubicBezTo>
                      <a:cubicBezTo>
                        <a:pt x="387" y="211"/>
                        <a:pt x="390" y="208"/>
                        <a:pt x="393" y="206"/>
                      </a:cubicBezTo>
                      <a:cubicBezTo>
                        <a:pt x="395" y="205"/>
                        <a:pt x="395" y="202"/>
                        <a:pt x="397" y="201"/>
                      </a:cubicBezTo>
                      <a:cubicBezTo>
                        <a:pt x="399" y="198"/>
                        <a:pt x="401" y="195"/>
                        <a:pt x="402" y="192"/>
                      </a:cubicBezTo>
                      <a:cubicBezTo>
                        <a:pt x="402" y="190"/>
                        <a:pt x="402" y="190"/>
                        <a:pt x="404" y="189"/>
                      </a:cubicBezTo>
                      <a:cubicBezTo>
                        <a:pt x="406" y="188"/>
                        <a:pt x="405" y="191"/>
                        <a:pt x="405" y="192"/>
                      </a:cubicBezTo>
                      <a:cubicBezTo>
                        <a:pt x="404" y="193"/>
                        <a:pt x="405" y="190"/>
                        <a:pt x="405" y="19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7" name="Freeform 721">
                  <a:extLst>
                    <a:ext uri="{FF2B5EF4-FFF2-40B4-BE49-F238E27FC236}">
                      <a16:creationId xmlns:a16="http://schemas.microsoft.com/office/drawing/2014/main" id="{EE77D169-1256-E54B-BF47-82917E1852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93809" y="6226607"/>
                  <a:ext cx="140127" cy="299442"/>
                </a:xfrm>
                <a:custGeom>
                  <a:avLst/>
                  <a:gdLst>
                    <a:gd name="T0" fmla="*/ 13 w 15"/>
                    <a:gd name="T1" fmla="*/ 26 h 32"/>
                    <a:gd name="T2" fmla="*/ 10 w 15"/>
                    <a:gd name="T3" fmla="*/ 13 h 32"/>
                    <a:gd name="T4" fmla="*/ 9 w 15"/>
                    <a:gd name="T5" fmla="*/ 4 h 32"/>
                    <a:gd name="T6" fmla="*/ 9 w 15"/>
                    <a:gd name="T7" fmla="*/ 1 h 32"/>
                    <a:gd name="T8" fmla="*/ 6 w 15"/>
                    <a:gd name="T9" fmla="*/ 0 h 32"/>
                    <a:gd name="T10" fmla="*/ 7 w 15"/>
                    <a:gd name="T11" fmla="*/ 3 h 32"/>
                    <a:gd name="T12" fmla="*/ 6 w 15"/>
                    <a:gd name="T13" fmla="*/ 5 h 32"/>
                    <a:gd name="T14" fmla="*/ 4 w 15"/>
                    <a:gd name="T15" fmla="*/ 7 h 32"/>
                    <a:gd name="T16" fmla="*/ 4 w 15"/>
                    <a:gd name="T17" fmla="*/ 9 h 32"/>
                    <a:gd name="T18" fmla="*/ 2 w 15"/>
                    <a:gd name="T19" fmla="*/ 14 h 32"/>
                    <a:gd name="T20" fmla="*/ 5 w 15"/>
                    <a:gd name="T21" fmla="*/ 20 h 32"/>
                    <a:gd name="T22" fmla="*/ 6 w 15"/>
                    <a:gd name="T23" fmla="*/ 32 h 32"/>
                    <a:gd name="T24" fmla="*/ 15 w 15"/>
                    <a:gd name="T25" fmla="*/ 32 h 32"/>
                    <a:gd name="T26" fmla="*/ 13 w 15"/>
                    <a:gd name="T27" fmla="*/ 26 h 32"/>
                    <a:gd name="T28" fmla="*/ 13 w 15"/>
                    <a:gd name="T2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32">
                      <a:moveTo>
                        <a:pt x="13" y="26"/>
                      </a:moveTo>
                      <a:cubicBezTo>
                        <a:pt x="13" y="22"/>
                        <a:pt x="9" y="17"/>
                        <a:pt x="10" y="13"/>
                      </a:cubicBezTo>
                      <a:cubicBezTo>
                        <a:pt x="11" y="10"/>
                        <a:pt x="10" y="7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6" y="0"/>
                        <a:pt x="6" y="0"/>
                      </a:cubicBezTo>
                      <a:cubicBezTo>
                        <a:pt x="6" y="1"/>
                        <a:pt x="7" y="2"/>
                        <a:pt x="7" y="3"/>
                      </a:cubicBezTo>
                      <a:cubicBezTo>
                        <a:pt x="8" y="4"/>
                        <a:pt x="7" y="5"/>
                        <a:pt x="6" y="5"/>
                      </a:cubicBezTo>
                      <a:cubicBezTo>
                        <a:pt x="5" y="6"/>
                        <a:pt x="4" y="5"/>
                        <a:pt x="4" y="7"/>
                      </a:cubicBezTo>
                      <a:cubicBezTo>
                        <a:pt x="4" y="8"/>
                        <a:pt x="4" y="8"/>
                        <a:pt x="4" y="9"/>
                      </a:cubicBezTo>
                      <a:cubicBezTo>
                        <a:pt x="3" y="11"/>
                        <a:pt x="3" y="13"/>
                        <a:pt x="2" y="14"/>
                      </a:cubicBezTo>
                      <a:cubicBezTo>
                        <a:pt x="0" y="15"/>
                        <a:pt x="4" y="18"/>
                        <a:pt x="5" y="20"/>
                      </a:cubicBezTo>
                      <a:cubicBezTo>
                        <a:pt x="6" y="22"/>
                        <a:pt x="4" y="32"/>
                        <a:pt x="6" y="32"/>
                      </a:cubicBezTo>
                      <a:cubicBezTo>
                        <a:pt x="9" y="32"/>
                        <a:pt x="12" y="32"/>
                        <a:pt x="15" y="32"/>
                      </a:cubicBezTo>
                      <a:cubicBezTo>
                        <a:pt x="15" y="30"/>
                        <a:pt x="14" y="28"/>
                        <a:pt x="13" y="26"/>
                      </a:cubicBezTo>
                      <a:cubicBezTo>
                        <a:pt x="13" y="24"/>
                        <a:pt x="13" y="27"/>
                        <a:pt x="13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8" name="Freeform 722">
                  <a:extLst>
                    <a:ext uri="{FF2B5EF4-FFF2-40B4-BE49-F238E27FC236}">
                      <a16:creationId xmlns:a16="http://schemas.microsoft.com/office/drawing/2014/main" id="{BD261E05-B89B-8641-A156-0CAFCBC294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2471" y="6516489"/>
                  <a:ext cx="140127" cy="216615"/>
                </a:xfrm>
                <a:custGeom>
                  <a:avLst/>
                  <a:gdLst>
                    <a:gd name="T0" fmla="*/ 12 w 15"/>
                    <a:gd name="T1" fmla="*/ 1 h 23"/>
                    <a:gd name="T2" fmla="*/ 7 w 15"/>
                    <a:gd name="T3" fmla="*/ 1 h 23"/>
                    <a:gd name="T4" fmla="*/ 2 w 15"/>
                    <a:gd name="T5" fmla="*/ 2 h 23"/>
                    <a:gd name="T6" fmla="*/ 1 w 15"/>
                    <a:gd name="T7" fmla="*/ 7 h 23"/>
                    <a:gd name="T8" fmla="*/ 2 w 15"/>
                    <a:gd name="T9" fmla="*/ 11 h 23"/>
                    <a:gd name="T10" fmla="*/ 1 w 15"/>
                    <a:gd name="T11" fmla="*/ 23 h 23"/>
                    <a:gd name="T12" fmla="*/ 4 w 15"/>
                    <a:gd name="T13" fmla="*/ 20 h 23"/>
                    <a:gd name="T14" fmla="*/ 7 w 15"/>
                    <a:gd name="T15" fmla="*/ 20 h 23"/>
                    <a:gd name="T16" fmla="*/ 9 w 15"/>
                    <a:gd name="T17" fmla="*/ 23 h 23"/>
                    <a:gd name="T18" fmla="*/ 9 w 15"/>
                    <a:gd name="T19" fmla="*/ 20 h 23"/>
                    <a:gd name="T20" fmla="*/ 6 w 15"/>
                    <a:gd name="T21" fmla="*/ 16 h 23"/>
                    <a:gd name="T22" fmla="*/ 4 w 15"/>
                    <a:gd name="T23" fmla="*/ 7 h 23"/>
                    <a:gd name="T24" fmla="*/ 9 w 15"/>
                    <a:gd name="T25" fmla="*/ 3 h 23"/>
                    <a:gd name="T26" fmla="*/ 15 w 15"/>
                    <a:gd name="T27" fmla="*/ 6 h 23"/>
                    <a:gd name="T28" fmla="*/ 12 w 15"/>
                    <a:gd name="T29" fmla="*/ 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3">
                      <a:moveTo>
                        <a:pt x="12" y="1"/>
                      </a:moveTo>
                      <a:cubicBezTo>
                        <a:pt x="11" y="1"/>
                        <a:pt x="9" y="1"/>
                        <a:pt x="7" y="1"/>
                      </a:cubicBezTo>
                      <a:cubicBezTo>
                        <a:pt x="5" y="1"/>
                        <a:pt x="3" y="0"/>
                        <a:pt x="2" y="2"/>
                      </a:cubicBezTo>
                      <a:cubicBezTo>
                        <a:pt x="2" y="4"/>
                        <a:pt x="1" y="5"/>
                        <a:pt x="1" y="7"/>
                      </a:cubicBezTo>
                      <a:cubicBezTo>
                        <a:pt x="1" y="8"/>
                        <a:pt x="2" y="9"/>
                        <a:pt x="2" y="11"/>
                      </a:cubicBezTo>
                      <a:cubicBezTo>
                        <a:pt x="2" y="12"/>
                        <a:pt x="0" y="23"/>
                        <a:pt x="1" y="23"/>
                      </a:cubicBezTo>
                      <a:cubicBezTo>
                        <a:pt x="3" y="22"/>
                        <a:pt x="1" y="19"/>
                        <a:pt x="4" y="20"/>
                      </a:cubicBezTo>
                      <a:cubicBezTo>
                        <a:pt x="5" y="20"/>
                        <a:pt x="7" y="19"/>
                        <a:pt x="7" y="20"/>
                      </a:cubicBezTo>
                      <a:cubicBezTo>
                        <a:pt x="8" y="20"/>
                        <a:pt x="8" y="23"/>
                        <a:pt x="9" y="23"/>
                      </a:cubicBezTo>
                      <a:cubicBezTo>
                        <a:pt x="9" y="23"/>
                        <a:pt x="9" y="20"/>
                        <a:pt x="9" y="20"/>
                      </a:cubicBezTo>
                      <a:cubicBezTo>
                        <a:pt x="9" y="18"/>
                        <a:pt x="7" y="17"/>
                        <a:pt x="6" y="16"/>
                      </a:cubicBezTo>
                      <a:cubicBezTo>
                        <a:pt x="5" y="14"/>
                        <a:pt x="2" y="9"/>
                        <a:pt x="4" y="7"/>
                      </a:cubicBezTo>
                      <a:cubicBezTo>
                        <a:pt x="7" y="5"/>
                        <a:pt x="6" y="4"/>
                        <a:pt x="9" y="3"/>
                      </a:cubicBezTo>
                      <a:cubicBezTo>
                        <a:pt x="11" y="2"/>
                        <a:pt x="14" y="4"/>
                        <a:pt x="15" y="6"/>
                      </a:cubicBezTo>
                      <a:cubicBezTo>
                        <a:pt x="14" y="4"/>
                        <a:pt x="13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9" name="Freeform 723">
                  <a:extLst>
                    <a:ext uri="{FF2B5EF4-FFF2-40B4-BE49-F238E27FC236}">
                      <a16:creationId xmlns:a16="http://schemas.microsoft.com/office/drawing/2014/main" id="{212C3AB2-E377-1D4A-B847-043621398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83619" y="7153601"/>
                  <a:ext cx="197453" cy="235731"/>
                </a:xfrm>
                <a:custGeom>
                  <a:avLst/>
                  <a:gdLst>
                    <a:gd name="T0" fmla="*/ 5 w 21"/>
                    <a:gd name="T1" fmla="*/ 1 h 25"/>
                    <a:gd name="T2" fmla="*/ 4 w 21"/>
                    <a:gd name="T3" fmla="*/ 7 h 25"/>
                    <a:gd name="T4" fmla="*/ 1 w 21"/>
                    <a:gd name="T5" fmla="*/ 9 h 25"/>
                    <a:gd name="T6" fmla="*/ 3 w 21"/>
                    <a:gd name="T7" fmla="*/ 11 h 25"/>
                    <a:gd name="T8" fmla="*/ 2 w 21"/>
                    <a:gd name="T9" fmla="*/ 14 h 25"/>
                    <a:gd name="T10" fmla="*/ 3 w 21"/>
                    <a:gd name="T11" fmla="*/ 16 h 25"/>
                    <a:gd name="T12" fmla="*/ 1 w 21"/>
                    <a:gd name="T13" fmla="*/ 20 h 25"/>
                    <a:gd name="T14" fmla="*/ 3 w 21"/>
                    <a:gd name="T15" fmla="*/ 21 h 25"/>
                    <a:gd name="T16" fmla="*/ 0 w 21"/>
                    <a:gd name="T17" fmla="*/ 24 h 25"/>
                    <a:gd name="T18" fmla="*/ 2 w 21"/>
                    <a:gd name="T19" fmla="*/ 23 h 25"/>
                    <a:gd name="T20" fmla="*/ 3 w 21"/>
                    <a:gd name="T21" fmla="*/ 24 h 25"/>
                    <a:gd name="T22" fmla="*/ 6 w 21"/>
                    <a:gd name="T23" fmla="*/ 22 h 25"/>
                    <a:gd name="T24" fmla="*/ 8 w 21"/>
                    <a:gd name="T25" fmla="*/ 22 h 25"/>
                    <a:gd name="T26" fmla="*/ 9 w 21"/>
                    <a:gd name="T27" fmla="*/ 22 h 25"/>
                    <a:gd name="T28" fmla="*/ 12 w 21"/>
                    <a:gd name="T29" fmla="*/ 21 h 25"/>
                    <a:gd name="T30" fmla="*/ 14 w 21"/>
                    <a:gd name="T31" fmla="*/ 20 h 25"/>
                    <a:gd name="T32" fmla="*/ 17 w 21"/>
                    <a:gd name="T33" fmla="*/ 18 h 25"/>
                    <a:gd name="T34" fmla="*/ 20 w 21"/>
                    <a:gd name="T35" fmla="*/ 20 h 25"/>
                    <a:gd name="T36" fmla="*/ 19 w 21"/>
                    <a:gd name="T37" fmla="*/ 16 h 25"/>
                    <a:gd name="T38" fmla="*/ 17 w 21"/>
                    <a:gd name="T39" fmla="*/ 12 h 25"/>
                    <a:gd name="T40" fmla="*/ 12 w 21"/>
                    <a:gd name="T41" fmla="*/ 0 h 25"/>
                    <a:gd name="T42" fmla="*/ 5 w 21"/>
                    <a:gd name="T43" fmla="*/ 1 h 25"/>
                    <a:gd name="T44" fmla="*/ 5 w 21"/>
                    <a:gd name="T45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" h="25">
                      <a:moveTo>
                        <a:pt x="5" y="1"/>
                      </a:moveTo>
                      <a:cubicBezTo>
                        <a:pt x="3" y="2"/>
                        <a:pt x="2" y="6"/>
                        <a:pt x="4" y="7"/>
                      </a:cubicBezTo>
                      <a:cubicBezTo>
                        <a:pt x="7" y="10"/>
                        <a:pt x="2" y="9"/>
                        <a:pt x="1" y="9"/>
                      </a:cubicBezTo>
                      <a:cubicBezTo>
                        <a:pt x="1" y="9"/>
                        <a:pt x="3" y="11"/>
                        <a:pt x="3" y="11"/>
                      </a:cubicBezTo>
                      <a:cubicBezTo>
                        <a:pt x="3" y="13"/>
                        <a:pt x="3" y="13"/>
                        <a:pt x="2" y="14"/>
                      </a:cubicBezTo>
                      <a:cubicBezTo>
                        <a:pt x="2" y="14"/>
                        <a:pt x="3" y="15"/>
                        <a:pt x="3" y="16"/>
                      </a:cubicBezTo>
                      <a:cubicBezTo>
                        <a:pt x="2" y="17"/>
                        <a:pt x="1" y="20"/>
                        <a:pt x="1" y="20"/>
                      </a:cubicBezTo>
                      <a:cubicBezTo>
                        <a:pt x="1" y="20"/>
                        <a:pt x="3" y="20"/>
                        <a:pt x="3" y="21"/>
                      </a:cubicBezTo>
                      <a:cubicBezTo>
                        <a:pt x="3" y="21"/>
                        <a:pt x="0" y="23"/>
                        <a:pt x="0" y="24"/>
                      </a:cubicBezTo>
                      <a:cubicBezTo>
                        <a:pt x="0" y="24"/>
                        <a:pt x="1" y="23"/>
                        <a:pt x="2" y="23"/>
                      </a:cubicBezTo>
                      <a:cubicBezTo>
                        <a:pt x="2" y="23"/>
                        <a:pt x="2" y="25"/>
                        <a:pt x="3" y="24"/>
                      </a:cubicBezTo>
                      <a:cubicBezTo>
                        <a:pt x="3" y="23"/>
                        <a:pt x="5" y="22"/>
                        <a:pt x="6" y="22"/>
                      </a:cubicBezTo>
                      <a:cubicBezTo>
                        <a:pt x="7" y="21"/>
                        <a:pt x="6" y="25"/>
                        <a:pt x="8" y="22"/>
                      </a:cubicBezTo>
                      <a:cubicBezTo>
                        <a:pt x="9" y="20"/>
                        <a:pt x="8" y="21"/>
                        <a:pt x="9" y="22"/>
                      </a:cubicBezTo>
                      <a:cubicBezTo>
                        <a:pt x="9" y="22"/>
                        <a:pt x="12" y="21"/>
                        <a:pt x="12" y="21"/>
                      </a:cubicBezTo>
                      <a:cubicBezTo>
                        <a:pt x="14" y="21"/>
                        <a:pt x="13" y="20"/>
                        <a:pt x="14" y="20"/>
                      </a:cubicBezTo>
                      <a:cubicBezTo>
                        <a:pt x="16" y="20"/>
                        <a:pt x="16" y="19"/>
                        <a:pt x="17" y="18"/>
                      </a:cubicBezTo>
                      <a:cubicBezTo>
                        <a:pt x="18" y="16"/>
                        <a:pt x="19" y="19"/>
                        <a:pt x="20" y="20"/>
                      </a:cubicBezTo>
                      <a:cubicBezTo>
                        <a:pt x="21" y="20"/>
                        <a:pt x="19" y="16"/>
                        <a:pt x="19" y="16"/>
                      </a:cubicBezTo>
                      <a:cubicBezTo>
                        <a:pt x="18" y="15"/>
                        <a:pt x="17" y="14"/>
                        <a:pt x="17" y="12"/>
                      </a:cubicBezTo>
                      <a:cubicBezTo>
                        <a:pt x="17" y="7"/>
                        <a:pt x="14" y="4"/>
                        <a:pt x="12" y="0"/>
                      </a:cubicBezTo>
                      <a:cubicBezTo>
                        <a:pt x="10" y="2"/>
                        <a:pt x="8" y="1"/>
                        <a:pt x="5" y="1"/>
                      </a:cubicBezTo>
                      <a:cubicBezTo>
                        <a:pt x="5" y="2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0" name="Freeform 724">
                  <a:extLst>
                    <a:ext uri="{FF2B5EF4-FFF2-40B4-BE49-F238E27FC236}">
                      <a16:creationId xmlns:a16="http://schemas.microsoft.com/office/drawing/2014/main" id="{3B2A52B8-3CD9-E844-809E-45B4A53549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0818" y="6901941"/>
                  <a:ext cx="299364" cy="289887"/>
                </a:xfrm>
                <a:custGeom>
                  <a:avLst/>
                  <a:gdLst>
                    <a:gd name="T0" fmla="*/ 32 w 32"/>
                    <a:gd name="T1" fmla="*/ 3 h 31"/>
                    <a:gd name="T2" fmla="*/ 29 w 32"/>
                    <a:gd name="T3" fmla="*/ 1 h 31"/>
                    <a:gd name="T4" fmla="*/ 27 w 32"/>
                    <a:gd name="T5" fmla="*/ 4 h 31"/>
                    <a:gd name="T6" fmla="*/ 25 w 32"/>
                    <a:gd name="T7" fmla="*/ 5 h 31"/>
                    <a:gd name="T8" fmla="*/ 20 w 32"/>
                    <a:gd name="T9" fmla="*/ 6 h 31"/>
                    <a:gd name="T10" fmla="*/ 20 w 32"/>
                    <a:gd name="T11" fmla="*/ 10 h 31"/>
                    <a:gd name="T12" fmla="*/ 13 w 32"/>
                    <a:gd name="T13" fmla="*/ 9 h 31"/>
                    <a:gd name="T14" fmla="*/ 10 w 32"/>
                    <a:gd name="T15" fmla="*/ 12 h 31"/>
                    <a:gd name="T16" fmla="*/ 0 w 32"/>
                    <a:gd name="T17" fmla="*/ 19 h 31"/>
                    <a:gd name="T18" fmla="*/ 6 w 32"/>
                    <a:gd name="T19" fmla="*/ 21 h 31"/>
                    <a:gd name="T20" fmla="*/ 5 w 32"/>
                    <a:gd name="T21" fmla="*/ 24 h 31"/>
                    <a:gd name="T22" fmla="*/ 6 w 32"/>
                    <a:gd name="T23" fmla="*/ 26 h 31"/>
                    <a:gd name="T24" fmla="*/ 3 w 32"/>
                    <a:gd name="T25" fmla="*/ 29 h 31"/>
                    <a:gd name="T26" fmla="*/ 5 w 32"/>
                    <a:gd name="T27" fmla="*/ 30 h 31"/>
                    <a:gd name="T28" fmla="*/ 5 w 32"/>
                    <a:gd name="T29" fmla="*/ 31 h 31"/>
                    <a:gd name="T30" fmla="*/ 9 w 32"/>
                    <a:gd name="T31" fmla="*/ 31 h 31"/>
                    <a:gd name="T32" fmla="*/ 12 w 32"/>
                    <a:gd name="T33" fmla="*/ 31 h 31"/>
                    <a:gd name="T34" fmla="*/ 14 w 32"/>
                    <a:gd name="T35" fmla="*/ 28 h 31"/>
                    <a:gd name="T36" fmla="*/ 21 w 32"/>
                    <a:gd name="T37" fmla="*/ 27 h 31"/>
                    <a:gd name="T38" fmla="*/ 16 w 32"/>
                    <a:gd name="T39" fmla="*/ 22 h 31"/>
                    <a:gd name="T40" fmla="*/ 20 w 32"/>
                    <a:gd name="T41" fmla="*/ 19 h 31"/>
                    <a:gd name="T42" fmla="*/ 27 w 32"/>
                    <a:gd name="T43" fmla="*/ 14 h 31"/>
                    <a:gd name="T44" fmla="*/ 27 w 32"/>
                    <a:gd name="T45" fmla="*/ 8 h 31"/>
                    <a:gd name="T46" fmla="*/ 32 w 32"/>
                    <a:gd name="T47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" h="31">
                      <a:moveTo>
                        <a:pt x="32" y="3"/>
                      </a:moveTo>
                      <a:cubicBezTo>
                        <a:pt x="31" y="2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7" y="4"/>
                      </a:cubicBezTo>
                      <a:cubicBezTo>
                        <a:pt x="27" y="4"/>
                        <a:pt x="26" y="3"/>
                        <a:pt x="25" y="5"/>
                      </a:cubicBezTo>
                      <a:cubicBezTo>
                        <a:pt x="24" y="6"/>
                        <a:pt x="22" y="6"/>
                        <a:pt x="20" y="6"/>
                      </a:cubicBezTo>
                      <a:cubicBezTo>
                        <a:pt x="18" y="7"/>
                        <a:pt x="22" y="9"/>
                        <a:pt x="20" y="10"/>
                      </a:cubicBezTo>
                      <a:cubicBezTo>
                        <a:pt x="17" y="11"/>
                        <a:pt x="16" y="9"/>
                        <a:pt x="13" y="9"/>
                      </a:cubicBezTo>
                      <a:cubicBezTo>
                        <a:pt x="12" y="8"/>
                        <a:pt x="10" y="11"/>
                        <a:pt x="10" y="12"/>
                      </a:cubicBezTo>
                      <a:cubicBezTo>
                        <a:pt x="7" y="15"/>
                        <a:pt x="1" y="15"/>
                        <a:pt x="0" y="19"/>
                      </a:cubicBezTo>
                      <a:cubicBezTo>
                        <a:pt x="0" y="19"/>
                        <a:pt x="6" y="21"/>
                        <a:pt x="6" y="21"/>
                      </a:cubicBezTo>
                      <a:cubicBezTo>
                        <a:pt x="6" y="22"/>
                        <a:pt x="5" y="24"/>
                        <a:pt x="5" y="24"/>
                      </a:cubicBezTo>
                      <a:cubicBezTo>
                        <a:pt x="5" y="26"/>
                        <a:pt x="6" y="25"/>
                        <a:pt x="6" y="26"/>
                      </a:cubicBezTo>
                      <a:cubicBezTo>
                        <a:pt x="6" y="25"/>
                        <a:pt x="2" y="28"/>
                        <a:pt x="3" y="29"/>
                      </a:cubicBezTo>
                      <a:cubicBezTo>
                        <a:pt x="3" y="29"/>
                        <a:pt x="5" y="30"/>
                        <a:pt x="5" y="30"/>
                      </a:cubicBezTo>
                      <a:cubicBezTo>
                        <a:pt x="6" y="30"/>
                        <a:pt x="5" y="30"/>
                        <a:pt x="5" y="31"/>
                      </a:cubicBezTo>
                      <a:cubicBezTo>
                        <a:pt x="5" y="30"/>
                        <a:pt x="9" y="30"/>
                        <a:pt x="9" y="31"/>
                      </a:cubicBezTo>
                      <a:cubicBezTo>
                        <a:pt x="10" y="31"/>
                        <a:pt x="11" y="31"/>
                        <a:pt x="12" y="31"/>
                      </a:cubicBezTo>
                      <a:cubicBezTo>
                        <a:pt x="12" y="31"/>
                        <a:pt x="13" y="29"/>
                        <a:pt x="14" y="28"/>
                      </a:cubicBezTo>
                      <a:cubicBezTo>
                        <a:pt x="17" y="28"/>
                        <a:pt x="19" y="29"/>
                        <a:pt x="21" y="27"/>
                      </a:cubicBezTo>
                      <a:cubicBezTo>
                        <a:pt x="21" y="25"/>
                        <a:pt x="16" y="23"/>
                        <a:pt x="16" y="22"/>
                      </a:cubicBezTo>
                      <a:cubicBezTo>
                        <a:pt x="17" y="21"/>
                        <a:pt x="18" y="20"/>
                        <a:pt x="20" y="19"/>
                      </a:cubicBezTo>
                      <a:cubicBezTo>
                        <a:pt x="22" y="17"/>
                        <a:pt x="24" y="15"/>
                        <a:pt x="27" y="14"/>
                      </a:cubicBezTo>
                      <a:cubicBezTo>
                        <a:pt x="29" y="12"/>
                        <a:pt x="26" y="9"/>
                        <a:pt x="27" y="8"/>
                      </a:cubicBezTo>
                      <a:cubicBezTo>
                        <a:pt x="29" y="6"/>
                        <a:pt x="30" y="4"/>
                        <a:pt x="3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1" name="Freeform 725">
                  <a:extLst>
                    <a:ext uri="{FF2B5EF4-FFF2-40B4-BE49-F238E27FC236}">
                      <a16:creationId xmlns:a16="http://schemas.microsoft.com/office/drawing/2014/main" id="{2EE0A7BA-23FE-6841-B9DC-1669A288DB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09737" y="6162893"/>
                  <a:ext cx="222932" cy="232543"/>
                </a:xfrm>
                <a:custGeom>
                  <a:avLst/>
                  <a:gdLst>
                    <a:gd name="T0" fmla="*/ 21 w 24"/>
                    <a:gd name="T1" fmla="*/ 8 h 25"/>
                    <a:gd name="T2" fmla="*/ 18 w 24"/>
                    <a:gd name="T3" fmla="*/ 5 h 25"/>
                    <a:gd name="T4" fmla="*/ 15 w 24"/>
                    <a:gd name="T5" fmla="*/ 6 h 25"/>
                    <a:gd name="T6" fmla="*/ 16 w 24"/>
                    <a:gd name="T7" fmla="*/ 1 h 25"/>
                    <a:gd name="T8" fmla="*/ 10 w 24"/>
                    <a:gd name="T9" fmla="*/ 1 h 25"/>
                    <a:gd name="T10" fmla="*/ 10 w 24"/>
                    <a:gd name="T11" fmla="*/ 2 h 25"/>
                    <a:gd name="T12" fmla="*/ 9 w 24"/>
                    <a:gd name="T13" fmla="*/ 3 h 25"/>
                    <a:gd name="T14" fmla="*/ 11 w 24"/>
                    <a:gd name="T15" fmla="*/ 4 h 25"/>
                    <a:gd name="T16" fmla="*/ 9 w 24"/>
                    <a:gd name="T17" fmla="*/ 5 h 25"/>
                    <a:gd name="T18" fmla="*/ 2 w 24"/>
                    <a:gd name="T19" fmla="*/ 6 h 25"/>
                    <a:gd name="T20" fmla="*/ 3 w 24"/>
                    <a:gd name="T21" fmla="*/ 7 h 25"/>
                    <a:gd name="T22" fmla="*/ 2 w 24"/>
                    <a:gd name="T23" fmla="*/ 8 h 25"/>
                    <a:gd name="T24" fmla="*/ 2 w 24"/>
                    <a:gd name="T25" fmla="*/ 8 h 25"/>
                    <a:gd name="T26" fmla="*/ 1 w 24"/>
                    <a:gd name="T27" fmla="*/ 8 h 25"/>
                    <a:gd name="T28" fmla="*/ 3 w 24"/>
                    <a:gd name="T29" fmla="*/ 10 h 25"/>
                    <a:gd name="T30" fmla="*/ 6 w 24"/>
                    <a:gd name="T31" fmla="*/ 13 h 25"/>
                    <a:gd name="T32" fmla="*/ 5 w 24"/>
                    <a:gd name="T33" fmla="*/ 17 h 25"/>
                    <a:gd name="T34" fmla="*/ 1 w 24"/>
                    <a:gd name="T35" fmla="*/ 20 h 25"/>
                    <a:gd name="T36" fmla="*/ 3 w 24"/>
                    <a:gd name="T37" fmla="*/ 20 h 25"/>
                    <a:gd name="T38" fmla="*/ 0 w 24"/>
                    <a:gd name="T39" fmla="*/ 22 h 25"/>
                    <a:gd name="T40" fmla="*/ 3 w 24"/>
                    <a:gd name="T41" fmla="*/ 21 h 25"/>
                    <a:gd name="T42" fmla="*/ 2 w 24"/>
                    <a:gd name="T43" fmla="*/ 24 h 25"/>
                    <a:gd name="T44" fmla="*/ 4 w 24"/>
                    <a:gd name="T45" fmla="*/ 23 h 25"/>
                    <a:gd name="T46" fmla="*/ 4 w 24"/>
                    <a:gd name="T47" fmla="*/ 25 h 25"/>
                    <a:gd name="T48" fmla="*/ 8 w 24"/>
                    <a:gd name="T49" fmla="*/ 24 h 25"/>
                    <a:gd name="T50" fmla="*/ 17 w 24"/>
                    <a:gd name="T51" fmla="*/ 20 h 25"/>
                    <a:gd name="T52" fmla="*/ 22 w 24"/>
                    <a:gd name="T53" fmla="*/ 16 h 25"/>
                    <a:gd name="T54" fmla="*/ 21 w 24"/>
                    <a:gd name="T55" fmla="*/ 8 h 25"/>
                    <a:gd name="T56" fmla="*/ 21 w 24"/>
                    <a:gd name="T57" fmla="*/ 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4" h="25">
                      <a:moveTo>
                        <a:pt x="21" y="8"/>
                      </a:moveTo>
                      <a:cubicBezTo>
                        <a:pt x="20" y="8"/>
                        <a:pt x="19" y="5"/>
                        <a:pt x="18" y="5"/>
                      </a:cubicBezTo>
                      <a:cubicBezTo>
                        <a:pt x="16" y="6"/>
                        <a:pt x="17" y="7"/>
                        <a:pt x="15" y="6"/>
                      </a:cubicBezTo>
                      <a:cubicBezTo>
                        <a:pt x="11" y="5"/>
                        <a:pt x="15" y="3"/>
                        <a:pt x="16" y="1"/>
                      </a:cubicBezTo>
                      <a:cubicBezTo>
                        <a:pt x="14" y="1"/>
                        <a:pt x="11" y="0"/>
                        <a:pt x="10" y="1"/>
                      </a:cubicBezTo>
                      <a:cubicBezTo>
                        <a:pt x="10" y="1"/>
                        <a:pt x="12" y="1"/>
                        <a:pt x="10" y="2"/>
                      </a:cubicBezTo>
                      <a:cubicBezTo>
                        <a:pt x="10" y="2"/>
                        <a:pt x="8" y="3"/>
                        <a:pt x="9" y="3"/>
                      </a:cubicBezTo>
                      <a:cubicBezTo>
                        <a:pt x="9" y="4"/>
                        <a:pt x="11" y="3"/>
                        <a:pt x="11" y="4"/>
                      </a:cubicBezTo>
                      <a:cubicBezTo>
                        <a:pt x="12" y="5"/>
                        <a:pt x="9" y="5"/>
                        <a:pt x="9" y="5"/>
                      </a:cubicBezTo>
                      <a:cubicBezTo>
                        <a:pt x="7" y="6"/>
                        <a:pt x="3" y="5"/>
                        <a:pt x="2" y="6"/>
                      </a:cubicBezTo>
                      <a:cubicBezTo>
                        <a:pt x="2" y="6"/>
                        <a:pt x="3" y="6"/>
                        <a:pt x="3" y="7"/>
                      </a:cubicBezTo>
                      <a:cubicBezTo>
                        <a:pt x="3" y="7"/>
                        <a:pt x="1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8"/>
                        <a:pt x="1" y="8"/>
                        <a:pt x="1" y="8"/>
                      </a:cubicBezTo>
                      <a:cubicBezTo>
                        <a:pt x="1" y="9"/>
                        <a:pt x="5" y="9"/>
                        <a:pt x="3" y="10"/>
                      </a:cubicBezTo>
                      <a:cubicBezTo>
                        <a:pt x="0" y="12"/>
                        <a:pt x="4" y="13"/>
                        <a:pt x="6" y="13"/>
                      </a:cubicBezTo>
                      <a:cubicBezTo>
                        <a:pt x="7" y="13"/>
                        <a:pt x="5" y="16"/>
                        <a:pt x="5" y="17"/>
                      </a:cubicBezTo>
                      <a:cubicBezTo>
                        <a:pt x="4" y="17"/>
                        <a:pt x="2" y="21"/>
                        <a:pt x="1" y="20"/>
                      </a:cubicBezTo>
                      <a:cubicBezTo>
                        <a:pt x="1" y="20"/>
                        <a:pt x="3" y="20"/>
                        <a:pt x="3" y="20"/>
                      </a:cubicBezTo>
                      <a:cubicBezTo>
                        <a:pt x="2" y="21"/>
                        <a:pt x="1" y="20"/>
                        <a:pt x="0" y="22"/>
                      </a:cubicBezTo>
                      <a:cubicBezTo>
                        <a:pt x="0" y="22"/>
                        <a:pt x="3" y="21"/>
                        <a:pt x="3" y="21"/>
                      </a:cubicBezTo>
                      <a:cubicBezTo>
                        <a:pt x="3" y="21"/>
                        <a:pt x="2" y="23"/>
                        <a:pt x="2" y="24"/>
                      </a:cubicBezTo>
                      <a:cubicBezTo>
                        <a:pt x="2" y="24"/>
                        <a:pt x="4" y="23"/>
                        <a:pt x="4" y="23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7" y="24"/>
                        <a:pt x="8" y="24"/>
                      </a:cubicBezTo>
                      <a:cubicBezTo>
                        <a:pt x="11" y="23"/>
                        <a:pt x="14" y="20"/>
                        <a:pt x="17" y="20"/>
                      </a:cubicBezTo>
                      <a:cubicBezTo>
                        <a:pt x="21" y="20"/>
                        <a:pt x="20" y="19"/>
                        <a:pt x="22" y="16"/>
                      </a:cubicBezTo>
                      <a:cubicBezTo>
                        <a:pt x="24" y="13"/>
                        <a:pt x="21" y="11"/>
                        <a:pt x="21" y="8"/>
                      </a:cubicBezTo>
                      <a:cubicBezTo>
                        <a:pt x="20" y="8"/>
                        <a:pt x="21" y="9"/>
                        <a:pt x="21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2" name="Freeform 726">
                  <a:extLst>
                    <a:ext uri="{FF2B5EF4-FFF2-40B4-BE49-F238E27FC236}">
                      <a16:creationId xmlns:a16="http://schemas.microsoft.com/office/drawing/2014/main" id="{480E71CF-C3DB-CF42-AF84-D5D5AF463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1199" y="6153340"/>
                  <a:ext cx="149682" cy="92380"/>
                </a:xfrm>
                <a:custGeom>
                  <a:avLst/>
                  <a:gdLst>
                    <a:gd name="T0" fmla="*/ 1 w 16"/>
                    <a:gd name="T1" fmla="*/ 6 h 10"/>
                    <a:gd name="T2" fmla="*/ 4 w 16"/>
                    <a:gd name="T3" fmla="*/ 8 h 10"/>
                    <a:gd name="T4" fmla="*/ 5 w 16"/>
                    <a:gd name="T5" fmla="*/ 7 h 10"/>
                    <a:gd name="T6" fmla="*/ 8 w 16"/>
                    <a:gd name="T7" fmla="*/ 8 h 10"/>
                    <a:gd name="T8" fmla="*/ 11 w 16"/>
                    <a:gd name="T9" fmla="*/ 4 h 10"/>
                    <a:gd name="T10" fmla="*/ 11 w 16"/>
                    <a:gd name="T11" fmla="*/ 2 h 10"/>
                    <a:gd name="T12" fmla="*/ 7 w 16"/>
                    <a:gd name="T13" fmla="*/ 1 h 10"/>
                    <a:gd name="T14" fmla="*/ 4 w 16"/>
                    <a:gd name="T15" fmla="*/ 2 h 10"/>
                    <a:gd name="T16" fmla="*/ 1 w 16"/>
                    <a:gd name="T17" fmla="*/ 6 h 10"/>
                    <a:gd name="T18" fmla="*/ 1 w 16"/>
                    <a:gd name="T1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0">
                      <a:moveTo>
                        <a:pt x="1" y="6"/>
                      </a:moveTo>
                      <a:cubicBezTo>
                        <a:pt x="0" y="7"/>
                        <a:pt x="3" y="8"/>
                        <a:pt x="4" y="8"/>
                      </a:cubicBezTo>
                      <a:cubicBezTo>
                        <a:pt x="4" y="8"/>
                        <a:pt x="5" y="7"/>
                        <a:pt x="5" y="7"/>
                      </a:cubicBezTo>
                      <a:cubicBezTo>
                        <a:pt x="6" y="6"/>
                        <a:pt x="7" y="7"/>
                        <a:pt x="8" y="8"/>
                      </a:cubicBezTo>
                      <a:cubicBezTo>
                        <a:pt x="10" y="10"/>
                        <a:pt x="16" y="5"/>
                        <a:pt x="11" y="4"/>
                      </a:cubicBezTo>
                      <a:cubicBezTo>
                        <a:pt x="12" y="4"/>
                        <a:pt x="11" y="2"/>
                        <a:pt x="11" y="2"/>
                      </a:cubicBezTo>
                      <a:cubicBezTo>
                        <a:pt x="10" y="0"/>
                        <a:pt x="9" y="0"/>
                        <a:pt x="7" y="1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3" y="3"/>
                        <a:pt x="1" y="4"/>
                        <a:pt x="1" y="6"/>
                      </a:cubicBezTo>
                      <a:cubicBezTo>
                        <a:pt x="1" y="6"/>
                        <a:pt x="1" y="5"/>
                        <a:pt x="1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3" name="Freeform 727">
                  <a:extLst>
                    <a:ext uri="{FF2B5EF4-FFF2-40B4-BE49-F238E27FC236}">
                      <a16:creationId xmlns:a16="http://schemas.microsoft.com/office/drawing/2014/main" id="{7BE470E6-0AC7-E64E-8A93-8CF0E1D35E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7060" y="6854158"/>
                  <a:ext cx="585987" cy="430050"/>
                </a:xfrm>
                <a:custGeom>
                  <a:avLst/>
                  <a:gdLst>
                    <a:gd name="T0" fmla="*/ 58 w 63"/>
                    <a:gd name="T1" fmla="*/ 8 h 46"/>
                    <a:gd name="T2" fmla="*/ 52 w 63"/>
                    <a:gd name="T3" fmla="*/ 6 h 46"/>
                    <a:gd name="T4" fmla="*/ 49 w 63"/>
                    <a:gd name="T5" fmla="*/ 6 h 46"/>
                    <a:gd name="T6" fmla="*/ 45 w 63"/>
                    <a:gd name="T7" fmla="*/ 6 h 46"/>
                    <a:gd name="T8" fmla="*/ 40 w 63"/>
                    <a:gd name="T9" fmla="*/ 4 h 46"/>
                    <a:gd name="T10" fmla="*/ 38 w 63"/>
                    <a:gd name="T11" fmla="*/ 2 h 46"/>
                    <a:gd name="T12" fmla="*/ 35 w 63"/>
                    <a:gd name="T13" fmla="*/ 2 h 46"/>
                    <a:gd name="T14" fmla="*/ 31 w 63"/>
                    <a:gd name="T15" fmla="*/ 2 h 46"/>
                    <a:gd name="T16" fmla="*/ 27 w 63"/>
                    <a:gd name="T17" fmla="*/ 2 h 46"/>
                    <a:gd name="T18" fmla="*/ 17 w 63"/>
                    <a:gd name="T19" fmla="*/ 1 h 46"/>
                    <a:gd name="T20" fmla="*/ 8 w 63"/>
                    <a:gd name="T21" fmla="*/ 0 h 46"/>
                    <a:gd name="T22" fmla="*/ 2 w 63"/>
                    <a:gd name="T23" fmla="*/ 3 h 46"/>
                    <a:gd name="T24" fmla="*/ 2 w 63"/>
                    <a:gd name="T25" fmla="*/ 6 h 46"/>
                    <a:gd name="T26" fmla="*/ 2 w 63"/>
                    <a:gd name="T27" fmla="*/ 11 h 46"/>
                    <a:gd name="T28" fmla="*/ 5 w 63"/>
                    <a:gd name="T29" fmla="*/ 10 h 46"/>
                    <a:gd name="T30" fmla="*/ 7 w 63"/>
                    <a:gd name="T31" fmla="*/ 12 h 46"/>
                    <a:gd name="T32" fmla="*/ 12 w 63"/>
                    <a:gd name="T33" fmla="*/ 11 h 46"/>
                    <a:gd name="T34" fmla="*/ 14 w 63"/>
                    <a:gd name="T35" fmla="*/ 14 h 46"/>
                    <a:gd name="T36" fmla="*/ 13 w 63"/>
                    <a:gd name="T37" fmla="*/ 20 h 46"/>
                    <a:gd name="T38" fmla="*/ 12 w 63"/>
                    <a:gd name="T39" fmla="*/ 25 h 46"/>
                    <a:gd name="T40" fmla="*/ 12 w 63"/>
                    <a:gd name="T41" fmla="*/ 28 h 46"/>
                    <a:gd name="T42" fmla="*/ 10 w 63"/>
                    <a:gd name="T43" fmla="*/ 33 h 46"/>
                    <a:gd name="T44" fmla="*/ 10 w 63"/>
                    <a:gd name="T45" fmla="*/ 38 h 46"/>
                    <a:gd name="T46" fmla="*/ 17 w 63"/>
                    <a:gd name="T47" fmla="*/ 44 h 46"/>
                    <a:gd name="T48" fmla="*/ 20 w 63"/>
                    <a:gd name="T49" fmla="*/ 45 h 46"/>
                    <a:gd name="T50" fmla="*/ 21 w 63"/>
                    <a:gd name="T51" fmla="*/ 43 h 46"/>
                    <a:gd name="T52" fmla="*/ 24 w 63"/>
                    <a:gd name="T53" fmla="*/ 42 h 46"/>
                    <a:gd name="T54" fmla="*/ 36 w 63"/>
                    <a:gd name="T55" fmla="*/ 41 h 46"/>
                    <a:gd name="T56" fmla="*/ 39 w 63"/>
                    <a:gd name="T57" fmla="*/ 38 h 46"/>
                    <a:gd name="T58" fmla="*/ 43 w 63"/>
                    <a:gd name="T59" fmla="*/ 35 h 46"/>
                    <a:gd name="T60" fmla="*/ 47 w 63"/>
                    <a:gd name="T61" fmla="*/ 30 h 46"/>
                    <a:gd name="T62" fmla="*/ 45 w 63"/>
                    <a:gd name="T63" fmla="*/ 26 h 46"/>
                    <a:gd name="T64" fmla="*/ 48 w 63"/>
                    <a:gd name="T65" fmla="*/ 21 h 46"/>
                    <a:gd name="T66" fmla="*/ 50 w 63"/>
                    <a:gd name="T67" fmla="*/ 19 h 46"/>
                    <a:gd name="T68" fmla="*/ 51 w 63"/>
                    <a:gd name="T69" fmla="*/ 17 h 46"/>
                    <a:gd name="T70" fmla="*/ 60 w 63"/>
                    <a:gd name="T71" fmla="*/ 13 h 46"/>
                    <a:gd name="T72" fmla="*/ 63 w 63"/>
                    <a:gd name="T73" fmla="*/ 9 h 46"/>
                    <a:gd name="T74" fmla="*/ 58 w 63"/>
                    <a:gd name="T75" fmla="*/ 8 h 46"/>
                    <a:gd name="T76" fmla="*/ 58 w 63"/>
                    <a:gd name="T77" fmla="*/ 8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46">
                      <a:moveTo>
                        <a:pt x="58" y="8"/>
                      </a:moveTo>
                      <a:cubicBezTo>
                        <a:pt x="55" y="8"/>
                        <a:pt x="54" y="7"/>
                        <a:pt x="52" y="6"/>
                      </a:cubicBezTo>
                      <a:cubicBezTo>
                        <a:pt x="51" y="5"/>
                        <a:pt x="50" y="6"/>
                        <a:pt x="49" y="6"/>
                      </a:cubicBezTo>
                      <a:cubicBezTo>
                        <a:pt x="48" y="6"/>
                        <a:pt x="46" y="6"/>
                        <a:pt x="45" y="6"/>
                      </a:cubicBezTo>
                      <a:cubicBezTo>
                        <a:pt x="43" y="5"/>
                        <a:pt x="41" y="4"/>
                        <a:pt x="40" y="4"/>
                      </a:cubicBezTo>
                      <a:cubicBezTo>
                        <a:pt x="39" y="3"/>
                        <a:pt x="39" y="3"/>
                        <a:pt x="38" y="2"/>
                      </a:cubicBezTo>
                      <a:cubicBezTo>
                        <a:pt x="37" y="3"/>
                        <a:pt x="36" y="2"/>
                        <a:pt x="35" y="2"/>
                      </a:cubicBezTo>
                      <a:cubicBezTo>
                        <a:pt x="33" y="1"/>
                        <a:pt x="32" y="2"/>
                        <a:pt x="31" y="2"/>
                      </a:cubicBezTo>
                      <a:cubicBezTo>
                        <a:pt x="29" y="2"/>
                        <a:pt x="28" y="2"/>
                        <a:pt x="27" y="2"/>
                      </a:cubicBezTo>
                      <a:cubicBezTo>
                        <a:pt x="24" y="2"/>
                        <a:pt x="21" y="1"/>
                        <a:pt x="17" y="1"/>
                      </a:cubicBezTo>
                      <a:cubicBezTo>
                        <a:pt x="15" y="1"/>
                        <a:pt x="11" y="0"/>
                        <a:pt x="8" y="0"/>
                      </a:cubicBezTo>
                      <a:cubicBezTo>
                        <a:pt x="7" y="1"/>
                        <a:pt x="4" y="2"/>
                        <a:pt x="2" y="3"/>
                      </a:cubicBezTo>
                      <a:cubicBezTo>
                        <a:pt x="0" y="4"/>
                        <a:pt x="1" y="5"/>
                        <a:pt x="2" y="6"/>
                      </a:cubicBezTo>
                      <a:cubicBezTo>
                        <a:pt x="2" y="8"/>
                        <a:pt x="2" y="9"/>
                        <a:pt x="2" y="11"/>
                      </a:cubicBezTo>
                      <a:cubicBezTo>
                        <a:pt x="3" y="11"/>
                        <a:pt x="5" y="10"/>
                        <a:pt x="5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2"/>
                        <a:pt x="10" y="11"/>
                        <a:pt x="12" y="11"/>
                      </a:cubicBezTo>
                      <a:cubicBezTo>
                        <a:pt x="14" y="10"/>
                        <a:pt x="16" y="13"/>
                        <a:pt x="14" y="14"/>
                      </a:cubicBezTo>
                      <a:cubicBezTo>
                        <a:pt x="12" y="16"/>
                        <a:pt x="13" y="17"/>
                        <a:pt x="13" y="20"/>
                      </a:cubicBezTo>
                      <a:cubicBezTo>
                        <a:pt x="12" y="21"/>
                        <a:pt x="13" y="24"/>
                        <a:pt x="12" y="25"/>
                      </a:cubicBezTo>
                      <a:cubicBezTo>
                        <a:pt x="9" y="25"/>
                        <a:pt x="10" y="26"/>
                        <a:pt x="12" y="28"/>
                      </a:cubicBezTo>
                      <a:cubicBezTo>
                        <a:pt x="13" y="29"/>
                        <a:pt x="10" y="31"/>
                        <a:pt x="10" y="33"/>
                      </a:cubicBezTo>
                      <a:cubicBezTo>
                        <a:pt x="12" y="35"/>
                        <a:pt x="10" y="36"/>
                        <a:pt x="10" y="38"/>
                      </a:cubicBezTo>
                      <a:cubicBezTo>
                        <a:pt x="13" y="37"/>
                        <a:pt x="15" y="42"/>
                        <a:pt x="17" y="44"/>
                      </a:cubicBezTo>
                      <a:cubicBezTo>
                        <a:pt x="17" y="45"/>
                        <a:pt x="19" y="46"/>
                        <a:pt x="20" y="45"/>
                      </a:cubicBezTo>
                      <a:cubicBezTo>
                        <a:pt x="20" y="45"/>
                        <a:pt x="21" y="44"/>
                        <a:pt x="21" y="43"/>
                      </a:cubicBezTo>
                      <a:cubicBezTo>
                        <a:pt x="22" y="43"/>
                        <a:pt x="24" y="42"/>
                        <a:pt x="24" y="42"/>
                      </a:cubicBezTo>
                      <a:cubicBezTo>
                        <a:pt x="28" y="41"/>
                        <a:pt x="32" y="42"/>
                        <a:pt x="36" y="41"/>
                      </a:cubicBezTo>
                      <a:cubicBezTo>
                        <a:pt x="37" y="40"/>
                        <a:pt x="37" y="39"/>
                        <a:pt x="39" y="38"/>
                      </a:cubicBezTo>
                      <a:cubicBezTo>
                        <a:pt x="41" y="37"/>
                        <a:pt x="42" y="36"/>
                        <a:pt x="43" y="35"/>
                      </a:cubicBezTo>
                      <a:cubicBezTo>
                        <a:pt x="44" y="32"/>
                        <a:pt x="45" y="31"/>
                        <a:pt x="47" y="30"/>
                      </a:cubicBezTo>
                      <a:cubicBezTo>
                        <a:pt x="48" y="29"/>
                        <a:pt x="46" y="27"/>
                        <a:pt x="45" y="26"/>
                      </a:cubicBezTo>
                      <a:cubicBezTo>
                        <a:pt x="45" y="25"/>
                        <a:pt x="47" y="22"/>
                        <a:pt x="48" y="21"/>
                      </a:cubicBezTo>
                      <a:cubicBezTo>
                        <a:pt x="48" y="21"/>
                        <a:pt x="49" y="20"/>
                        <a:pt x="50" y="19"/>
                      </a:cubicBezTo>
                      <a:cubicBezTo>
                        <a:pt x="50" y="19"/>
                        <a:pt x="50" y="17"/>
                        <a:pt x="51" y="17"/>
                      </a:cubicBezTo>
                      <a:cubicBezTo>
                        <a:pt x="54" y="15"/>
                        <a:pt x="57" y="14"/>
                        <a:pt x="60" y="13"/>
                      </a:cubicBezTo>
                      <a:cubicBezTo>
                        <a:pt x="61" y="12"/>
                        <a:pt x="63" y="11"/>
                        <a:pt x="63" y="9"/>
                      </a:cubicBezTo>
                      <a:cubicBezTo>
                        <a:pt x="62" y="7"/>
                        <a:pt x="60" y="9"/>
                        <a:pt x="58" y="8"/>
                      </a:cubicBezTo>
                      <a:cubicBezTo>
                        <a:pt x="55" y="8"/>
                        <a:pt x="60" y="9"/>
                        <a:pt x="58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4" name="Freeform 728">
                  <a:extLst>
                    <a:ext uri="{FF2B5EF4-FFF2-40B4-BE49-F238E27FC236}">
                      <a16:creationId xmlns:a16="http://schemas.microsoft.com/office/drawing/2014/main" id="{BBAB6910-029C-5A43-B973-AFC1ACBE7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7060" y="6946541"/>
                  <a:ext cx="149682" cy="283516"/>
                </a:xfrm>
                <a:custGeom>
                  <a:avLst/>
                  <a:gdLst>
                    <a:gd name="T0" fmla="*/ 11 w 16"/>
                    <a:gd name="T1" fmla="*/ 25 h 30"/>
                    <a:gd name="T2" fmla="*/ 11 w 16"/>
                    <a:gd name="T3" fmla="*/ 21 h 30"/>
                    <a:gd name="T4" fmla="*/ 10 w 16"/>
                    <a:gd name="T5" fmla="*/ 16 h 30"/>
                    <a:gd name="T6" fmla="*/ 12 w 16"/>
                    <a:gd name="T7" fmla="*/ 14 h 30"/>
                    <a:gd name="T8" fmla="*/ 13 w 16"/>
                    <a:gd name="T9" fmla="*/ 9 h 30"/>
                    <a:gd name="T10" fmla="*/ 14 w 16"/>
                    <a:gd name="T11" fmla="*/ 4 h 30"/>
                    <a:gd name="T12" fmla="*/ 12 w 16"/>
                    <a:gd name="T13" fmla="*/ 1 h 30"/>
                    <a:gd name="T14" fmla="*/ 7 w 16"/>
                    <a:gd name="T15" fmla="*/ 2 h 30"/>
                    <a:gd name="T16" fmla="*/ 5 w 16"/>
                    <a:gd name="T17" fmla="*/ 0 h 30"/>
                    <a:gd name="T18" fmla="*/ 4 w 16"/>
                    <a:gd name="T19" fmla="*/ 0 h 30"/>
                    <a:gd name="T20" fmla="*/ 3 w 16"/>
                    <a:gd name="T21" fmla="*/ 4 h 30"/>
                    <a:gd name="T22" fmla="*/ 3 w 16"/>
                    <a:gd name="T23" fmla="*/ 8 h 30"/>
                    <a:gd name="T24" fmla="*/ 2 w 16"/>
                    <a:gd name="T25" fmla="*/ 13 h 30"/>
                    <a:gd name="T26" fmla="*/ 0 w 16"/>
                    <a:gd name="T27" fmla="*/ 20 h 30"/>
                    <a:gd name="T28" fmla="*/ 2 w 16"/>
                    <a:gd name="T29" fmla="*/ 22 h 30"/>
                    <a:gd name="T30" fmla="*/ 2 w 16"/>
                    <a:gd name="T31" fmla="*/ 28 h 30"/>
                    <a:gd name="T32" fmla="*/ 6 w 16"/>
                    <a:gd name="T33" fmla="*/ 30 h 30"/>
                    <a:gd name="T34" fmla="*/ 11 w 16"/>
                    <a:gd name="T35" fmla="*/ 25 h 30"/>
                    <a:gd name="T36" fmla="*/ 11 w 16"/>
                    <a:gd name="T37" fmla="*/ 2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6" h="30">
                      <a:moveTo>
                        <a:pt x="11" y="25"/>
                      </a:moveTo>
                      <a:cubicBezTo>
                        <a:pt x="12" y="23"/>
                        <a:pt x="10" y="22"/>
                        <a:pt x="11" y="21"/>
                      </a:cubicBezTo>
                      <a:cubicBezTo>
                        <a:pt x="12" y="18"/>
                        <a:pt x="12" y="18"/>
                        <a:pt x="10" y="16"/>
                      </a:cubicBezTo>
                      <a:cubicBezTo>
                        <a:pt x="9" y="14"/>
                        <a:pt x="11" y="15"/>
                        <a:pt x="12" y="14"/>
                      </a:cubicBezTo>
                      <a:cubicBezTo>
                        <a:pt x="13" y="13"/>
                        <a:pt x="13" y="10"/>
                        <a:pt x="13" y="9"/>
                      </a:cubicBezTo>
                      <a:cubicBezTo>
                        <a:pt x="13" y="6"/>
                        <a:pt x="12" y="6"/>
                        <a:pt x="14" y="4"/>
                      </a:cubicBezTo>
                      <a:cubicBezTo>
                        <a:pt x="16" y="3"/>
                        <a:pt x="14" y="0"/>
                        <a:pt x="12" y="1"/>
                      </a:cubicBezTo>
                      <a:cubicBezTo>
                        <a:pt x="10" y="1"/>
                        <a:pt x="9" y="2"/>
                        <a:pt x="7" y="2"/>
                      </a:cubicBezTo>
                      <a:cubicBezTo>
                        <a:pt x="5" y="2"/>
                        <a:pt x="6" y="0"/>
                        <a:pt x="5" y="0"/>
                      </a:cubicBezTo>
                      <a:cubicBezTo>
                        <a:pt x="6" y="0"/>
                        <a:pt x="3" y="0"/>
                        <a:pt x="4" y="0"/>
                      </a:cubicBez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2" y="10"/>
                        <a:pt x="2" y="12"/>
                        <a:pt x="2" y="13"/>
                      </a:cubicBezTo>
                      <a:cubicBezTo>
                        <a:pt x="1" y="16"/>
                        <a:pt x="0" y="17"/>
                        <a:pt x="0" y="20"/>
                      </a:cubicBezTo>
                      <a:cubicBezTo>
                        <a:pt x="1" y="21"/>
                        <a:pt x="2" y="20"/>
                        <a:pt x="2" y="22"/>
                      </a:cubicBezTo>
                      <a:cubicBezTo>
                        <a:pt x="3" y="23"/>
                        <a:pt x="2" y="26"/>
                        <a:pt x="2" y="28"/>
                      </a:cubicBezTo>
                      <a:cubicBezTo>
                        <a:pt x="2" y="30"/>
                        <a:pt x="4" y="30"/>
                        <a:pt x="6" y="30"/>
                      </a:cubicBezTo>
                      <a:cubicBezTo>
                        <a:pt x="10" y="30"/>
                        <a:pt x="9" y="27"/>
                        <a:pt x="11" y="25"/>
                      </a:cubicBezTo>
                      <a:cubicBezTo>
                        <a:pt x="12" y="23"/>
                        <a:pt x="10" y="26"/>
                        <a:pt x="11" y="2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5" name="Freeform 729">
                  <a:extLst>
                    <a:ext uri="{FF2B5EF4-FFF2-40B4-BE49-F238E27FC236}">
                      <a16:creationId xmlns:a16="http://schemas.microsoft.com/office/drawing/2014/main" id="{F2F3071C-19F4-0344-88EC-E834F1B06D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9607" y="9510902"/>
                  <a:ext cx="493632" cy="825058"/>
                </a:xfrm>
                <a:custGeom>
                  <a:avLst/>
                  <a:gdLst>
                    <a:gd name="T0" fmla="*/ 52 w 53"/>
                    <a:gd name="T1" fmla="*/ 23 h 88"/>
                    <a:gd name="T2" fmla="*/ 50 w 53"/>
                    <a:gd name="T3" fmla="*/ 3 h 88"/>
                    <a:gd name="T4" fmla="*/ 46 w 53"/>
                    <a:gd name="T5" fmla="*/ 3 h 88"/>
                    <a:gd name="T6" fmla="*/ 41 w 53"/>
                    <a:gd name="T7" fmla="*/ 6 h 88"/>
                    <a:gd name="T8" fmla="*/ 38 w 53"/>
                    <a:gd name="T9" fmla="*/ 7 h 88"/>
                    <a:gd name="T10" fmla="*/ 32 w 53"/>
                    <a:gd name="T11" fmla="*/ 7 h 88"/>
                    <a:gd name="T12" fmla="*/ 28 w 53"/>
                    <a:gd name="T13" fmla="*/ 7 h 88"/>
                    <a:gd name="T14" fmla="*/ 23 w 53"/>
                    <a:gd name="T15" fmla="*/ 7 h 88"/>
                    <a:gd name="T16" fmla="*/ 24 w 53"/>
                    <a:gd name="T17" fmla="*/ 18 h 88"/>
                    <a:gd name="T18" fmla="*/ 25 w 53"/>
                    <a:gd name="T19" fmla="*/ 20 h 88"/>
                    <a:gd name="T20" fmla="*/ 27 w 53"/>
                    <a:gd name="T21" fmla="*/ 22 h 88"/>
                    <a:gd name="T22" fmla="*/ 27 w 53"/>
                    <a:gd name="T23" fmla="*/ 28 h 88"/>
                    <a:gd name="T24" fmla="*/ 25 w 53"/>
                    <a:gd name="T25" fmla="*/ 31 h 88"/>
                    <a:gd name="T26" fmla="*/ 24 w 53"/>
                    <a:gd name="T27" fmla="*/ 35 h 88"/>
                    <a:gd name="T28" fmla="*/ 20 w 53"/>
                    <a:gd name="T29" fmla="*/ 31 h 88"/>
                    <a:gd name="T30" fmla="*/ 21 w 53"/>
                    <a:gd name="T31" fmla="*/ 25 h 88"/>
                    <a:gd name="T32" fmla="*/ 16 w 53"/>
                    <a:gd name="T33" fmla="*/ 22 h 88"/>
                    <a:gd name="T34" fmla="*/ 13 w 53"/>
                    <a:gd name="T35" fmla="*/ 20 h 88"/>
                    <a:gd name="T36" fmla="*/ 2 w 53"/>
                    <a:gd name="T37" fmla="*/ 24 h 88"/>
                    <a:gd name="T38" fmla="*/ 0 w 53"/>
                    <a:gd name="T39" fmla="*/ 26 h 88"/>
                    <a:gd name="T40" fmla="*/ 1 w 53"/>
                    <a:gd name="T41" fmla="*/ 30 h 88"/>
                    <a:gd name="T42" fmla="*/ 12 w 53"/>
                    <a:gd name="T43" fmla="*/ 35 h 88"/>
                    <a:gd name="T44" fmla="*/ 13 w 53"/>
                    <a:gd name="T45" fmla="*/ 44 h 88"/>
                    <a:gd name="T46" fmla="*/ 12 w 53"/>
                    <a:gd name="T47" fmla="*/ 52 h 88"/>
                    <a:gd name="T48" fmla="*/ 6 w 53"/>
                    <a:gd name="T49" fmla="*/ 62 h 88"/>
                    <a:gd name="T50" fmla="*/ 6 w 53"/>
                    <a:gd name="T51" fmla="*/ 69 h 88"/>
                    <a:gd name="T52" fmla="*/ 8 w 53"/>
                    <a:gd name="T53" fmla="*/ 78 h 88"/>
                    <a:gd name="T54" fmla="*/ 9 w 53"/>
                    <a:gd name="T55" fmla="*/ 87 h 88"/>
                    <a:gd name="T56" fmla="*/ 12 w 53"/>
                    <a:gd name="T57" fmla="*/ 86 h 88"/>
                    <a:gd name="T58" fmla="*/ 13 w 53"/>
                    <a:gd name="T59" fmla="*/ 83 h 88"/>
                    <a:gd name="T60" fmla="*/ 11 w 53"/>
                    <a:gd name="T61" fmla="*/ 83 h 88"/>
                    <a:gd name="T62" fmla="*/ 16 w 53"/>
                    <a:gd name="T63" fmla="*/ 77 h 88"/>
                    <a:gd name="T64" fmla="*/ 25 w 53"/>
                    <a:gd name="T65" fmla="*/ 72 h 88"/>
                    <a:gd name="T66" fmla="*/ 25 w 53"/>
                    <a:gd name="T67" fmla="*/ 64 h 88"/>
                    <a:gd name="T68" fmla="*/ 21 w 53"/>
                    <a:gd name="T69" fmla="*/ 48 h 88"/>
                    <a:gd name="T70" fmla="*/ 24 w 53"/>
                    <a:gd name="T71" fmla="*/ 48 h 88"/>
                    <a:gd name="T72" fmla="*/ 29 w 53"/>
                    <a:gd name="T73" fmla="*/ 44 h 88"/>
                    <a:gd name="T74" fmla="*/ 35 w 53"/>
                    <a:gd name="T75" fmla="*/ 38 h 88"/>
                    <a:gd name="T76" fmla="*/ 40 w 53"/>
                    <a:gd name="T77" fmla="*/ 36 h 88"/>
                    <a:gd name="T78" fmla="*/ 46 w 53"/>
                    <a:gd name="T79" fmla="*/ 32 h 88"/>
                    <a:gd name="T80" fmla="*/ 52 w 53"/>
                    <a:gd name="T81" fmla="*/ 23 h 88"/>
                    <a:gd name="T82" fmla="*/ 52 w 53"/>
                    <a:gd name="T83" fmla="*/ 2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3" h="88">
                      <a:moveTo>
                        <a:pt x="52" y="23"/>
                      </a:moveTo>
                      <a:cubicBezTo>
                        <a:pt x="49" y="17"/>
                        <a:pt x="50" y="9"/>
                        <a:pt x="50" y="3"/>
                      </a:cubicBezTo>
                      <a:cubicBezTo>
                        <a:pt x="50" y="0"/>
                        <a:pt x="48" y="2"/>
                        <a:pt x="46" y="3"/>
                      </a:cubicBezTo>
                      <a:cubicBezTo>
                        <a:pt x="45" y="4"/>
                        <a:pt x="43" y="6"/>
                        <a:pt x="41" y="6"/>
                      </a:cubicBezTo>
                      <a:cubicBezTo>
                        <a:pt x="40" y="6"/>
                        <a:pt x="38" y="5"/>
                        <a:pt x="38" y="7"/>
                      </a:cubicBezTo>
                      <a:cubicBezTo>
                        <a:pt x="36" y="10"/>
                        <a:pt x="34" y="7"/>
                        <a:pt x="32" y="7"/>
                      </a:cubicBezTo>
                      <a:cubicBezTo>
                        <a:pt x="30" y="7"/>
                        <a:pt x="30" y="9"/>
                        <a:pt x="28" y="7"/>
                      </a:cubicBezTo>
                      <a:cubicBezTo>
                        <a:pt x="27" y="7"/>
                        <a:pt x="24" y="7"/>
                        <a:pt x="23" y="7"/>
                      </a:cubicBezTo>
                      <a:cubicBezTo>
                        <a:pt x="20" y="7"/>
                        <a:pt x="21" y="16"/>
                        <a:pt x="24" y="18"/>
                      </a:cubicBezTo>
                      <a:cubicBezTo>
                        <a:pt x="24" y="18"/>
                        <a:pt x="24" y="20"/>
                        <a:pt x="25" y="20"/>
                      </a:cubicBezTo>
                      <a:cubicBezTo>
                        <a:pt x="25" y="21"/>
                        <a:pt x="26" y="21"/>
                        <a:pt x="27" y="22"/>
                      </a:cubicBezTo>
                      <a:cubicBezTo>
                        <a:pt x="27" y="24"/>
                        <a:pt x="27" y="27"/>
                        <a:pt x="27" y="28"/>
                      </a:cubicBezTo>
                      <a:cubicBezTo>
                        <a:pt x="27" y="30"/>
                        <a:pt x="28" y="31"/>
                        <a:pt x="25" y="31"/>
                      </a:cubicBezTo>
                      <a:cubicBezTo>
                        <a:pt x="24" y="31"/>
                        <a:pt x="24" y="34"/>
                        <a:pt x="24" y="35"/>
                      </a:cubicBezTo>
                      <a:cubicBezTo>
                        <a:pt x="23" y="34"/>
                        <a:pt x="21" y="32"/>
                        <a:pt x="20" y="31"/>
                      </a:cubicBezTo>
                      <a:cubicBezTo>
                        <a:pt x="19" y="29"/>
                        <a:pt x="21" y="27"/>
                        <a:pt x="21" y="25"/>
                      </a:cubicBezTo>
                      <a:cubicBezTo>
                        <a:pt x="22" y="20"/>
                        <a:pt x="19" y="24"/>
                        <a:pt x="16" y="22"/>
                      </a:cubicBezTo>
                      <a:cubicBezTo>
                        <a:pt x="15" y="21"/>
                        <a:pt x="15" y="19"/>
                        <a:pt x="13" y="20"/>
                      </a:cubicBezTo>
                      <a:cubicBezTo>
                        <a:pt x="9" y="22"/>
                        <a:pt x="6" y="23"/>
                        <a:pt x="2" y="24"/>
                      </a:cubicBezTo>
                      <a:cubicBezTo>
                        <a:pt x="1" y="25"/>
                        <a:pt x="0" y="25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4" y="30"/>
                        <a:pt x="12" y="32"/>
                        <a:pt x="12" y="35"/>
                      </a:cubicBezTo>
                      <a:cubicBezTo>
                        <a:pt x="13" y="38"/>
                        <a:pt x="13" y="41"/>
                        <a:pt x="13" y="44"/>
                      </a:cubicBezTo>
                      <a:cubicBezTo>
                        <a:pt x="12" y="46"/>
                        <a:pt x="14" y="49"/>
                        <a:pt x="12" y="52"/>
                      </a:cubicBezTo>
                      <a:cubicBezTo>
                        <a:pt x="10" y="55"/>
                        <a:pt x="8" y="59"/>
                        <a:pt x="6" y="62"/>
                      </a:cubicBezTo>
                      <a:cubicBezTo>
                        <a:pt x="4" y="64"/>
                        <a:pt x="6" y="68"/>
                        <a:pt x="6" y="69"/>
                      </a:cubicBezTo>
                      <a:cubicBezTo>
                        <a:pt x="8" y="73"/>
                        <a:pt x="8" y="75"/>
                        <a:pt x="8" y="78"/>
                      </a:cubicBezTo>
                      <a:cubicBezTo>
                        <a:pt x="8" y="81"/>
                        <a:pt x="8" y="84"/>
                        <a:pt x="9" y="87"/>
                      </a:cubicBezTo>
                      <a:cubicBezTo>
                        <a:pt x="9" y="88"/>
                        <a:pt x="12" y="87"/>
                        <a:pt x="12" y="86"/>
                      </a:cubicBezTo>
                      <a:cubicBezTo>
                        <a:pt x="13" y="85"/>
                        <a:pt x="13" y="83"/>
                        <a:pt x="13" y="83"/>
                      </a:cubicBezTo>
                      <a:cubicBezTo>
                        <a:pt x="12" y="83"/>
                        <a:pt x="11" y="83"/>
                        <a:pt x="11" y="83"/>
                      </a:cubicBezTo>
                      <a:cubicBezTo>
                        <a:pt x="11" y="80"/>
                        <a:pt x="14" y="78"/>
                        <a:pt x="16" y="77"/>
                      </a:cubicBezTo>
                      <a:cubicBezTo>
                        <a:pt x="19" y="76"/>
                        <a:pt x="23" y="75"/>
                        <a:pt x="25" y="72"/>
                      </a:cubicBezTo>
                      <a:cubicBezTo>
                        <a:pt x="25" y="71"/>
                        <a:pt x="25" y="66"/>
                        <a:pt x="25" y="64"/>
                      </a:cubicBezTo>
                      <a:cubicBezTo>
                        <a:pt x="25" y="62"/>
                        <a:pt x="21" y="48"/>
                        <a:pt x="21" y="48"/>
                      </a:cubicBezTo>
                      <a:cubicBezTo>
                        <a:pt x="22" y="47"/>
                        <a:pt x="22" y="50"/>
                        <a:pt x="24" y="48"/>
                      </a:cubicBezTo>
                      <a:cubicBezTo>
                        <a:pt x="26" y="46"/>
                        <a:pt x="27" y="45"/>
                        <a:pt x="29" y="44"/>
                      </a:cubicBezTo>
                      <a:cubicBezTo>
                        <a:pt x="31" y="43"/>
                        <a:pt x="32" y="37"/>
                        <a:pt x="35" y="38"/>
                      </a:cubicBezTo>
                      <a:cubicBezTo>
                        <a:pt x="36" y="38"/>
                        <a:pt x="38" y="36"/>
                        <a:pt x="40" y="36"/>
                      </a:cubicBezTo>
                      <a:cubicBezTo>
                        <a:pt x="42" y="35"/>
                        <a:pt x="44" y="34"/>
                        <a:pt x="46" y="32"/>
                      </a:cubicBezTo>
                      <a:cubicBezTo>
                        <a:pt x="47" y="31"/>
                        <a:pt x="53" y="25"/>
                        <a:pt x="52" y="23"/>
                      </a:cubicBezTo>
                      <a:cubicBezTo>
                        <a:pt x="51" y="22"/>
                        <a:pt x="52" y="24"/>
                        <a:pt x="52" y="2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6" name="Freeform 730">
                  <a:extLst>
                    <a:ext uri="{FF2B5EF4-FFF2-40B4-BE49-F238E27FC236}">
                      <a16:creationId xmlns:a16="http://schemas.microsoft.com/office/drawing/2014/main" id="{7CB2F199-9048-BC49-AE96-4348C3A211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81072" y="9485418"/>
                  <a:ext cx="149682" cy="353598"/>
                </a:xfrm>
                <a:custGeom>
                  <a:avLst/>
                  <a:gdLst>
                    <a:gd name="T0" fmla="*/ 4 w 16"/>
                    <a:gd name="T1" fmla="*/ 25 h 38"/>
                    <a:gd name="T2" fmla="*/ 9 w 16"/>
                    <a:gd name="T3" fmla="*/ 26 h 38"/>
                    <a:gd name="T4" fmla="*/ 8 w 16"/>
                    <a:gd name="T5" fmla="*/ 31 h 38"/>
                    <a:gd name="T6" fmla="*/ 12 w 16"/>
                    <a:gd name="T7" fmla="*/ 38 h 38"/>
                    <a:gd name="T8" fmla="*/ 12 w 16"/>
                    <a:gd name="T9" fmla="*/ 34 h 38"/>
                    <a:gd name="T10" fmla="*/ 15 w 16"/>
                    <a:gd name="T11" fmla="*/ 33 h 38"/>
                    <a:gd name="T12" fmla="*/ 15 w 16"/>
                    <a:gd name="T13" fmla="*/ 27 h 38"/>
                    <a:gd name="T14" fmla="*/ 12 w 16"/>
                    <a:gd name="T15" fmla="*/ 22 h 38"/>
                    <a:gd name="T16" fmla="*/ 8 w 16"/>
                    <a:gd name="T17" fmla="*/ 20 h 38"/>
                    <a:gd name="T18" fmla="*/ 8 w 16"/>
                    <a:gd name="T19" fmla="*/ 16 h 38"/>
                    <a:gd name="T20" fmla="*/ 7 w 16"/>
                    <a:gd name="T21" fmla="*/ 14 h 38"/>
                    <a:gd name="T22" fmla="*/ 8 w 16"/>
                    <a:gd name="T23" fmla="*/ 8 h 38"/>
                    <a:gd name="T24" fmla="*/ 7 w 16"/>
                    <a:gd name="T25" fmla="*/ 3 h 38"/>
                    <a:gd name="T26" fmla="*/ 7 w 16"/>
                    <a:gd name="T27" fmla="*/ 1 h 38"/>
                    <a:gd name="T28" fmla="*/ 2 w 16"/>
                    <a:gd name="T29" fmla="*/ 0 h 38"/>
                    <a:gd name="T30" fmla="*/ 4 w 16"/>
                    <a:gd name="T31" fmla="*/ 6 h 38"/>
                    <a:gd name="T32" fmla="*/ 4 w 16"/>
                    <a:gd name="T33" fmla="*/ 14 h 38"/>
                    <a:gd name="T34" fmla="*/ 2 w 16"/>
                    <a:gd name="T35" fmla="*/ 16 h 38"/>
                    <a:gd name="T36" fmla="*/ 1 w 16"/>
                    <a:gd name="T37" fmla="*/ 20 h 38"/>
                    <a:gd name="T38" fmla="*/ 4 w 16"/>
                    <a:gd name="T39" fmla="*/ 25 h 38"/>
                    <a:gd name="T40" fmla="*/ 4 w 16"/>
                    <a:gd name="T41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6" h="38">
                      <a:moveTo>
                        <a:pt x="4" y="25"/>
                      </a:moveTo>
                      <a:cubicBezTo>
                        <a:pt x="6" y="26"/>
                        <a:pt x="9" y="24"/>
                        <a:pt x="9" y="26"/>
                      </a:cubicBezTo>
                      <a:cubicBezTo>
                        <a:pt x="10" y="28"/>
                        <a:pt x="9" y="29"/>
                        <a:pt x="8" y="31"/>
                      </a:cubicBezTo>
                      <a:cubicBezTo>
                        <a:pt x="6" y="33"/>
                        <a:pt x="10" y="36"/>
                        <a:pt x="12" y="38"/>
                      </a:cubicBezTo>
                      <a:cubicBezTo>
                        <a:pt x="13" y="37"/>
                        <a:pt x="12" y="35"/>
                        <a:pt x="12" y="34"/>
                      </a:cubicBezTo>
                      <a:cubicBezTo>
                        <a:pt x="13" y="33"/>
                        <a:pt x="16" y="35"/>
                        <a:pt x="15" y="33"/>
                      </a:cubicBezTo>
                      <a:cubicBezTo>
                        <a:pt x="15" y="31"/>
                        <a:pt x="15" y="29"/>
                        <a:pt x="15" y="27"/>
                      </a:cubicBezTo>
                      <a:cubicBezTo>
                        <a:pt x="14" y="25"/>
                        <a:pt x="13" y="24"/>
                        <a:pt x="12" y="22"/>
                      </a:cubicBezTo>
                      <a:cubicBezTo>
                        <a:pt x="11" y="25"/>
                        <a:pt x="8" y="21"/>
                        <a:pt x="8" y="20"/>
                      </a:cubicBezTo>
                      <a:cubicBezTo>
                        <a:pt x="8" y="18"/>
                        <a:pt x="8" y="17"/>
                        <a:pt x="8" y="16"/>
                      </a:cubicBezTo>
                      <a:cubicBezTo>
                        <a:pt x="8" y="14"/>
                        <a:pt x="8" y="15"/>
                        <a:pt x="7" y="14"/>
                      </a:cubicBezTo>
                      <a:cubicBezTo>
                        <a:pt x="6" y="14"/>
                        <a:pt x="8" y="8"/>
                        <a:pt x="8" y="8"/>
                      </a:cubicBezTo>
                      <a:cubicBezTo>
                        <a:pt x="8" y="6"/>
                        <a:pt x="7" y="5"/>
                        <a:pt x="7" y="3"/>
                      </a:cubicBezTo>
                      <a:cubicBezTo>
                        <a:pt x="6" y="2"/>
                        <a:pt x="5" y="0"/>
                        <a:pt x="7" y="1"/>
                      </a:cubicBezTo>
                      <a:cubicBezTo>
                        <a:pt x="6" y="0"/>
                        <a:pt x="3" y="0"/>
                        <a:pt x="2" y="0"/>
                      </a:cubicBezTo>
                      <a:cubicBezTo>
                        <a:pt x="2" y="1"/>
                        <a:pt x="6" y="5"/>
                        <a:pt x="4" y="6"/>
                      </a:cubicBezTo>
                      <a:cubicBezTo>
                        <a:pt x="1" y="7"/>
                        <a:pt x="2" y="12"/>
                        <a:pt x="4" y="14"/>
                      </a:cubicBezTo>
                      <a:cubicBezTo>
                        <a:pt x="4" y="15"/>
                        <a:pt x="2" y="15"/>
                        <a:pt x="2" y="16"/>
                      </a:cubicBezTo>
                      <a:cubicBezTo>
                        <a:pt x="1" y="16"/>
                        <a:pt x="1" y="19"/>
                        <a:pt x="1" y="20"/>
                      </a:cubicBezTo>
                      <a:cubicBezTo>
                        <a:pt x="0" y="22"/>
                        <a:pt x="3" y="24"/>
                        <a:pt x="4" y="25"/>
                      </a:cubicBezTo>
                      <a:cubicBezTo>
                        <a:pt x="5" y="26"/>
                        <a:pt x="4" y="24"/>
                        <a:pt x="4" y="2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7" name="Freeform 731">
                  <a:extLst>
                    <a:ext uri="{FF2B5EF4-FFF2-40B4-BE49-F238E27FC236}">
                      <a16:creationId xmlns:a16="http://schemas.microsoft.com/office/drawing/2014/main" id="{6659E67D-6DED-BC46-86F9-E4A7665E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74702" y="9418522"/>
                  <a:ext cx="560508" cy="468277"/>
                </a:xfrm>
                <a:custGeom>
                  <a:avLst/>
                  <a:gdLst>
                    <a:gd name="T0" fmla="*/ 56 w 60"/>
                    <a:gd name="T1" fmla="*/ 30 h 50"/>
                    <a:gd name="T2" fmla="*/ 55 w 60"/>
                    <a:gd name="T3" fmla="*/ 24 h 50"/>
                    <a:gd name="T4" fmla="*/ 57 w 60"/>
                    <a:gd name="T5" fmla="*/ 22 h 50"/>
                    <a:gd name="T6" fmla="*/ 57 w 60"/>
                    <a:gd name="T7" fmla="*/ 19 h 50"/>
                    <a:gd name="T8" fmla="*/ 58 w 60"/>
                    <a:gd name="T9" fmla="*/ 13 h 50"/>
                    <a:gd name="T10" fmla="*/ 56 w 60"/>
                    <a:gd name="T11" fmla="*/ 8 h 50"/>
                    <a:gd name="T12" fmla="*/ 51 w 60"/>
                    <a:gd name="T13" fmla="*/ 5 h 50"/>
                    <a:gd name="T14" fmla="*/ 48 w 60"/>
                    <a:gd name="T15" fmla="*/ 3 h 50"/>
                    <a:gd name="T16" fmla="*/ 45 w 60"/>
                    <a:gd name="T17" fmla="*/ 0 h 50"/>
                    <a:gd name="T18" fmla="*/ 38 w 60"/>
                    <a:gd name="T19" fmla="*/ 1 h 50"/>
                    <a:gd name="T20" fmla="*/ 34 w 60"/>
                    <a:gd name="T21" fmla="*/ 4 h 50"/>
                    <a:gd name="T22" fmla="*/ 35 w 60"/>
                    <a:gd name="T23" fmla="*/ 10 h 50"/>
                    <a:gd name="T24" fmla="*/ 33 w 60"/>
                    <a:gd name="T25" fmla="*/ 17 h 50"/>
                    <a:gd name="T26" fmla="*/ 37 w 60"/>
                    <a:gd name="T27" fmla="*/ 21 h 50"/>
                    <a:gd name="T28" fmla="*/ 40 w 60"/>
                    <a:gd name="T29" fmla="*/ 23 h 50"/>
                    <a:gd name="T30" fmla="*/ 39 w 60"/>
                    <a:gd name="T31" fmla="*/ 26 h 50"/>
                    <a:gd name="T32" fmla="*/ 35 w 60"/>
                    <a:gd name="T33" fmla="*/ 26 h 50"/>
                    <a:gd name="T34" fmla="*/ 31 w 60"/>
                    <a:gd name="T35" fmla="*/ 22 h 50"/>
                    <a:gd name="T36" fmla="*/ 27 w 60"/>
                    <a:gd name="T37" fmla="*/ 17 h 50"/>
                    <a:gd name="T38" fmla="*/ 20 w 60"/>
                    <a:gd name="T39" fmla="*/ 18 h 50"/>
                    <a:gd name="T40" fmla="*/ 16 w 60"/>
                    <a:gd name="T41" fmla="*/ 16 h 50"/>
                    <a:gd name="T42" fmla="*/ 14 w 60"/>
                    <a:gd name="T43" fmla="*/ 16 h 50"/>
                    <a:gd name="T44" fmla="*/ 11 w 60"/>
                    <a:gd name="T45" fmla="*/ 14 h 50"/>
                    <a:gd name="T46" fmla="*/ 11 w 60"/>
                    <a:gd name="T47" fmla="*/ 20 h 50"/>
                    <a:gd name="T48" fmla="*/ 10 w 60"/>
                    <a:gd name="T49" fmla="*/ 24 h 50"/>
                    <a:gd name="T50" fmla="*/ 2 w 60"/>
                    <a:gd name="T51" fmla="*/ 24 h 50"/>
                    <a:gd name="T52" fmla="*/ 1 w 60"/>
                    <a:gd name="T53" fmla="*/ 29 h 50"/>
                    <a:gd name="T54" fmla="*/ 3 w 60"/>
                    <a:gd name="T55" fmla="*/ 43 h 50"/>
                    <a:gd name="T56" fmla="*/ 8 w 60"/>
                    <a:gd name="T57" fmla="*/ 48 h 50"/>
                    <a:gd name="T58" fmla="*/ 16 w 60"/>
                    <a:gd name="T59" fmla="*/ 50 h 50"/>
                    <a:gd name="T60" fmla="*/ 18 w 60"/>
                    <a:gd name="T61" fmla="*/ 50 h 50"/>
                    <a:gd name="T62" fmla="*/ 22 w 60"/>
                    <a:gd name="T63" fmla="*/ 50 h 50"/>
                    <a:gd name="T64" fmla="*/ 28 w 60"/>
                    <a:gd name="T65" fmla="*/ 47 h 50"/>
                    <a:gd name="T66" fmla="*/ 31 w 60"/>
                    <a:gd name="T67" fmla="*/ 44 h 50"/>
                    <a:gd name="T68" fmla="*/ 35 w 60"/>
                    <a:gd name="T69" fmla="*/ 41 h 50"/>
                    <a:gd name="T70" fmla="*/ 37 w 60"/>
                    <a:gd name="T71" fmla="*/ 38 h 50"/>
                    <a:gd name="T72" fmla="*/ 43 w 60"/>
                    <a:gd name="T73" fmla="*/ 38 h 50"/>
                    <a:gd name="T74" fmla="*/ 42 w 60"/>
                    <a:gd name="T75" fmla="*/ 35 h 50"/>
                    <a:gd name="T76" fmla="*/ 46 w 60"/>
                    <a:gd name="T77" fmla="*/ 33 h 50"/>
                    <a:gd name="T78" fmla="*/ 56 w 60"/>
                    <a:gd name="T79" fmla="*/ 30 h 50"/>
                    <a:gd name="T80" fmla="*/ 56 w 60"/>
                    <a:gd name="T81" fmla="*/ 3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0" h="50">
                      <a:moveTo>
                        <a:pt x="56" y="30"/>
                      </a:moveTo>
                      <a:cubicBezTo>
                        <a:pt x="54" y="27"/>
                        <a:pt x="56" y="27"/>
                        <a:pt x="55" y="24"/>
                      </a:cubicBezTo>
                      <a:cubicBezTo>
                        <a:pt x="55" y="23"/>
                        <a:pt x="56" y="23"/>
                        <a:pt x="57" y="22"/>
                      </a:cubicBezTo>
                      <a:cubicBezTo>
                        <a:pt x="58" y="21"/>
                        <a:pt x="57" y="20"/>
                        <a:pt x="57" y="19"/>
                      </a:cubicBezTo>
                      <a:cubicBezTo>
                        <a:pt x="56" y="17"/>
                        <a:pt x="56" y="14"/>
                        <a:pt x="58" y="13"/>
                      </a:cubicBezTo>
                      <a:cubicBezTo>
                        <a:pt x="60" y="12"/>
                        <a:pt x="57" y="9"/>
                        <a:pt x="56" y="8"/>
                      </a:cubicBezTo>
                      <a:cubicBezTo>
                        <a:pt x="55" y="6"/>
                        <a:pt x="53" y="5"/>
                        <a:pt x="51" y="5"/>
                      </a:cubicBezTo>
                      <a:cubicBezTo>
                        <a:pt x="50" y="4"/>
                        <a:pt x="49" y="3"/>
                        <a:pt x="48" y="3"/>
                      </a:cubicBezTo>
                      <a:cubicBezTo>
                        <a:pt x="47" y="2"/>
                        <a:pt x="46" y="1"/>
                        <a:pt x="45" y="0"/>
                      </a:cubicBezTo>
                      <a:cubicBezTo>
                        <a:pt x="45" y="0"/>
                        <a:pt x="39" y="1"/>
                        <a:pt x="38" y="1"/>
                      </a:cubicBezTo>
                      <a:cubicBezTo>
                        <a:pt x="36" y="1"/>
                        <a:pt x="36" y="3"/>
                        <a:pt x="34" y="4"/>
                      </a:cubicBezTo>
                      <a:cubicBezTo>
                        <a:pt x="33" y="6"/>
                        <a:pt x="34" y="9"/>
                        <a:pt x="35" y="10"/>
                      </a:cubicBezTo>
                      <a:cubicBezTo>
                        <a:pt x="35" y="13"/>
                        <a:pt x="33" y="14"/>
                        <a:pt x="33" y="17"/>
                      </a:cubicBezTo>
                      <a:cubicBezTo>
                        <a:pt x="33" y="18"/>
                        <a:pt x="35" y="21"/>
                        <a:pt x="37" y="21"/>
                      </a:cubicBezTo>
                      <a:cubicBezTo>
                        <a:pt x="39" y="21"/>
                        <a:pt x="40" y="20"/>
                        <a:pt x="40" y="23"/>
                      </a:cubicBezTo>
                      <a:cubicBezTo>
                        <a:pt x="40" y="25"/>
                        <a:pt x="40" y="26"/>
                        <a:pt x="39" y="26"/>
                      </a:cubicBezTo>
                      <a:cubicBezTo>
                        <a:pt x="37" y="27"/>
                        <a:pt x="36" y="28"/>
                        <a:pt x="35" y="26"/>
                      </a:cubicBezTo>
                      <a:cubicBezTo>
                        <a:pt x="34" y="24"/>
                        <a:pt x="33" y="22"/>
                        <a:pt x="31" y="22"/>
                      </a:cubicBezTo>
                      <a:cubicBezTo>
                        <a:pt x="29" y="21"/>
                        <a:pt x="28" y="19"/>
                        <a:pt x="27" y="17"/>
                      </a:cubicBezTo>
                      <a:cubicBezTo>
                        <a:pt x="25" y="21"/>
                        <a:pt x="23" y="19"/>
                        <a:pt x="20" y="18"/>
                      </a:cubicBezTo>
                      <a:cubicBezTo>
                        <a:pt x="18" y="18"/>
                        <a:pt x="18" y="16"/>
                        <a:pt x="16" y="16"/>
                      </a:cubicBezTo>
                      <a:cubicBezTo>
                        <a:pt x="16" y="16"/>
                        <a:pt x="15" y="17"/>
                        <a:pt x="14" y="16"/>
                      </a:cubicBezTo>
                      <a:cubicBezTo>
                        <a:pt x="13" y="16"/>
                        <a:pt x="13" y="14"/>
                        <a:pt x="11" y="14"/>
                      </a:cubicBezTo>
                      <a:cubicBezTo>
                        <a:pt x="11" y="16"/>
                        <a:pt x="11" y="18"/>
                        <a:pt x="11" y="20"/>
                      </a:cubicBezTo>
                      <a:cubicBezTo>
                        <a:pt x="11" y="22"/>
                        <a:pt x="12" y="24"/>
                        <a:pt x="10" y="24"/>
                      </a:cubicBezTo>
                      <a:cubicBezTo>
                        <a:pt x="7" y="24"/>
                        <a:pt x="4" y="24"/>
                        <a:pt x="2" y="24"/>
                      </a:cubicBezTo>
                      <a:cubicBezTo>
                        <a:pt x="1" y="24"/>
                        <a:pt x="1" y="28"/>
                        <a:pt x="1" y="29"/>
                      </a:cubicBezTo>
                      <a:cubicBezTo>
                        <a:pt x="1" y="33"/>
                        <a:pt x="0" y="40"/>
                        <a:pt x="3" y="43"/>
                      </a:cubicBezTo>
                      <a:cubicBezTo>
                        <a:pt x="4" y="44"/>
                        <a:pt x="7" y="48"/>
                        <a:pt x="8" y="48"/>
                      </a:cubicBezTo>
                      <a:cubicBezTo>
                        <a:pt x="10" y="47"/>
                        <a:pt x="19" y="47"/>
                        <a:pt x="16" y="50"/>
                      </a:cubicBezTo>
                      <a:cubicBezTo>
                        <a:pt x="18" y="50"/>
                        <a:pt x="17" y="50"/>
                        <a:pt x="18" y="50"/>
                      </a:cubicBezTo>
                      <a:cubicBezTo>
                        <a:pt x="20" y="49"/>
                        <a:pt x="21" y="50"/>
                        <a:pt x="22" y="50"/>
                      </a:cubicBezTo>
                      <a:cubicBezTo>
                        <a:pt x="25" y="50"/>
                        <a:pt x="27" y="50"/>
                        <a:pt x="28" y="47"/>
                      </a:cubicBezTo>
                      <a:cubicBezTo>
                        <a:pt x="29" y="46"/>
                        <a:pt x="30" y="45"/>
                        <a:pt x="31" y="44"/>
                      </a:cubicBezTo>
                      <a:cubicBezTo>
                        <a:pt x="32" y="43"/>
                        <a:pt x="34" y="43"/>
                        <a:pt x="35" y="41"/>
                      </a:cubicBezTo>
                      <a:cubicBezTo>
                        <a:pt x="36" y="40"/>
                        <a:pt x="36" y="39"/>
                        <a:pt x="37" y="38"/>
                      </a:cubicBezTo>
                      <a:cubicBezTo>
                        <a:pt x="39" y="38"/>
                        <a:pt x="41" y="38"/>
                        <a:pt x="43" y="38"/>
                      </a:cubicBezTo>
                      <a:cubicBezTo>
                        <a:pt x="42" y="37"/>
                        <a:pt x="42" y="35"/>
                        <a:pt x="42" y="35"/>
                      </a:cubicBezTo>
                      <a:cubicBezTo>
                        <a:pt x="44" y="34"/>
                        <a:pt x="45" y="34"/>
                        <a:pt x="46" y="33"/>
                      </a:cubicBezTo>
                      <a:cubicBezTo>
                        <a:pt x="49" y="32"/>
                        <a:pt x="53" y="31"/>
                        <a:pt x="56" y="30"/>
                      </a:cubicBezTo>
                      <a:cubicBezTo>
                        <a:pt x="55" y="29"/>
                        <a:pt x="55" y="30"/>
                        <a:pt x="56" y="3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8" name="Freeform 732">
                  <a:extLst>
                    <a:ext uri="{FF2B5EF4-FFF2-40B4-BE49-F238E27FC236}">
                      <a16:creationId xmlns:a16="http://schemas.microsoft.com/office/drawing/2014/main" id="{A8561822-4DF2-264C-84E9-B6D276D2B9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47953" y="9839014"/>
                  <a:ext cx="595541" cy="589329"/>
                </a:xfrm>
                <a:custGeom>
                  <a:avLst/>
                  <a:gdLst>
                    <a:gd name="T0" fmla="*/ 33 w 64"/>
                    <a:gd name="T1" fmla="*/ 5 h 63"/>
                    <a:gd name="T2" fmla="*/ 31 w 64"/>
                    <a:gd name="T3" fmla="*/ 2 h 63"/>
                    <a:gd name="T4" fmla="*/ 28 w 64"/>
                    <a:gd name="T5" fmla="*/ 2 h 63"/>
                    <a:gd name="T6" fmla="*/ 18 w 64"/>
                    <a:gd name="T7" fmla="*/ 2 h 63"/>
                    <a:gd name="T8" fmla="*/ 10 w 64"/>
                    <a:gd name="T9" fmla="*/ 2 h 63"/>
                    <a:gd name="T10" fmla="*/ 7 w 64"/>
                    <a:gd name="T11" fmla="*/ 0 h 63"/>
                    <a:gd name="T12" fmla="*/ 4 w 64"/>
                    <a:gd name="T13" fmla="*/ 2 h 63"/>
                    <a:gd name="T14" fmla="*/ 1 w 64"/>
                    <a:gd name="T15" fmla="*/ 2 h 63"/>
                    <a:gd name="T16" fmla="*/ 6 w 64"/>
                    <a:gd name="T17" fmla="*/ 14 h 63"/>
                    <a:gd name="T18" fmla="*/ 9 w 64"/>
                    <a:gd name="T19" fmla="*/ 21 h 63"/>
                    <a:gd name="T20" fmla="*/ 13 w 64"/>
                    <a:gd name="T21" fmla="*/ 29 h 63"/>
                    <a:gd name="T22" fmla="*/ 13 w 64"/>
                    <a:gd name="T23" fmla="*/ 34 h 63"/>
                    <a:gd name="T24" fmla="*/ 14 w 64"/>
                    <a:gd name="T25" fmla="*/ 42 h 63"/>
                    <a:gd name="T26" fmla="*/ 16 w 64"/>
                    <a:gd name="T27" fmla="*/ 51 h 63"/>
                    <a:gd name="T28" fmla="*/ 22 w 64"/>
                    <a:gd name="T29" fmla="*/ 61 h 63"/>
                    <a:gd name="T30" fmla="*/ 28 w 64"/>
                    <a:gd name="T31" fmla="*/ 62 h 63"/>
                    <a:gd name="T32" fmla="*/ 33 w 64"/>
                    <a:gd name="T33" fmla="*/ 62 h 63"/>
                    <a:gd name="T34" fmla="*/ 38 w 64"/>
                    <a:gd name="T35" fmla="*/ 58 h 63"/>
                    <a:gd name="T36" fmla="*/ 38 w 64"/>
                    <a:gd name="T37" fmla="*/ 40 h 63"/>
                    <a:gd name="T38" fmla="*/ 38 w 64"/>
                    <a:gd name="T39" fmla="*/ 28 h 63"/>
                    <a:gd name="T40" fmla="*/ 39 w 64"/>
                    <a:gd name="T41" fmla="*/ 26 h 63"/>
                    <a:gd name="T42" fmla="*/ 43 w 64"/>
                    <a:gd name="T43" fmla="*/ 26 h 63"/>
                    <a:gd name="T44" fmla="*/ 43 w 64"/>
                    <a:gd name="T45" fmla="*/ 7 h 63"/>
                    <a:gd name="T46" fmla="*/ 51 w 64"/>
                    <a:gd name="T47" fmla="*/ 6 h 63"/>
                    <a:gd name="T48" fmla="*/ 53 w 64"/>
                    <a:gd name="T49" fmla="*/ 5 h 63"/>
                    <a:gd name="T50" fmla="*/ 56 w 64"/>
                    <a:gd name="T51" fmla="*/ 8 h 63"/>
                    <a:gd name="T52" fmla="*/ 58 w 64"/>
                    <a:gd name="T53" fmla="*/ 6 h 63"/>
                    <a:gd name="T54" fmla="*/ 62 w 64"/>
                    <a:gd name="T55" fmla="*/ 5 h 63"/>
                    <a:gd name="T56" fmla="*/ 59 w 64"/>
                    <a:gd name="T57" fmla="*/ 2 h 63"/>
                    <a:gd name="T58" fmla="*/ 45 w 64"/>
                    <a:gd name="T59" fmla="*/ 5 h 63"/>
                    <a:gd name="T60" fmla="*/ 33 w 64"/>
                    <a:gd name="T61" fmla="*/ 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4" h="63">
                      <a:moveTo>
                        <a:pt x="33" y="5"/>
                      </a:moveTo>
                      <a:cubicBezTo>
                        <a:pt x="32" y="5"/>
                        <a:pt x="31" y="2"/>
                        <a:pt x="31" y="2"/>
                      </a:cubicBezTo>
                      <a:cubicBezTo>
                        <a:pt x="30" y="2"/>
                        <a:pt x="29" y="2"/>
                        <a:pt x="28" y="2"/>
                      </a:cubicBezTo>
                      <a:cubicBezTo>
                        <a:pt x="25" y="2"/>
                        <a:pt x="21" y="2"/>
                        <a:pt x="18" y="2"/>
                      </a:cubicBezTo>
                      <a:cubicBezTo>
                        <a:pt x="15" y="2"/>
                        <a:pt x="13" y="2"/>
                        <a:pt x="10" y="2"/>
                      </a:cubicBezTo>
                      <a:cubicBezTo>
                        <a:pt x="9" y="2"/>
                        <a:pt x="9" y="0"/>
                        <a:pt x="7" y="0"/>
                      </a:cubicBezTo>
                      <a:cubicBezTo>
                        <a:pt x="6" y="0"/>
                        <a:pt x="5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7"/>
                        <a:pt x="4" y="9"/>
                        <a:pt x="6" y="14"/>
                      </a:cubicBezTo>
                      <a:cubicBezTo>
                        <a:pt x="7" y="16"/>
                        <a:pt x="8" y="19"/>
                        <a:pt x="9" y="21"/>
                      </a:cubicBezTo>
                      <a:cubicBezTo>
                        <a:pt x="10" y="24"/>
                        <a:pt x="12" y="26"/>
                        <a:pt x="13" y="29"/>
                      </a:cubicBezTo>
                      <a:cubicBezTo>
                        <a:pt x="13" y="30"/>
                        <a:pt x="13" y="33"/>
                        <a:pt x="13" y="34"/>
                      </a:cubicBezTo>
                      <a:cubicBezTo>
                        <a:pt x="13" y="37"/>
                        <a:pt x="14" y="39"/>
                        <a:pt x="14" y="42"/>
                      </a:cubicBezTo>
                      <a:cubicBezTo>
                        <a:pt x="15" y="45"/>
                        <a:pt x="15" y="48"/>
                        <a:pt x="16" y="51"/>
                      </a:cubicBezTo>
                      <a:cubicBezTo>
                        <a:pt x="17" y="55"/>
                        <a:pt x="20" y="58"/>
                        <a:pt x="22" y="61"/>
                      </a:cubicBezTo>
                      <a:cubicBezTo>
                        <a:pt x="25" y="58"/>
                        <a:pt x="25" y="60"/>
                        <a:pt x="28" y="62"/>
                      </a:cubicBezTo>
                      <a:cubicBezTo>
                        <a:pt x="29" y="63"/>
                        <a:pt x="32" y="63"/>
                        <a:pt x="33" y="62"/>
                      </a:cubicBezTo>
                      <a:cubicBezTo>
                        <a:pt x="36" y="62"/>
                        <a:pt x="38" y="61"/>
                        <a:pt x="38" y="58"/>
                      </a:cubicBezTo>
                      <a:cubicBezTo>
                        <a:pt x="38" y="52"/>
                        <a:pt x="38" y="46"/>
                        <a:pt x="38" y="40"/>
                      </a:cubicBezTo>
                      <a:cubicBezTo>
                        <a:pt x="38" y="36"/>
                        <a:pt x="38" y="32"/>
                        <a:pt x="38" y="28"/>
                      </a:cubicBezTo>
                      <a:cubicBezTo>
                        <a:pt x="38" y="27"/>
                        <a:pt x="38" y="26"/>
                        <a:pt x="39" y="26"/>
                      </a:cubicBezTo>
                      <a:cubicBezTo>
                        <a:pt x="39" y="26"/>
                        <a:pt x="43" y="26"/>
                        <a:pt x="43" y="26"/>
                      </a:cubicBezTo>
                      <a:cubicBezTo>
                        <a:pt x="43" y="20"/>
                        <a:pt x="43" y="13"/>
                        <a:pt x="43" y="7"/>
                      </a:cubicBezTo>
                      <a:cubicBezTo>
                        <a:pt x="46" y="8"/>
                        <a:pt x="48" y="6"/>
                        <a:pt x="51" y="6"/>
                      </a:cubicBezTo>
                      <a:cubicBezTo>
                        <a:pt x="51" y="5"/>
                        <a:pt x="52" y="5"/>
                        <a:pt x="53" y="5"/>
                      </a:cubicBezTo>
                      <a:cubicBezTo>
                        <a:pt x="53" y="5"/>
                        <a:pt x="55" y="8"/>
                        <a:pt x="56" y="8"/>
                      </a:cubicBezTo>
                      <a:cubicBezTo>
                        <a:pt x="57" y="7"/>
                        <a:pt x="56" y="6"/>
                        <a:pt x="58" y="6"/>
                      </a:cubicBezTo>
                      <a:cubicBezTo>
                        <a:pt x="59" y="6"/>
                        <a:pt x="60" y="5"/>
                        <a:pt x="62" y="5"/>
                      </a:cubicBezTo>
                      <a:cubicBezTo>
                        <a:pt x="64" y="4"/>
                        <a:pt x="60" y="2"/>
                        <a:pt x="59" y="2"/>
                      </a:cubicBezTo>
                      <a:cubicBezTo>
                        <a:pt x="54" y="2"/>
                        <a:pt x="50" y="5"/>
                        <a:pt x="45" y="5"/>
                      </a:cubicBezTo>
                      <a:cubicBezTo>
                        <a:pt x="41" y="5"/>
                        <a:pt x="37" y="5"/>
                        <a:pt x="3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9" name="Freeform 733">
                  <a:extLst>
                    <a:ext uri="{FF2B5EF4-FFF2-40B4-BE49-F238E27FC236}">
                      <a16:creationId xmlns:a16="http://schemas.microsoft.com/office/drawing/2014/main" id="{21295B21-24F1-5C4F-8216-2716FB824C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3875" y="8781415"/>
                  <a:ext cx="850320" cy="888769"/>
                </a:xfrm>
                <a:custGeom>
                  <a:avLst/>
                  <a:gdLst>
                    <a:gd name="T0" fmla="*/ 89 w 91"/>
                    <a:gd name="T1" fmla="*/ 10 h 95"/>
                    <a:gd name="T2" fmla="*/ 83 w 91"/>
                    <a:gd name="T3" fmla="*/ 4 h 95"/>
                    <a:gd name="T4" fmla="*/ 77 w 91"/>
                    <a:gd name="T5" fmla="*/ 6 h 95"/>
                    <a:gd name="T6" fmla="*/ 72 w 91"/>
                    <a:gd name="T7" fmla="*/ 1 h 95"/>
                    <a:gd name="T8" fmla="*/ 65 w 91"/>
                    <a:gd name="T9" fmla="*/ 1 h 95"/>
                    <a:gd name="T10" fmla="*/ 57 w 91"/>
                    <a:gd name="T11" fmla="*/ 2 h 95"/>
                    <a:gd name="T12" fmla="*/ 48 w 91"/>
                    <a:gd name="T13" fmla="*/ 6 h 95"/>
                    <a:gd name="T14" fmla="*/ 35 w 91"/>
                    <a:gd name="T15" fmla="*/ 2 h 95"/>
                    <a:gd name="T16" fmla="*/ 30 w 91"/>
                    <a:gd name="T17" fmla="*/ 12 h 95"/>
                    <a:gd name="T18" fmla="*/ 19 w 91"/>
                    <a:gd name="T19" fmla="*/ 35 h 95"/>
                    <a:gd name="T20" fmla="*/ 17 w 91"/>
                    <a:gd name="T21" fmla="*/ 48 h 95"/>
                    <a:gd name="T22" fmla="*/ 10 w 91"/>
                    <a:gd name="T23" fmla="*/ 49 h 95"/>
                    <a:gd name="T24" fmla="*/ 2 w 91"/>
                    <a:gd name="T25" fmla="*/ 55 h 95"/>
                    <a:gd name="T26" fmla="*/ 1 w 91"/>
                    <a:gd name="T27" fmla="*/ 59 h 95"/>
                    <a:gd name="T28" fmla="*/ 18 w 91"/>
                    <a:gd name="T29" fmla="*/ 57 h 95"/>
                    <a:gd name="T30" fmla="*/ 26 w 91"/>
                    <a:gd name="T31" fmla="*/ 68 h 95"/>
                    <a:gd name="T32" fmla="*/ 35 w 91"/>
                    <a:gd name="T33" fmla="*/ 63 h 95"/>
                    <a:gd name="T34" fmla="*/ 41 w 91"/>
                    <a:gd name="T35" fmla="*/ 64 h 95"/>
                    <a:gd name="T36" fmla="*/ 46 w 91"/>
                    <a:gd name="T37" fmla="*/ 70 h 95"/>
                    <a:gd name="T38" fmla="*/ 47 w 91"/>
                    <a:gd name="T39" fmla="*/ 78 h 95"/>
                    <a:gd name="T40" fmla="*/ 53 w 91"/>
                    <a:gd name="T41" fmla="*/ 82 h 95"/>
                    <a:gd name="T42" fmla="*/ 60 w 91"/>
                    <a:gd name="T43" fmla="*/ 84 h 95"/>
                    <a:gd name="T44" fmla="*/ 66 w 91"/>
                    <a:gd name="T45" fmla="*/ 87 h 95"/>
                    <a:gd name="T46" fmla="*/ 76 w 91"/>
                    <a:gd name="T47" fmla="*/ 90 h 95"/>
                    <a:gd name="T48" fmla="*/ 84 w 91"/>
                    <a:gd name="T49" fmla="*/ 94 h 95"/>
                    <a:gd name="T50" fmla="*/ 77 w 91"/>
                    <a:gd name="T51" fmla="*/ 85 h 95"/>
                    <a:gd name="T52" fmla="*/ 78 w 91"/>
                    <a:gd name="T53" fmla="*/ 73 h 95"/>
                    <a:gd name="T54" fmla="*/ 80 w 91"/>
                    <a:gd name="T55" fmla="*/ 70 h 95"/>
                    <a:gd name="T56" fmla="*/ 84 w 91"/>
                    <a:gd name="T57" fmla="*/ 63 h 95"/>
                    <a:gd name="T58" fmla="*/ 81 w 91"/>
                    <a:gd name="T59" fmla="*/ 55 h 95"/>
                    <a:gd name="T60" fmla="*/ 81 w 91"/>
                    <a:gd name="T61" fmla="*/ 45 h 95"/>
                    <a:gd name="T62" fmla="*/ 83 w 91"/>
                    <a:gd name="T63" fmla="*/ 28 h 95"/>
                    <a:gd name="T64" fmla="*/ 90 w 91"/>
                    <a:gd name="T65" fmla="*/ 18 h 95"/>
                    <a:gd name="T66" fmla="*/ 90 w 91"/>
                    <a:gd name="T67" fmla="*/ 1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1" h="95">
                      <a:moveTo>
                        <a:pt x="90" y="15"/>
                      </a:moveTo>
                      <a:cubicBezTo>
                        <a:pt x="89" y="14"/>
                        <a:pt x="89" y="12"/>
                        <a:pt x="89" y="10"/>
                      </a:cubicBezTo>
                      <a:cubicBezTo>
                        <a:pt x="89" y="9"/>
                        <a:pt x="87" y="8"/>
                        <a:pt x="86" y="7"/>
                      </a:cubicBezTo>
                      <a:cubicBezTo>
                        <a:pt x="86" y="6"/>
                        <a:pt x="84" y="4"/>
                        <a:pt x="83" y="4"/>
                      </a:cubicBezTo>
                      <a:cubicBezTo>
                        <a:pt x="82" y="4"/>
                        <a:pt x="82" y="6"/>
                        <a:pt x="80" y="5"/>
                      </a:cubicBezTo>
                      <a:cubicBezTo>
                        <a:pt x="78" y="4"/>
                        <a:pt x="79" y="5"/>
                        <a:pt x="77" y="6"/>
                      </a:cubicBezTo>
                      <a:cubicBezTo>
                        <a:pt x="77" y="6"/>
                        <a:pt x="75" y="5"/>
                        <a:pt x="75" y="4"/>
                      </a:cubicBezTo>
                      <a:cubicBezTo>
                        <a:pt x="74" y="3"/>
                        <a:pt x="73" y="2"/>
                        <a:pt x="72" y="1"/>
                      </a:cubicBezTo>
                      <a:cubicBezTo>
                        <a:pt x="71" y="0"/>
                        <a:pt x="70" y="2"/>
                        <a:pt x="69" y="2"/>
                      </a:cubicBezTo>
                      <a:cubicBezTo>
                        <a:pt x="68" y="3"/>
                        <a:pt x="66" y="2"/>
                        <a:pt x="65" y="1"/>
                      </a:cubicBezTo>
                      <a:cubicBezTo>
                        <a:pt x="63" y="0"/>
                        <a:pt x="63" y="1"/>
                        <a:pt x="61" y="2"/>
                      </a:cubicBezTo>
                      <a:cubicBezTo>
                        <a:pt x="60" y="3"/>
                        <a:pt x="58" y="2"/>
                        <a:pt x="57" y="2"/>
                      </a:cubicBezTo>
                      <a:cubicBezTo>
                        <a:pt x="56" y="3"/>
                        <a:pt x="53" y="3"/>
                        <a:pt x="52" y="3"/>
                      </a:cubicBezTo>
                      <a:cubicBezTo>
                        <a:pt x="49" y="1"/>
                        <a:pt x="51" y="6"/>
                        <a:pt x="48" y="6"/>
                      </a:cubicBezTo>
                      <a:cubicBezTo>
                        <a:pt x="46" y="7"/>
                        <a:pt x="42" y="6"/>
                        <a:pt x="40" y="5"/>
                      </a:cubicBezTo>
                      <a:cubicBezTo>
                        <a:pt x="38" y="4"/>
                        <a:pt x="37" y="2"/>
                        <a:pt x="35" y="2"/>
                      </a:cubicBezTo>
                      <a:cubicBezTo>
                        <a:pt x="34" y="1"/>
                        <a:pt x="32" y="3"/>
                        <a:pt x="31" y="4"/>
                      </a:cubicBezTo>
                      <a:cubicBezTo>
                        <a:pt x="29" y="6"/>
                        <a:pt x="31" y="9"/>
                        <a:pt x="30" y="12"/>
                      </a:cubicBezTo>
                      <a:cubicBezTo>
                        <a:pt x="27" y="17"/>
                        <a:pt x="27" y="23"/>
                        <a:pt x="24" y="27"/>
                      </a:cubicBezTo>
                      <a:cubicBezTo>
                        <a:pt x="22" y="30"/>
                        <a:pt x="21" y="32"/>
                        <a:pt x="19" y="35"/>
                      </a:cubicBezTo>
                      <a:cubicBezTo>
                        <a:pt x="18" y="37"/>
                        <a:pt x="18" y="39"/>
                        <a:pt x="18" y="41"/>
                      </a:cubicBezTo>
                      <a:cubicBezTo>
                        <a:pt x="18" y="44"/>
                        <a:pt x="19" y="46"/>
                        <a:pt x="17" y="48"/>
                      </a:cubicBezTo>
                      <a:cubicBezTo>
                        <a:pt x="16" y="48"/>
                        <a:pt x="11" y="51"/>
                        <a:pt x="11" y="51"/>
                      </a:cubicBezTo>
                      <a:cubicBezTo>
                        <a:pt x="10" y="51"/>
                        <a:pt x="12" y="48"/>
                        <a:pt x="10" y="49"/>
                      </a:cubicBezTo>
                      <a:cubicBezTo>
                        <a:pt x="7" y="51"/>
                        <a:pt x="7" y="53"/>
                        <a:pt x="5" y="50"/>
                      </a:cubicBezTo>
                      <a:cubicBezTo>
                        <a:pt x="4" y="51"/>
                        <a:pt x="2" y="53"/>
                        <a:pt x="2" y="55"/>
                      </a:cubicBezTo>
                      <a:cubicBezTo>
                        <a:pt x="2" y="55"/>
                        <a:pt x="2" y="56"/>
                        <a:pt x="1" y="56"/>
                      </a:cubicBezTo>
                      <a:cubicBezTo>
                        <a:pt x="0" y="57"/>
                        <a:pt x="1" y="58"/>
                        <a:pt x="1" y="59"/>
                      </a:cubicBezTo>
                      <a:cubicBezTo>
                        <a:pt x="5" y="56"/>
                        <a:pt x="8" y="57"/>
                        <a:pt x="13" y="57"/>
                      </a:cubicBezTo>
                      <a:cubicBezTo>
                        <a:pt x="15" y="57"/>
                        <a:pt x="16" y="57"/>
                        <a:pt x="18" y="57"/>
                      </a:cubicBezTo>
                      <a:cubicBezTo>
                        <a:pt x="20" y="57"/>
                        <a:pt x="21" y="60"/>
                        <a:pt x="22" y="62"/>
                      </a:cubicBezTo>
                      <a:cubicBezTo>
                        <a:pt x="23" y="64"/>
                        <a:pt x="24" y="67"/>
                        <a:pt x="26" y="68"/>
                      </a:cubicBezTo>
                      <a:cubicBezTo>
                        <a:pt x="27" y="69"/>
                        <a:pt x="31" y="68"/>
                        <a:pt x="33" y="67"/>
                      </a:cubicBezTo>
                      <a:cubicBezTo>
                        <a:pt x="34" y="67"/>
                        <a:pt x="34" y="64"/>
                        <a:pt x="35" y="63"/>
                      </a:cubicBezTo>
                      <a:cubicBezTo>
                        <a:pt x="35" y="61"/>
                        <a:pt x="38" y="62"/>
                        <a:pt x="39" y="62"/>
                      </a:cubicBezTo>
                      <a:cubicBezTo>
                        <a:pt x="39" y="64"/>
                        <a:pt x="39" y="64"/>
                        <a:pt x="41" y="64"/>
                      </a:cubicBezTo>
                      <a:cubicBezTo>
                        <a:pt x="42" y="64"/>
                        <a:pt x="45" y="63"/>
                        <a:pt x="45" y="65"/>
                      </a:cubicBezTo>
                      <a:cubicBezTo>
                        <a:pt x="45" y="67"/>
                        <a:pt x="46" y="68"/>
                        <a:pt x="46" y="70"/>
                      </a:cubicBezTo>
                      <a:cubicBezTo>
                        <a:pt x="46" y="71"/>
                        <a:pt x="46" y="72"/>
                        <a:pt x="45" y="74"/>
                      </a:cubicBezTo>
                      <a:cubicBezTo>
                        <a:pt x="45" y="75"/>
                        <a:pt x="46" y="77"/>
                        <a:pt x="47" y="78"/>
                      </a:cubicBezTo>
                      <a:cubicBezTo>
                        <a:pt x="48" y="79"/>
                        <a:pt x="47" y="81"/>
                        <a:pt x="47" y="82"/>
                      </a:cubicBezTo>
                      <a:cubicBezTo>
                        <a:pt x="47" y="85"/>
                        <a:pt x="52" y="82"/>
                        <a:pt x="53" y="82"/>
                      </a:cubicBezTo>
                      <a:cubicBezTo>
                        <a:pt x="55" y="82"/>
                        <a:pt x="56" y="82"/>
                        <a:pt x="57" y="83"/>
                      </a:cubicBezTo>
                      <a:cubicBezTo>
                        <a:pt x="59" y="85"/>
                        <a:pt x="58" y="84"/>
                        <a:pt x="60" y="84"/>
                      </a:cubicBezTo>
                      <a:cubicBezTo>
                        <a:pt x="62" y="84"/>
                        <a:pt x="62" y="85"/>
                        <a:pt x="63" y="86"/>
                      </a:cubicBezTo>
                      <a:cubicBezTo>
                        <a:pt x="64" y="86"/>
                        <a:pt x="65" y="87"/>
                        <a:pt x="66" y="87"/>
                      </a:cubicBezTo>
                      <a:cubicBezTo>
                        <a:pt x="69" y="88"/>
                        <a:pt x="70" y="88"/>
                        <a:pt x="71" y="85"/>
                      </a:cubicBezTo>
                      <a:cubicBezTo>
                        <a:pt x="72" y="88"/>
                        <a:pt x="73" y="89"/>
                        <a:pt x="76" y="90"/>
                      </a:cubicBezTo>
                      <a:cubicBezTo>
                        <a:pt x="78" y="91"/>
                        <a:pt x="78" y="94"/>
                        <a:pt x="80" y="95"/>
                      </a:cubicBezTo>
                      <a:cubicBezTo>
                        <a:pt x="80" y="95"/>
                        <a:pt x="84" y="94"/>
                        <a:pt x="84" y="94"/>
                      </a:cubicBezTo>
                      <a:cubicBezTo>
                        <a:pt x="84" y="92"/>
                        <a:pt x="85" y="88"/>
                        <a:pt x="83" y="89"/>
                      </a:cubicBezTo>
                      <a:cubicBezTo>
                        <a:pt x="80" y="90"/>
                        <a:pt x="78" y="88"/>
                        <a:pt x="77" y="85"/>
                      </a:cubicBezTo>
                      <a:cubicBezTo>
                        <a:pt x="77" y="83"/>
                        <a:pt x="79" y="80"/>
                        <a:pt x="78" y="77"/>
                      </a:cubicBezTo>
                      <a:cubicBezTo>
                        <a:pt x="78" y="76"/>
                        <a:pt x="77" y="74"/>
                        <a:pt x="78" y="73"/>
                      </a:cubicBezTo>
                      <a:cubicBezTo>
                        <a:pt x="78" y="73"/>
                        <a:pt x="78" y="72"/>
                        <a:pt x="79" y="72"/>
                      </a:cubicBezTo>
                      <a:cubicBezTo>
                        <a:pt x="80" y="72"/>
                        <a:pt x="79" y="70"/>
                        <a:pt x="80" y="70"/>
                      </a:cubicBezTo>
                      <a:cubicBezTo>
                        <a:pt x="81" y="68"/>
                        <a:pt x="86" y="68"/>
                        <a:pt x="87" y="68"/>
                      </a:cubicBezTo>
                      <a:cubicBezTo>
                        <a:pt x="85" y="67"/>
                        <a:pt x="86" y="64"/>
                        <a:pt x="84" y="63"/>
                      </a:cubicBezTo>
                      <a:cubicBezTo>
                        <a:pt x="83" y="62"/>
                        <a:pt x="82" y="61"/>
                        <a:pt x="82" y="60"/>
                      </a:cubicBezTo>
                      <a:cubicBezTo>
                        <a:pt x="82" y="58"/>
                        <a:pt x="82" y="56"/>
                        <a:pt x="81" y="55"/>
                      </a:cubicBezTo>
                      <a:cubicBezTo>
                        <a:pt x="81" y="53"/>
                        <a:pt x="80" y="52"/>
                        <a:pt x="80" y="50"/>
                      </a:cubicBezTo>
                      <a:cubicBezTo>
                        <a:pt x="80" y="49"/>
                        <a:pt x="80" y="44"/>
                        <a:pt x="81" y="45"/>
                      </a:cubicBezTo>
                      <a:cubicBezTo>
                        <a:pt x="80" y="41"/>
                        <a:pt x="80" y="39"/>
                        <a:pt x="82" y="35"/>
                      </a:cubicBezTo>
                      <a:cubicBezTo>
                        <a:pt x="83" y="32"/>
                        <a:pt x="83" y="31"/>
                        <a:pt x="83" y="28"/>
                      </a:cubicBezTo>
                      <a:cubicBezTo>
                        <a:pt x="83" y="25"/>
                        <a:pt x="85" y="23"/>
                        <a:pt x="87" y="21"/>
                      </a:cubicBezTo>
                      <a:cubicBezTo>
                        <a:pt x="88" y="20"/>
                        <a:pt x="89" y="19"/>
                        <a:pt x="90" y="18"/>
                      </a:cubicBezTo>
                      <a:cubicBezTo>
                        <a:pt x="91" y="17"/>
                        <a:pt x="91" y="17"/>
                        <a:pt x="90" y="15"/>
                      </a:cubicBezTo>
                      <a:cubicBezTo>
                        <a:pt x="89" y="15"/>
                        <a:pt x="91" y="16"/>
                        <a:pt x="90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0" name="Freeform 734">
                  <a:extLst>
                    <a:ext uri="{FF2B5EF4-FFF2-40B4-BE49-F238E27FC236}">
                      <a16:creationId xmlns:a16="http://schemas.microsoft.com/office/drawing/2014/main" id="{2EA03695-E524-1F4F-9172-8A26419141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54321" y="9307030"/>
                  <a:ext cx="525479" cy="589329"/>
                </a:xfrm>
                <a:custGeom>
                  <a:avLst/>
                  <a:gdLst>
                    <a:gd name="T0" fmla="*/ 51 w 56"/>
                    <a:gd name="T1" fmla="*/ 27 h 63"/>
                    <a:gd name="T2" fmla="*/ 48 w 56"/>
                    <a:gd name="T3" fmla="*/ 26 h 63"/>
                    <a:gd name="T4" fmla="*/ 47 w 56"/>
                    <a:gd name="T5" fmla="*/ 21 h 63"/>
                    <a:gd name="T6" fmla="*/ 46 w 56"/>
                    <a:gd name="T7" fmla="*/ 12 h 63"/>
                    <a:gd name="T8" fmla="*/ 46 w 56"/>
                    <a:gd name="T9" fmla="*/ 8 h 63"/>
                    <a:gd name="T10" fmla="*/ 43 w 56"/>
                    <a:gd name="T11" fmla="*/ 8 h 63"/>
                    <a:gd name="T12" fmla="*/ 40 w 56"/>
                    <a:gd name="T13" fmla="*/ 6 h 63"/>
                    <a:gd name="T14" fmla="*/ 35 w 56"/>
                    <a:gd name="T15" fmla="*/ 8 h 63"/>
                    <a:gd name="T16" fmla="*/ 34 w 56"/>
                    <a:gd name="T17" fmla="*/ 11 h 63"/>
                    <a:gd name="T18" fmla="*/ 29 w 56"/>
                    <a:gd name="T19" fmla="*/ 12 h 63"/>
                    <a:gd name="T20" fmla="*/ 18 w 56"/>
                    <a:gd name="T21" fmla="*/ 1 h 63"/>
                    <a:gd name="T22" fmla="*/ 3 w 56"/>
                    <a:gd name="T23" fmla="*/ 2 h 63"/>
                    <a:gd name="T24" fmla="*/ 6 w 56"/>
                    <a:gd name="T25" fmla="*/ 12 h 63"/>
                    <a:gd name="T26" fmla="*/ 6 w 56"/>
                    <a:gd name="T27" fmla="*/ 16 h 63"/>
                    <a:gd name="T28" fmla="*/ 6 w 56"/>
                    <a:gd name="T29" fmla="*/ 20 h 63"/>
                    <a:gd name="T30" fmla="*/ 8 w 56"/>
                    <a:gd name="T31" fmla="*/ 33 h 63"/>
                    <a:gd name="T32" fmla="*/ 3 w 56"/>
                    <a:gd name="T33" fmla="*/ 41 h 63"/>
                    <a:gd name="T34" fmla="*/ 0 w 56"/>
                    <a:gd name="T35" fmla="*/ 50 h 63"/>
                    <a:gd name="T36" fmla="*/ 0 w 56"/>
                    <a:gd name="T37" fmla="*/ 55 h 63"/>
                    <a:gd name="T38" fmla="*/ 0 w 56"/>
                    <a:gd name="T39" fmla="*/ 59 h 63"/>
                    <a:gd name="T40" fmla="*/ 3 w 56"/>
                    <a:gd name="T41" fmla="*/ 59 h 63"/>
                    <a:gd name="T42" fmla="*/ 8 w 56"/>
                    <a:gd name="T43" fmla="*/ 58 h 63"/>
                    <a:gd name="T44" fmla="*/ 9 w 56"/>
                    <a:gd name="T45" fmla="*/ 59 h 63"/>
                    <a:gd name="T46" fmla="*/ 16 w 56"/>
                    <a:gd name="T47" fmla="*/ 59 h 63"/>
                    <a:gd name="T48" fmla="*/ 25 w 56"/>
                    <a:gd name="T49" fmla="*/ 59 h 63"/>
                    <a:gd name="T50" fmla="*/ 30 w 56"/>
                    <a:gd name="T51" fmla="*/ 59 h 63"/>
                    <a:gd name="T52" fmla="*/ 39 w 56"/>
                    <a:gd name="T53" fmla="*/ 62 h 63"/>
                    <a:gd name="T54" fmla="*/ 53 w 56"/>
                    <a:gd name="T55" fmla="*/ 60 h 63"/>
                    <a:gd name="T56" fmla="*/ 46 w 56"/>
                    <a:gd name="T57" fmla="*/ 51 h 63"/>
                    <a:gd name="T58" fmla="*/ 46 w 56"/>
                    <a:gd name="T59" fmla="*/ 37 h 63"/>
                    <a:gd name="T60" fmla="*/ 56 w 56"/>
                    <a:gd name="T61" fmla="*/ 35 h 63"/>
                    <a:gd name="T62" fmla="*/ 56 w 56"/>
                    <a:gd name="T63" fmla="*/ 27 h 63"/>
                    <a:gd name="T64" fmla="*/ 51 w 56"/>
                    <a:gd name="T65" fmla="*/ 2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6" h="63">
                      <a:moveTo>
                        <a:pt x="51" y="27"/>
                      </a:moveTo>
                      <a:cubicBezTo>
                        <a:pt x="49" y="27"/>
                        <a:pt x="48" y="28"/>
                        <a:pt x="48" y="26"/>
                      </a:cubicBezTo>
                      <a:cubicBezTo>
                        <a:pt x="48" y="24"/>
                        <a:pt x="48" y="23"/>
                        <a:pt x="47" y="21"/>
                      </a:cubicBezTo>
                      <a:cubicBezTo>
                        <a:pt x="45" y="18"/>
                        <a:pt x="48" y="15"/>
                        <a:pt x="46" y="12"/>
                      </a:cubicBezTo>
                      <a:cubicBezTo>
                        <a:pt x="46" y="11"/>
                        <a:pt x="46" y="8"/>
                        <a:pt x="46" y="8"/>
                      </a:cubicBezTo>
                      <a:cubicBezTo>
                        <a:pt x="46" y="8"/>
                        <a:pt x="43" y="8"/>
                        <a:pt x="43" y="8"/>
                      </a:cubicBezTo>
                      <a:cubicBezTo>
                        <a:pt x="40" y="8"/>
                        <a:pt x="40" y="9"/>
                        <a:pt x="40" y="6"/>
                      </a:cubicBezTo>
                      <a:cubicBezTo>
                        <a:pt x="37" y="6"/>
                        <a:pt x="36" y="5"/>
                        <a:pt x="35" y="8"/>
                      </a:cubicBezTo>
                      <a:cubicBezTo>
                        <a:pt x="35" y="8"/>
                        <a:pt x="35" y="11"/>
                        <a:pt x="34" y="11"/>
                      </a:cubicBezTo>
                      <a:cubicBezTo>
                        <a:pt x="33" y="12"/>
                        <a:pt x="31" y="12"/>
                        <a:pt x="29" y="12"/>
                      </a:cubicBezTo>
                      <a:cubicBezTo>
                        <a:pt x="22" y="13"/>
                        <a:pt x="24" y="1"/>
                        <a:pt x="18" y="1"/>
                      </a:cubicBezTo>
                      <a:cubicBezTo>
                        <a:pt x="13" y="1"/>
                        <a:pt x="7" y="0"/>
                        <a:pt x="3" y="2"/>
                      </a:cubicBezTo>
                      <a:cubicBezTo>
                        <a:pt x="1" y="4"/>
                        <a:pt x="6" y="10"/>
                        <a:pt x="6" y="12"/>
                      </a:cubicBezTo>
                      <a:cubicBezTo>
                        <a:pt x="7" y="13"/>
                        <a:pt x="7" y="15"/>
                        <a:pt x="6" y="16"/>
                      </a:cubicBezTo>
                      <a:cubicBezTo>
                        <a:pt x="4" y="17"/>
                        <a:pt x="6" y="19"/>
                        <a:pt x="6" y="20"/>
                      </a:cubicBezTo>
                      <a:cubicBezTo>
                        <a:pt x="9" y="24"/>
                        <a:pt x="11" y="29"/>
                        <a:pt x="8" y="33"/>
                      </a:cubicBezTo>
                      <a:cubicBezTo>
                        <a:pt x="6" y="36"/>
                        <a:pt x="4" y="38"/>
                        <a:pt x="3" y="41"/>
                      </a:cubicBezTo>
                      <a:cubicBezTo>
                        <a:pt x="2" y="44"/>
                        <a:pt x="1" y="47"/>
                        <a:pt x="0" y="50"/>
                      </a:cubicBezTo>
                      <a:cubicBezTo>
                        <a:pt x="0" y="52"/>
                        <a:pt x="0" y="54"/>
                        <a:pt x="0" y="55"/>
                      </a:cubicBezTo>
                      <a:cubicBezTo>
                        <a:pt x="0" y="56"/>
                        <a:pt x="0" y="58"/>
                        <a:pt x="0" y="59"/>
                      </a:cubicBezTo>
                      <a:cubicBezTo>
                        <a:pt x="1" y="59"/>
                        <a:pt x="2" y="59"/>
                        <a:pt x="3" y="59"/>
                      </a:cubicBezTo>
                      <a:cubicBezTo>
                        <a:pt x="5" y="59"/>
                        <a:pt x="5" y="56"/>
                        <a:pt x="8" y="58"/>
                      </a:cubicBezTo>
                      <a:cubicBezTo>
                        <a:pt x="8" y="58"/>
                        <a:pt x="9" y="59"/>
                        <a:pt x="9" y="59"/>
                      </a:cubicBezTo>
                      <a:cubicBezTo>
                        <a:pt x="12" y="59"/>
                        <a:pt x="14" y="59"/>
                        <a:pt x="16" y="59"/>
                      </a:cubicBezTo>
                      <a:cubicBezTo>
                        <a:pt x="19" y="59"/>
                        <a:pt x="22" y="59"/>
                        <a:pt x="25" y="59"/>
                      </a:cubicBezTo>
                      <a:cubicBezTo>
                        <a:pt x="26" y="59"/>
                        <a:pt x="29" y="59"/>
                        <a:pt x="30" y="59"/>
                      </a:cubicBezTo>
                      <a:cubicBezTo>
                        <a:pt x="32" y="63"/>
                        <a:pt x="36" y="62"/>
                        <a:pt x="39" y="62"/>
                      </a:cubicBezTo>
                      <a:cubicBezTo>
                        <a:pt x="44" y="62"/>
                        <a:pt x="48" y="61"/>
                        <a:pt x="53" y="60"/>
                      </a:cubicBezTo>
                      <a:cubicBezTo>
                        <a:pt x="50" y="57"/>
                        <a:pt x="46" y="55"/>
                        <a:pt x="46" y="51"/>
                      </a:cubicBezTo>
                      <a:cubicBezTo>
                        <a:pt x="46" y="46"/>
                        <a:pt x="46" y="41"/>
                        <a:pt x="46" y="37"/>
                      </a:cubicBezTo>
                      <a:cubicBezTo>
                        <a:pt x="46" y="36"/>
                        <a:pt x="56" y="38"/>
                        <a:pt x="56" y="35"/>
                      </a:cubicBezTo>
                      <a:cubicBezTo>
                        <a:pt x="56" y="33"/>
                        <a:pt x="56" y="30"/>
                        <a:pt x="56" y="27"/>
                      </a:cubicBezTo>
                      <a:cubicBezTo>
                        <a:pt x="56" y="24"/>
                        <a:pt x="53" y="27"/>
                        <a:pt x="51" y="2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1" name="Freeform 735">
                  <a:extLst>
                    <a:ext uri="{FF2B5EF4-FFF2-40B4-BE49-F238E27FC236}">
                      <a16:creationId xmlns:a16="http://schemas.microsoft.com/office/drawing/2014/main" id="{A84C74D7-00B1-9B4C-99E6-382678C538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91902" y="9867685"/>
                  <a:ext cx="429937" cy="449163"/>
                </a:xfrm>
                <a:custGeom>
                  <a:avLst/>
                  <a:gdLst>
                    <a:gd name="T0" fmla="*/ 25 w 46"/>
                    <a:gd name="T1" fmla="*/ 2 h 48"/>
                    <a:gd name="T2" fmla="*/ 21 w 46"/>
                    <a:gd name="T3" fmla="*/ 3 h 48"/>
                    <a:gd name="T4" fmla="*/ 18 w 46"/>
                    <a:gd name="T5" fmla="*/ 4 h 48"/>
                    <a:gd name="T6" fmla="*/ 6 w 46"/>
                    <a:gd name="T7" fmla="*/ 4 h 48"/>
                    <a:gd name="T8" fmla="*/ 6 w 46"/>
                    <a:gd name="T9" fmla="*/ 18 h 48"/>
                    <a:gd name="T10" fmla="*/ 6 w 46"/>
                    <a:gd name="T11" fmla="*/ 23 h 48"/>
                    <a:gd name="T12" fmla="*/ 1 w 46"/>
                    <a:gd name="T13" fmla="*/ 24 h 48"/>
                    <a:gd name="T14" fmla="*/ 1 w 46"/>
                    <a:gd name="T15" fmla="*/ 31 h 48"/>
                    <a:gd name="T16" fmla="*/ 1 w 46"/>
                    <a:gd name="T17" fmla="*/ 38 h 48"/>
                    <a:gd name="T18" fmla="*/ 4 w 46"/>
                    <a:gd name="T19" fmla="*/ 47 h 48"/>
                    <a:gd name="T20" fmla="*/ 8 w 46"/>
                    <a:gd name="T21" fmla="*/ 48 h 48"/>
                    <a:gd name="T22" fmla="*/ 13 w 46"/>
                    <a:gd name="T23" fmla="*/ 44 h 48"/>
                    <a:gd name="T24" fmla="*/ 19 w 46"/>
                    <a:gd name="T25" fmla="*/ 41 h 48"/>
                    <a:gd name="T26" fmla="*/ 29 w 46"/>
                    <a:gd name="T27" fmla="*/ 39 h 48"/>
                    <a:gd name="T28" fmla="*/ 31 w 46"/>
                    <a:gd name="T29" fmla="*/ 37 h 48"/>
                    <a:gd name="T30" fmla="*/ 34 w 46"/>
                    <a:gd name="T31" fmla="*/ 34 h 48"/>
                    <a:gd name="T32" fmla="*/ 43 w 46"/>
                    <a:gd name="T33" fmla="*/ 26 h 48"/>
                    <a:gd name="T34" fmla="*/ 44 w 46"/>
                    <a:gd name="T35" fmla="*/ 22 h 48"/>
                    <a:gd name="T36" fmla="*/ 40 w 46"/>
                    <a:gd name="T37" fmla="*/ 21 h 48"/>
                    <a:gd name="T38" fmla="*/ 38 w 46"/>
                    <a:gd name="T39" fmla="*/ 17 h 48"/>
                    <a:gd name="T40" fmla="*/ 39 w 46"/>
                    <a:gd name="T41" fmla="*/ 15 h 48"/>
                    <a:gd name="T42" fmla="*/ 36 w 46"/>
                    <a:gd name="T43" fmla="*/ 14 h 48"/>
                    <a:gd name="T44" fmla="*/ 36 w 46"/>
                    <a:gd name="T45" fmla="*/ 13 h 48"/>
                    <a:gd name="T46" fmla="*/ 34 w 46"/>
                    <a:gd name="T47" fmla="*/ 12 h 48"/>
                    <a:gd name="T48" fmla="*/ 30 w 46"/>
                    <a:gd name="T49" fmla="*/ 7 h 48"/>
                    <a:gd name="T50" fmla="*/ 25 w 46"/>
                    <a:gd name="T51" fmla="*/ 2 h 48"/>
                    <a:gd name="T52" fmla="*/ 25 w 46"/>
                    <a:gd name="T53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6" h="48">
                      <a:moveTo>
                        <a:pt x="25" y="2"/>
                      </a:moveTo>
                      <a:cubicBezTo>
                        <a:pt x="24" y="3"/>
                        <a:pt x="22" y="3"/>
                        <a:pt x="21" y="3"/>
                      </a:cubicBezTo>
                      <a:cubicBezTo>
                        <a:pt x="19" y="3"/>
                        <a:pt x="20" y="6"/>
                        <a:pt x="18" y="4"/>
                      </a:cubicBezTo>
                      <a:cubicBezTo>
                        <a:pt x="15" y="0"/>
                        <a:pt x="10" y="5"/>
                        <a:pt x="6" y="4"/>
                      </a:cubicBezTo>
                      <a:cubicBezTo>
                        <a:pt x="6" y="9"/>
                        <a:pt x="6" y="14"/>
                        <a:pt x="6" y="18"/>
                      </a:cubicBezTo>
                      <a:cubicBezTo>
                        <a:pt x="6" y="19"/>
                        <a:pt x="7" y="23"/>
                        <a:pt x="6" y="23"/>
                      </a:cubicBezTo>
                      <a:cubicBezTo>
                        <a:pt x="5" y="24"/>
                        <a:pt x="1" y="22"/>
                        <a:pt x="1" y="24"/>
                      </a:cubicBezTo>
                      <a:cubicBezTo>
                        <a:pt x="1" y="26"/>
                        <a:pt x="1" y="29"/>
                        <a:pt x="1" y="31"/>
                      </a:cubicBezTo>
                      <a:cubicBezTo>
                        <a:pt x="1" y="33"/>
                        <a:pt x="0" y="36"/>
                        <a:pt x="1" y="38"/>
                      </a:cubicBezTo>
                      <a:cubicBezTo>
                        <a:pt x="5" y="39"/>
                        <a:pt x="6" y="44"/>
                        <a:pt x="4" y="47"/>
                      </a:cubicBezTo>
                      <a:cubicBezTo>
                        <a:pt x="4" y="48"/>
                        <a:pt x="8" y="48"/>
                        <a:pt x="8" y="48"/>
                      </a:cubicBezTo>
                      <a:cubicBezTo>
                        <a:pt x="10" y="48"/>
                        <a:pt x="11" y="46"/>
                        <a:pt x="13" y="44"/>
                      </a:cubicBezTo>
                      <a:cubicBezTo>
                        <a:pt x="15" y="42"/>
                        <a:pt x="15" y="39"/>
                        <a:pt x="19" y="41"/>
                      </a:cubicBezTo>
                      <a:cubicBezTo>
                        <a:pt x="23" y="43"/>
                        <a:pt x="27" y="44"/>
                        <a:pt x="29" y="39"/>
                      </a:cubicBezTo>
                      <a:cubicBezTo>
                        <a:pt x="29" y="38"/>
                        <a:pt x="29" y="37"/>
                        <a:pt x="31" y="37"/>
                      </a:cubicBezTo>
                      <a:cubicBezTo>
                        <a:pt x="33" y="37"/>
                        <a:pt x="34" y="35"/>
                        <a:pt x="34" y="34"/>
                      </a:cubicBezTo>
                      <a:cubicBezTo>
                        <a:pt x="36" y="31"/>
                        <a:pt x="40" y="28"/>
                        <a:pt x="43" y="26"/>
                      </a:cubicBezTo>
                      <a:cubicBezTo>
                        <a:pt x="45" y="25"/>
                        <a:pt x="46" y="24"/>
                        <a:pt x="44" y="22"/>
                      </a:cubicBezTo>
                      <a:cubicBezTo>
                        <a:pt x="43" y="21"/>
                        <a:pt x="40" y="22"/>
                        <a:pt x="40" y="21"/>
                      </a:cubicBezTo>
                      <a:cubicBezTo>
                        <a:pt x="39" y="20"/>
                        <a:pt x="38" y="19"/>
                        <a:pt x="38" y="17"/>
                      </a:cubicBezTo>
                      <a:cubicBezTo>
                        <a:pt x="38" y="17"/>
                        <a:pt x="39" y="16"/>
                        <a:pt x="39" y="15"/>
                      </a:cubicBezTo>
                      <a:cubicBezTo>
                        <a:pt x="38" y="15"/>
                        <a:pt x="37" y="15"/>
                        <a:pt x="36" y="14"/>
                      </a:cubicBezTo>
                      <a:cubicBezTo>
                        <a:pt x="36" y="14"/>
                        <a:pt x="37" y="13"/>
                        <a:pt x="36" y="13"/>
                      </a:cubicBezTo>
                      <a:cubicBezTo>
                        <a:pt x="35" y="13"/>
                        <a:pt x="35" y="12"/>
                        <a:pt x="34" y="12"/>
                      </a:cubicBezTo>
                      <a:cubicBezTo>
                        <a:pt x="32" y="11"/>
                        <a:pt x="31" y="10"/>
                        <a:pt x="30" y="7"/>
                      </a:cubicBezTo>
                      <a:cubicBezTo>
                        <a:pt x="30" y="6"/>
                        <a:pt x="27" y="2"/>
                        <a:pt x="25" y="2"/>
                      </a:cubicBezTo>
                      <a:cubicBezTo>
                        <a:pt x="25" y="2"/>
                        <a:pt x="26" y="2"/>
                        <a:pt x="2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2" name="Freeform 736">
                  <a:extLst>
                    <a:ext uri="{FF2B5EF4-FFF2-40B4-BE49-F238E27FC236}">
                      <a16:creationId xmlns:a16="http://schemas.microsoft.com/office/drawing/2014/main" id="{B29BC57A-9B82-864F-A491-4B46C1FC80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4385" y="9775302"/>
                  <a:ext cx="366242" cy="324926"/>
                </a:xfrm>
                <a:custGeom>
                  <a:avLst/>
                  <a:gdLst>
                    <a:gd name="T0" fmla="*/ 39 w 39"/>
                    <a:gd name="T1" fmla="*/ 22 h 35"/>
                    <a:gd name="T2" fmla="*/ 38 w 39"/>
                    <a:gd name="T3" fmla="*/ 18 h 35"/>
                    <a:gd name="T4" fmla="*/ 39 w 39"/>
                    <a:gd name="T5" fmla="*/ 14 h 35"/>
                    <a:gd name="T6" fmla="*/ 38 w 39"/>
                    <a:gd name="T7" fmla="*/ 7 h 35"/>
                    <a:gd name="T8" fmla="*/ 27 w 39"/>
                    <a:gd name="T9" fmla="*/ 2 h 35"/>
                    <a:gd name="T10" fmla="*/ 24 w 39"/>
                    <a:gd name="T11" fmla="*/ 0 h 35"/>
                    <a:gd name="T12" fmla="*/ 19 w 39"/>
                    <a:gd name="T13" fmla="*/ 3 h 35"/>
                    <a:gd name="T14" fmla="*/ 13 w 39"/>
                    <a:gd name="T15" fmla="*/ 7 h 35"/>
                    <a:gd name="T16" fmla="*/ 9 w 39"/>
                    <a:gd name="T17" fmla="*/ 12 h 35"/>
                    <a:gd name="T18" fmla="*/ 2 w 39"/>
                    <a:gd name="T19" fmla="*/ 12 h 35"/>
                    <a:gd name="T20" fmla="*/ 5 w 39"/>
                    <a:gd name="T21" fmla="*/ 16 h 35"/>
                    <a:gd name="T22" fmla="*/ 8 w 39"/>
                    <a:gd name="T23" fmla="*/ 21 h 35"/>
                    <a:gd name="T24" fmla="*/ 11 w 39"/>
                    <a:gd name="T25" fmla="*/ 23 h 35"/>
                    <a:gd name="T26" fmla="*/ 11 w 39"/>
                    <a:gd name="T27" fmla="*/ 24 h 35"/>
                    <a:gd name="T28" fmla="*/ 14 w 39"/>
                    <a:gd name="T29" fmla="*/ 25 h 35"/>
                    <a:gd name="T30" fmla="*/ 13 w 39"/>
                    <a:gd name="T31" fmla="*/ 28 h 35"/>
                    <a:gd name="T32" fmla="*/ 15 w 39"/>
                    <a:gd name="T33" fmla="*/ 31 h 35"/>
                    <a:gd name="T34" fmla="*/ 20 w 39"/>
                    <a:gd name="T35" fmla="*/ 34 h 35"/>
                    <a:gd name="T36" fmla="*/ 25 w 39"/>
                    <a:gd name="T37" fmla="*/ 35 h 35"/>
                    <a:gd name="T38" fmla="*/ 27 w 39"/>
                    <a:gd name="T39" fmla="*/ 35 h 35"/>
                    <a:gd name="T40" fmla="*/ 34 w 39"/>
                    <a:gd name="T41" fmla="*/ 31 h 35"/>
                    <a:gd name="T42" fmla="*/ 36 w 39"/>
                    <a:gd name="T43" fmla="*/ 27 h 35"/>
                    <a:gd name="T44" fmla="*/ 39 w 39"/>
                    <a:gd name="T45" fmla="*/ 2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9" h="35">
                      <a:moveTo>
                        <a:pt x="39" y="22"/>
                      </a:moveTo>
                      <a:cubicBezTo>
                        <a:pt x="39" y="21"/>
                        <a:pt x="38" y="19"/>
                        <a:pt x="38" y="18"/>
                      </a:cubicBezTo>
                      <a:cubicBezTo>
                        <a:pt x="38" y="16"/>
                        <a:pt x="39" y="15"/>
                        <a:pt x="39" y="14"/>
                      </a:cubicBezTo>
                      <a:cubicBezTo>
                        <a:pt x="39" y="11"/>
                        <a:pt x="39" y="9"/>
                        <a:pt x="38" y="7"/>
                      </a:cubicBezTo>
                      <a:cubicBezTo>
                        <a:pt x="38" y="4"/>
                        <a:pt x="29" y="2"/>
                        <a:pt x="27" y="2"/>
                      </a:cubicBezTo>
                      <a:cubicBezTo>
                        <a:pt x="27" y="0"/>
                        <a:pt x="27" y="0"/>
                        <a:pt x="24" y="0"/>
                      </a:cubicBezTo>
                      <a:cubicBezTo>
                        <a:pt x="21" y="0"/>
                        <a:pt x="21" y="1"/>
                        <a:pt x="19" y="3"/>
                      </a:cubicBezTo>
                      <a:cubicBezTo>
                        <a:pt x="18" y="5"/>
                        <a:pt x="15" y="6"/>
                        <a:pt x="13" y="7"/>
                      </a:cubicBezTo>
                      <a:cubicBezTo>
                        <a:pt x="12" y="9"/>
                        <a:pt x="11" y="12"/>
                        <a:pt x="9" y="12"/>
                      </a:cubicBezTo>
                      <a:cubicBezTo>
                        <a:pt x="7" y="12"/>
                        <a:pt x="5" y="11"/>
                        <a:pt x="2" y="12"/>
                      </a:cubicBezTo>
                      <a:cubicBezTo>
                        <a:pt x="0" y="13"/>
                        <a:pt x="4" y="15"/>
                        <a:pt x="5" y="16"/>
                      </a:cubicBezTo>
                      <a:cubicBezTo>
                        <a:pt x="6" y="18"/>
                        <a:pt x="6" y="20"/>
                        <a:pt x="8" y="21"/>
                      </a:cubicBezTo>
                      <a:cubicBezTo>
                        <a:pt x="9" y="22"/>
                        <a:pt x="10" y="23"/>
                        <a:pt x="11" y="23"/>
                      </a:cubicBezTo>
                      <a:cubicBezTo>
                        <a:pt x="12" y="23"/>
                        <a:pt x="11" y="24"/>
                        <a:pt x="11" y="24"/>
                      </a:cubicBezTo>
                      <a:cubicBezTo>
                        <a:pt x="12" y="24"/>
                        <a:pt x="13" y="25"/>
                        <a:pt x="14" y="25"/>
                      </a:cubicBezTo>
                      <a:cubicBezTo>
                        <a:pt x="14" y="26"/>
                        <a:pt x="13" y="27"/>
                        <a:pt x="13" y="28"/>
                      </a:cubicBezTo>
                      <a:cubicBezTo>
                        <a:pt x="13" y="29"/>
                        <a:pt x="14" y="31"/>
                        <a:pt x="15" y="31"/>
                      </a:cubicBezTo>
                      <a:cubicBezTo>
                        <a:pt x="18" y="31"/>
                        <a:pt x="19" y="31"/>
                        <a:pt x="20" y="34"/>
                      </a:cubicBezTo>
                      <a:cubicBezTo>
                        <a:pt x="21" y="35"/>
                        <a:pt x="23" y="34"/>
                        <a:pt x="25" y="35"/>
                      </a:cubicBezTo>
                      <a:cubicBezTo>
                        <a:pt x="26" y="35"/>
                        <a:pt x="26" y="35"/>
                        <a:pt x="27" y="35"/>
                      </a:cubicBezTo>
                      <a:cubicBezTo>
                        <a:pt x="31" y="35"/>
                        <a:pt x="32" y="34"/>
                        <a:pt x="34" y="31"/>
                      </a:cubicBezTo>
                      <a:cubicBezTo>
                        <a:pt x="35" y="30"/>
                        <a:pt x="36" y="28"/>
                        <a:pt x="36" y="27"/>
                      </a:cubicBezTo>
                      <a:cubicBezTo>
                        <a:pt x="37" y="25"/>
                        <a:pt x="39" y="24"/>
                        <a:pt x="39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3" name="Freeform 737">
                  <a:extLst>
                    <a:ext uri="{FF2B5EF4-FFF2-40B4-BE49-F238E27FC236}">
                      <a16:creationId xmlns:a16="http://schemas.microsoft.com/office/drawing/2014/main" id="{4CEB2956-39FF-D045-AC7B-1A616170E8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9607" y="10259504"/>
                  <a:ext cx="92356" cy="105124"/>
                </a:xfrm>
                <a:custGeom>
                  <a:avLst/>
                  <a:gdLst>
                    <a:gd name="T0" fmla="*/ 5 w 10"/>
                    <a:gd name="T1" fmla="*/ 1 h 11"/>
                    <a:gd name="T2" fmla="*/ 7 w 10"/>
                    <a:gd name="T3" fmla="*/ 9 h 11"/>
                    <a:gd name="T4" fmla="*/ 5 w 10"/>
                    <a:gd name="T5" fmla="*/ 1 h 11"/>
                    <a:gd name="T6" fmla="*/ 5 w 10"/>
                    <a:gd name="T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1">
                      <a:moveTo>
                        <a:pt x="5" y="1"/>
                      </a:moveTo>
                      <a:cubicBezTo>
                        <a:pt x="0" y="2"/>
                        <a:pt x="3" y="11"/>
                        <a:pt x="7" y="9"/>
                      </a:cubicBezTo>
                      <a:cubicBezTo>
                        <a:pt x="10" y="8"/>
                        <a:pt x="9" y="0"/>
                        <a:pt x="5" y="1"/>
                      </a:cubicBezTo>
                      <a:cubicBezTo>
                        <a:pt x="3" y="1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4" name="Freeform 738">
                  <a:extLst>
                    <a:ext uri="{FF2B5EF4-FFF2-40B4-BE49-F238E27FC236}">
                      <a16:creationId xmlns:a16="http://schemas.microsoft.com/office/drawing/2014/main" id="{7605E4EA-559B-744B-9969-69EE5E3ACBB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42219" y="10090673"/>
                  <a:ext cx="738853" cy="646665"/>
                </a:xfrm>
                <a:custGeom>
                  <a:avLst/>
                  <a:gdLst>
                    <a:gd name="T0" fmla="*/ 74 w 79"/>
                    <a:gd name="T1" fmla="*/ 27 h 69"/>
                    <a:gd name="T2" fmla="*/ 69 w 79"/>
                    <a:gd name="T3" fmla="*/ 22 h 69"/>
                    <a:gd name="T4" fmla="*/ 72 w 79"/>
                    <a:gd name="T5" fmla="*/ 19 h 69"/>
                    <a:gd name="T6" fmla="*/ 75 w 79"/>
                    <a:gd name="T7" fmla="*/ 20 h 69"/>
                    <a:gd name="T8" fmla="*/ 75 w 79"/>
                    <a:gd name="T9" fmla="*/ 11 h 69"/>
                    <a:gd name="T10" fmla="*/ 73 w 79"/>
                    <a:gd name="T11" fmla="*/ 7 h 69"/>
                    <a:gd name="T12" fmla="*/ 72 w 79"/>
                    <a:gd name="T13" fmla="*/ 1 h 69"/>
                    <a:gd name="T14" fmla="*/ 66 w 79"/>
                    <a:gd name="T15" fmla="*/ 1 h 69"/>
                    <a:gd name="T16" fmla="*/ 60 w 79"/>
                    <a:gd name="T17" fmla="*/ 2 h 69"/>
                    <a:gd name="T18" fmla="*/ 55 w 79"/>
                    <a:gd name="T19" fmla="*/ 5 h 69"/>
                    <a:gd name="T20" fmla="*/ 51 w 79"/>
                    <a:gd name="T21" fmla="*/ 8 h 69"/>
                    <a:gd name="T22" fmla="*/ 49 w 79"/>
                    <a:gd name="T23" fmla="*/ 12 h 69"/>
                    <a:gd name="T24" fmla="*/ 45 w 79"/>
                    <a:gd name="T25" fmla="*/ 14 h 69"/>
                    <a:gd name="T26" fmla="*/ 44 w 79"/>
                    <a:gd name="T27" fmla="*/ 17 h 69"/>
                    <a:gd name="T28" fmla="*/ 34 w 79"/>
                    <a:gd name="T29" fmla="*/ 17 h 69"/>
                    <a:gd name="T30" fmla="*/ 28 w 79"/>
                    <a:gd name="T31" fmla="*/ 21 h 69"/>
                    <a:gd name="T32" fmla="*/ 24 w 79"/>
                    <a:gd name="T33" fmla="*/ 24 h 69"/>
                    <a:gd name="T34" fmla="*/ 20 w 79"/>
                    <a:gd name="T35" fmla="*/ 23 h 69"/>
                    <a:gd name="T36" fmla="*/ 17 w 79"/>
                    <a:gd name="T37" fmla="*/ 14 h 69"/>
                    <a:gd name="T38" fmla="*/ 17 w 79"/>
                    <a:gd name="T39" fmla="*/ 29 h 69"/>
                    <a:gd name="T40" fmla="*/ 17 w 79"/>
                    <a:gd name="T41" fmla="*/ 33 h 69"/>
                    <a:gd name="T42" fmla="*/ 9 w 79"/>
                    <a:gd name="T43" fmla="*/ 35 h 69"/>
                    <a:gd name="T44" fmla="*/ 6 w 79"/>
                    <a:gd name="T45" fmla="*/ 34 h 69"/>
                    <a:gd name="T46" fmla="*/ 2 w 79"/>
                    <a:gd name="T47" fmla="*/ 33 h 69"/>
                    <a:gd name="T48" fmla="*/ 3 w 79"/>
                    <a:gd name="T49" fmla="*/ 40 h 69"/>
                    <a:gd name="T50" fmla="*/ 5 w 79"/>
                    <a:gd name="T51" fmla="*/ 45 h 69"/>
                    <a:gd name="T52" fmla="*/ 9 w 79"/>
                    <a:gd name="T53" fmla="*/ 56 h 69"/>
                    <a:gd name="T54" fmla="*/ 8 w 79"/>
                    <a:gd name="T55" fmla="*/ 60 h 69"/>
                    <a:gd name="T56" fmla="*/ 9 w 79"/>
                    <a:gd name="T57" fmla="*/ 62 h 69"/>
                    <a:gd name="T58" fmla="*/ 10 w 79"/>
                    <a:gd name="T59" fmla="*/ 66 h 69"/>
                    <a:gd name="T60" fmla="*/ 11 w 79"/>
                    <a:gd name="T61" fmla="*/ 64 h 69"/>
                    <a:gd name="T62" fmla="*/ 15 w 79"/>
                    <a:gd name="T63" fmla="*/ 68 h 69"/>
                    <a:gd name="T64" fmla="*/ 21 w 79"/>
                    <a:gd name="T65" fmla="*/ 66 h 69"/>
                    <a:gd name="T66" fmla="*/ 26 w 79"/>
                    <a:gd name="T67" fmla="*/ 65 h 69"/>
                    <a:gd name="T68" fmla="*/ 31 w 79"/>
                    <a:gd name="T69" fmla="*/ 64 h 69"/>
                    <a:gd name="T70" fmla="*/ 38 w 79"/>
                    <a:gd name="T71" fmla="*/ 64 h 69"/>
                    <a:gd name="T72" fmla="*/ 39 w 79"/>
                    <a:gd name="T73" fmla="*/ 64 h 69"/>
                    <a:gd name="T74" fmla="*/ 41 w 79"/>
                    <a:gd name="T75" fmla="*/ 63 h 69"/>
                    <a:gd name="T76" fmla="*/ 42 w 79"/>
                    <a:gd name="T77" fmla="*/ 62 h 69"/>
                    <a:gd name="T78" fmla="*/ 44 w 79"/>
                    <a:gd name="T79" fmla="*/ 65 h 69"/>
                    <a:gd name="T80" fmla="*/ 46 w 79"/>
                    <a:gd name="T81" fmla="*/ 62 h 69"/>
                    <a:gd name="T82" fmla="*/ 57 w 79"/>
                    <a:gd name="T83" fmla="*/ 56 h 69"/>
                    <a:gd name="T84" fmla="*/ 65 w 79"/>
                    <a:gd name="T85" fmla="*/ 48 h 69"/>
                    <a:gd name="T86" fmla="*/ 72 w 79"/>
                    <a:gd name="T87" fmla="*/ 37 h 69"/>
                    <a:gd name="T88" fmla="*/ 77 w 79"/>
                    <a:gd name="T89" fmla="*/ 33 h 69"/>
                    <a:gd name="T90" fmla="*/ 79 w 79"/>
                    <a:gd name="T91" fmla="*/ 25 h 69"/>
                    <a:gd name="T92" fmla="*/ 76 w 79"/>
                    <a:gd name="T93" fmla="*/ 25 h 69"/>
                    <a:gd name="T94" fmla="*/ 74 w 79"/>
                    <a:gd name="T95" fmla="*/ 27 h 69"/>
                    <a:gd name="T96" fmla="*/ 62 w 79"/>
                    <a:gd name="T97" fmla="*/ 39 h 69"/>
                    <a:gd name="T98" fmla="*/ 61 w 79"/>
                    <a:gd name="T99" fmla="*/ 41 h 69"/>
                    <a:gd name="T100" fmla="*/ 57 w 79"/>
                    <a:gd name="T101" fmla="*/ 43 h 69"/>
                    <a:gd name="T102" fmla="*/ 55 w 79"/>
                    <a:gd name="T103" fmla="*/ 44 h 69"/>
                    <a:gd name="T104" fmla="*/ 52 w 79"/>
                    <a:gd name="T105" fmla="*/ 41 h 69"/>
                    <a:gd name="T106" fmla="*/ 56 w 79"/>
                    <a:gd name="T107" fmla="*/ 35 h 69"/>
                    <a:gd name="T108" fmla="*/ 60 w 79"/>
                    <a:gd name="T109" fmla="*/ 35 h 69"/>
                    <a:gd name="T110" fmla="*/ 62 w 79"/>
                    <a:gd name="T111" fmla="*/ 39 h 69"/>
                    <a:gd name="T112" fmla="*/ 62 w 79"/>
                    <a:gd name="T113" fmla="*/ 3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9" h="69">
                      <a:moveTo>
                        <a:pt x="74" y="27"/>
                      </a:moveTo>
                      <a:cubicBezTo>
                        <a:pt x="71" y="27"/>
                        <a:pt x="68" y="24"/>
                        <a:pt x="69" y="22"/>
                      </a:cubicBezTo>
                      <a:cubicBezTo>
                        <a:pt x="69" y="20"/>
                        <a:pt x="71" y="19"/>
                        <a:pt x="72" y="19"/>
                      </a:cubicBezTo>
                      <a:cubicBezTo>
                        <a:pt x="73" y="19"/>
                        <a:pt x="74" y="20"/>
                        <a:pt x="75" y="20"/>
                      </a:cubicBezTo>
                      <a:cubicBezTo>
                        <a:pt x="75" y="17"/>
                        <a:pt x="76" y="14"/>
                        <a:pt x="75" y="11"/>
                      </a:cubicBezTo>
                      <a:cubicBezTo>
                        <a:pt x="74" y="10"/>
                        <a:pt x="73" y="8"/>
                        <a:pt x="73" y="7"/>
                      </a:cubicBezTo>
                      <a:cubicBezTo>
                        <a:pt x="72" y="5"/>
                        <a:pt x="72" y="3"/>
                        <a:pt x="72" y="1"/>
                      </a:cubicBezTo>
                      <a:cubicBezTo>
                        <a:pt x="70" y="2"/>
                        <a:pt x="67" y="1"/>
                        <a:pt x="66" y="1"/>
                      </a:cubicBezTo>
                      <a:cubicBezTo>
                        <a:pt x="63" y="0"/>
                        <a:pt x="61" y="0"/>
                        <a:pt x="60" y="2"/>
                      </a:cubicBezTo>
                      <a:cubicBezTo>
                        <a:pt x="58" y="3"/>
                        <a:pt x="56" y="3"/>
                        <a:pt x="55" y="5"/>
                      </a:cubicBezTo>
                      <a:cubicBezTo>
                        <a:pt x="54" y="6"/>
                        <a:pt x="52" y="7"/>
                        <a:pt x="51" y="8"/>
                      </a:cubicBezTo>
                      <a:cubicBezTo>
                        <a:pt x="50" y="9"/>
                        <a:pt x="50" y="11"/>
                        <a:pt x="49" y="12"/>
                      </a:cubicBezTo>
                      <a:cubicBezTo>
                        <a:pt x="48" y="14"/>
                        <a:pt x="46" y="12"/>
                        <a:pt x="45" y="14"/>
                      </a:cubicBezTo>
                      <a:cubicBezTo>
                        <a:pt x="44" y="15"/>
                        <a:pt x="45" y="16"/>
                        <a:pt x="44" y="17"/>
                      </a:cubicBezTo>
                      <a:cubicBezTo>
                        <a:pt x="42" y="21"/>
                        <a:pt x="37" y="18"/>
                        <a:pt x="34" y="17"/>
                      </a:cubicBezTo>
                      <a:cubicBezTo>
                        <a:pt x="31" y="15"/>
                        <a:pt x="30" y="19"/>
                        <a:pt x="28" y="21"/>
                      </a:cubicBezTo>
                      <a:cubicBezTo>
                        <a:pt x="27" y="22"/>
                        <a:pt x="26" y="24"/>
                        <a:pt x="24" y="24"/>
                      </a:cubicBezTo>
                      <a:cubicBezTo>
                        <a:pt x="24" y="24"/>
                        <a:pt x="20" y="24"/>
                        <a:pt x="20" y="23"/>
                      </a:cubicBezTo>
                      <a:cubicBezTo>
                        <a:pt x="22" y="20"/>
                        <a:pt x="21" y="15"/>
                        <a:pt x="17" y="14"/>
                      </a:cubicBezTo>
                      <a:cubicBezTo>
                        <a:pt x="17" y="19"/>
                        <a:pt x="17" y="24"/>
                        <a:pt x="17" y="29"/>
                      </a:cubicBezTo>
                      <a:cubicBezTo>
                        <a:pt x="17" y="29"/>
                        <a:pt x="18" y="32"/>
                        <a:pt x="17" y="33"/>
                      </a:cubicBezTo>
                      <a:cubicBezTo>
                        <a:pt x="14" y="35"/>
                        <a:pt x="13" y="36"/>
                        <a:pt x="9" y="35"/>
                      </a:cubicBezTo>
                      <a:cubicBezTo>
                        <a:pt x="8" y="35"/>
                        <a:pt x="7" y="35"/>
                        <a:pt x="6" y="34"/>
                      </a:cubicBezTo>
                      <a:cubicBezTo>
                        <a:pt x="5" y="32"/>
                        <a:pt x="4" y="31"/>
                        <a:pt x="2" y="33"/>
                      </a:cubicBezTo>
                      <a:cubicBezTo>
                        <a:pt x="0" y="35"/>
                        <a:pt x="2" y="38"/>
                        <a:pt x="3" y="40"/>
                      </a:cubicBezTo>
                      <a:cubicBezTo>
                        <a:pt x="4" y="41"/>
                        <a:pt x="5" y="43"/>
                        <a:pt x="5" y="45"/>
                      </a:cubicBezTo>
                      <a:cubicBezTo>
                        <a:pt x="7" y="49"/>
                        <a:pt x="11" y="51"/>
                        <a:pt x="9" y="56"/>
                      </a:cubicBezTo>
                      <a:cubicBezTo>
                        <a:pt x="8" y="58"/>
                        <a:pt x="7" y="58"/>
                        <a:pt x="8" y="60"/>
                      </a:cubicBezTo>
                      <a:cubicBezTo>
                        <a:pt x="9" y="61"/>
                        <a:pt x="9" y="62"/>
                        <a:pt x="9" y="62"/>
                      </a:cubicBezTo>
                      <a:cubicBezTo>
                        <a:pt x="10" y="63"/>
                        <a:pt x="9" y="65"/>
                        <a:pt x="10" y="66"/>
                      </a:cubicBezTo>
                      <a:cubicBezTo>
                        <a:pt x="10" y="66"/>
                        <a:pt x="10" y="64"/>
                        <a:pt x="11" y="64"/>
                      </a:cubicBezTo>
                      <a:cubicBezTo>
                        <a:pt x="11" y="64"/>
                        <a:pt x="14" y="67"/>
                        <a:pt x="15" y="68"/>
                      </a:cubicBezTo>
                      <a:cubicBezTo>
                        <a:pt x="17" y="69"/>
                        <a:pt x="19" y="66"/>
                        <a:pt x="21" y="66"/>
                      </a:cubicBezTo>
                      <a:cubicBezTo>
                        <a:pt x="23" y="65"/>
                        <a:pt x="25" y="67"/>
                        <a:pt x="26" y="65"/>
                      </a:cubicBezTo>
                      <a:cubicBezTo>
                        <a:pt x="28" y="64"/>
                        <a:pt x="29" y="64"/>
                        <a:pt x="31" y="64"/>
                      </a:cubicBezTo>
                      <a:cubicBezTo>
                        <a:pt x="33" y="64"/>
                        <a:pt x="35" y="64"/>
                        <a:pt x="38" y="64"/>
                      </a:cubicBezTo>
                      <a:cubicBezTo>
                        <a:pt x="38" y="64"/>
                        <a:pt x="39" y="64"/>
                        <a:pt x="39" y="64"/>
                      </a:cubicBezTo>
                      <a:cubicBezTo>
                        <a:pt x="40" y="64"/>
                        <a:pt x="40" y="63"/>
                        <a:pt x="41" y="63"/>
                      </a:cubicBezTo>
                      <a:cubicBezTo>
                        <a:pt x="41" y="63"/>
                        <a:pt x="41" y="62"/>
                        <a:pt x="42" y="62"/>
                      </a:cubicBezTo>
                      <a:cubicBezTo>
                        <a:pt x="42" y="63"/>
                        <a:pt x="42" y="65"/>
                        <a:pt x="44" y="65"/>
                      </a:cubicBezTo>
                      <a:cubicBezTo>
                        <a:pt x="44" y="65"/>
                        <a:pt x="43" y="61"/>
                        <a:pt x="46" y="62"/>
                      </a:cubicBezTo>
                      <a:cubicBezTo>
                        <a:pt x="50" y="63"/>
                        <a:pt x="54" y="59"/>
                        <a:pt x="57" y="56"/>
                      </a:cubicBezTo>
                      <a:cubicBezTo>
                        <a:pt x="60" y="54"/>
                        <a:pt x="62" y="51"/>
                        <a:pt x="65" y="48"/>
                      </a:cubicBezTo>
                      <a:cubicBezTo>
                        <a:pt x="68" y="45"/>
                        <a:pt x="69" y="41"/>
                        <a:pt x="72" y="37"/>
                      </a:cubicBezTo>
                      <a:cubicBezTo>
                        <a:pt x="73" y="36"/>
                        <a:pt x="76" y="35"/>
                        <a:pt x="77" y="33"/>
                      </a:cubicBezTo>
                      <a:cubicBezTo>
                        <a:pt x="78" y="31"/>
                        <a:pt x="79" y="27"/>
                        <a:pt x="79" y="25"/>
                      </a:cubicBezTo>
                      <a:cubicBezTo>
                        <a:pt x="78" y="25"/>
                        <a:pt x="77" y="25"/>
                        <a:pt x="76" y="25"/>
                      </a:cubicBezTo>
                      <a:cubicBezTo>
                        <a:pt x="75" y="25"/>
                        <a:pt x="75" y="27"/>
                        <a:pt x="74" y="27"/>
                      </a:cubicBezTo>
                      <a:close/>
                      <a:moveTo>
                        <a:pt x="62" y="39"/>
                      </a:moveTo>
                      <a:cubicBezTo>
                        <a:pt x="61" y="39"/>
                        <a:pt x="61" y="41"/>
                        <a:pt x="61" y="41"/>
                      </a:cubicBezTo>
                      <a:cubicBezTo>
                        <a:pt x="60" y="43"/>
                        <a:pt x="58" y="42"/>
                        <a:pt x="57" y="43"/>
                      </a:cubicBezTo>
                      <a:cubicBezTo>
                        <a:pt x="56" y="43"/>
                        <a:pt x="56" y="44"/>
                        <a:pt x="55" y="44"/>
                      </a:cubicBezTo>
                      <a:cubicBezTo>
                        <a:pt x="53" y="44"/>
                        <a:pt x="52" y="42"/>
                        <a:pt x="52" y="41"/>
                      </a:cubicBezTo>
                      <a:cubicBezTo>
                        <a:pt x="51" y="39"/>
                        <a:pt x="54" y="36"/>
                        <a:pt x="56" y="35"/>
                      </a:cubicBezTo>
                      <a:cubicBezTo>
                        <a:pt x="57" y="34"/>
                        <a:pt x="59" y="34"/>
                        <a:pt x="60" y="35"/>
                      </a:cubicBezTo>
                      <a:cubicBezTo>
                        <a:pt x="61" y="36"/>
                        <a:pt x="64" y="38"/>
                        <a:pt x="62" y="39"/>
                      </a:cubicBezTo>
                      <a:cubicBezTo>
                        <a:pt x="61" y="39"/>
                        <a:pt x="63" y="38"/>
                        <a:pt x="62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5" name="Freeform 739">
                  <a:extLst>
                    <a:ext uri="{FF2B5EF4-FFF2-40B4-BE49-F238E27FC236}">
                      <a16:creationId xmlns:a16="http://schemas.microsoft.com/office/drawing/2014/main" id="{B0F77C53-AE8E-9146-925E-60A7FE500E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19924" y="10399672"/>
                  <a:ext cx="121018" cy="124237"/>
                </a:xfrm>
                <a:custGeom>
                  <a:avLst/>
                  <a:gdLst>
                    <a:gd name="T0" fmla="*/ 11 w 13"/>
                    <a:gd name="T1" fmla="*/ 4 h 13"/>
                    <a:gd name="T2" fmla="*/ 3 w 13"/>
                    <a:gd name="T3" fmla="*/ 3 h 13"/>
                    <a:gd name="T4" fmla="*/ 2 w 13"/>
                    <a:gd name="T5" fmla="*/ 9 h 13"/>
                    <a:gd name="T6" fmla="*/ 7 w 13"/>
                    <a:gd name="T7" fmla="*/ 9 h 13"/>
                    <a:gd name="T8" fmla="*/ 11 w 13"/>
                    <a:gd name="T9" fmla="*/ 4 h 13"/>
                    <a:gd name="T10" fmla="*/ 11 w 13"/>
                    <a:gd name="T11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3">
                      <a:moveTo>
                        <a:pt x="11" y="4"/>
                      </a:moveTo>
                      <a:cubicBezTo>
                        <a:pt x="9" y="2"/>
                        <a:pt x="5" y="0"/>
                        <a:pt x="3" y="3"/>
                      </a:cubicBezTo>
                      <a:cubicBezTo>
                        <a:pt x="1" y="5"/>
                        <a:pt x="0" y="7"/>
                        <a:pt x="2" y="9"/>
                      </a:cubicBezTo>
                      <a:cubicBezTo>
                        <a:pt x="4" y="13"/>
                        <a:pt x="5" y="9"/>
                        <a:pt x="7" y="9"/>
                      </a:cubicBezTo>
                      <a:cubicBezTo>
                        <a:pt x="10" y="9"/>
                        <a:pt x="13" y="5"/>
                        <a:pt x="11" y="4"/>
                      </a:cubicBezTo>
                      <a:cubicBezTo>
                        <a:pt x="10" y="3"/>
                        <a:pt x="12" y="4"/>
                        <a:pt x="1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6" name="Freeform 740">
                  <a:extLst>
                    <a:ext uri="{FF2B5EF4-FFF2-40B4-BE49-F238E27FC236}">
                      <a16:creationId xmlns:a16="http://schemas.microsoft.com/office/drawing/2014/main" id="{9919ECE9-52FA-AB4C-AADC-42D56B35B2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3875" y="9240130"/>
                  <a:ext cx="47770" cy="76452"/>
                </a:xfrm>
                <a:custGeom>
                  <a:avLst/>
                  <a:gdLst>
                    <a:gd name="T0" fmla="*/ 2 w 5"/>
                    <a:gd name="T1" fmla="*/ 5 h 8"/>
                    <a:gd name="T2" fmla="*/ 5 w 5"/>
                    <a:gd name="T3" fmla="*/ 1 h 8"/>
                    <a:gd name="T4" fmla="*/ 1 w 5"/>
                    <a:gd name="T5" fmla="*/ 3 h 8"/>
                    <a:gd name="T6" fmla="*/ 0 w 5"/>
                    <a:gd name="T7" fmla="*/ 8 h 8"/>
                    <a:gd name="T8" fmla="*/ 2 w 5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2" y="5"/>
                      </a:moveTo>
                      <a:cubicBezTo>
                        <a:pt x="2" y="4"/>
                        <a:pt x="4" y="2"/>
                        <a:pt x="5" y="1"/>
                      </a:cubicBezTo>
                      <a:cubicBezTo>
                        <a:pt x="4" y="0"/>
                        <a:pt x="2" y="2"/>
                        <a:pt x="1" y="3"/>
                      </a:cubicBezTo>
                      <a:cubicBezTo>
                        <a:pt x="0" y="4"/>
                        <a:pt x="0" y="6"/>
                        <a:pt x="0" y="8"/>
                      </a:cubicBezTo>
                      <a:cubicBezTo>
                        <a:pt x="2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7" name="Freeform 741">
                  <a:extLst>
                    <a:ext uri="{FF2B5EF4-FFF2-40B4-BE49-F238E27FC236}">
                      <a16:creationId xmlns:a16="http://schemas.microsoft.com/office/drawing/2014/main" id="{35A5519D-F2BA-1B4A-9DF3-129D2BAEE3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19287" y="8857867"/>
                  <a:ext cx="324842" cy="420492"/>
                </a:xfrm>
                <a:custGeom>
                  <a:avLst/>
                  <a:gdLst>
                    <a:gd name="T0" fmla="*/ 11 w 35"/>
                    <a:gd name="T1" fmla="*/ 44 h 45"/>
                    <a:gd name="T2" fmla="*/ 15 w 35"/>
                    <a:gd name="T3" fmla="*/ 41 h 45"/>
                    <a:gd name="T4" fmla="*/ 16 w 35"/>
                    <a:gd name="T5" fmla="*/ 43 h 45"/>
                    <a:gd name="T6" fmla="*/ 23 w 35"/>
                    <a:gd name="T7" fmla="*/ 37 h 45"/>
                    <a:gd name="T8" fmla="*/ 25 w 35"/>
                    <a:gd name="T9" fmla="*/ 26 h 45"/>
                    <a:gd name="T10" fmla="*/ 31 w 35"/>
                    <a:gd name="T11" fmla="*/ 16 h 45"/>
                    <a:gd name="T12" fmla="*/ 33 w 35"/>
                    <a:gd name="T13" fmla="*/ 8 h 45"/>
                    <a:gd name="T14" fmla="*/ 35 w 35"/>
                    <a:gd name="T15" fmla="*/ 2 h 45"/>
                    <a:gd name="T16" fmla="*/ 29 w 35"/>
                    <a:gd name="T17" fmla="*/ 1 h 45"/>
                    <a:gd name="T18" fmla="*/ 26 w 35"/>
                    <a:gd name="T19" fmla="*/ 2 h 45"/>
                    <a:gd name="T20" fmla="*/ 25 w 35"/>
                    <a:gd name="T21" fmla="*/ 6 h 45"/>
                    <a:gd name="T22" fmla="*/ 20 w 35"/>
                    <a:gd name="T23" fmla="*/ 10 h 45"/>
                    <a:gd name="T24" fmla="*/ 10 w 35"/>
                    <a:gd name="T25" fmla="*/ 8 h 45"/>
                    <a:gd name="T26" fmla="*/ 13 w 35"/>
                    <a:gd name="T27" fmla="*/ 13 h 45"/>
                    <a:gd name="T28" fmla="*/ 14 w 35"/>
                    <a:gd name="T29" fmla="*/ 19 h 45"/>
                    <a:gd name="T30" fmla="*/ 15 w 35"/>
                    <a:gd name="T31" fmla="*/ 22 h 45"/>
                    <a:gd name="T32" fmla="*/ 16 w 35"/>
                    <a:gd name="T33" fmla="*/ 25 h 45"/>
                    <a:gd name="T34" fmla="*/ 15 w 35"/>
                    <a:gd name="T35" fmla="*/ 32 h 45"/>
                    <a:gd name="T36" fmla="*/ 13 w 35"/>
                    <a:gd name="T37" fmla="*/ 31 h 45"/>
                    <a:gd name="T38" fmla="*/ 10 w 35"/>
                    <a:gd name="T39" fmla="*/ 32 h 45"/>
                    <a:gd name="T40" fmla="*/ 8 w 35"/>
                    <a:gd name="T41" fmla="*/ 29 h 45"/>
                    <a:gd name="T42" fmla="*/ 6 w 35"/>
                    <a:gd name="T43" fmla="*/ 32 h 45"/>
                    <a:gd name="T44" fmla="*/ 4 w 35"/>
                    <a:gd name="T45" fmla="*/ 32 h 45"/>
                    <a:gd name="T46" fmla="*/ 3 w 35"/>
                    <a:gd name="T47" fmla="*/ 35 h 45"/>
                    <a:gd name="T48" fmla="*/ 0 w 35"/>
                    <a:gd name="T49" fmla="*/ 39 h 45"/>
                    <a:gd name="T50" fmla="*/ 5 w 35"/>
                    <a:gd name="T51" fmla="*/ 45 h 45"/>
                    <a:gd name="T52" fmla="*/ 8 w 35"/>
                    <a:gd name="T53" fmla="*/ 42 h 45"/>
                    <a:gd name="T54" fmla="*/ 11 w 35"/>
                    <a:gd name="T55" fmla="*/ 44 h 45"/>
                    <a:gd name="T56" fmla="*/ 11 w 35"/>
                    <a:gd name="T5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45">
                      <a:moveTo>
                        <a:pt x="11" y="44"/>
                      </a:moveTo>
                      <a:cubicBezTo>
                        <a:pt x="12" y="44"/>
                        <a:pt x="14" y="42"/>
                        <a:pt x="15" y="41"/>
                      </a:cubicBezTo>
                      <a:cubicBezTo>
                        <a:pt x="17" y="40"/>
                        <a:pt x="15" y="43"/>
                        <a:pt x="16" y="43"/>
                      </a:cubicBezTo>
                      <a:cubicBezTo>
                        <a:pt x="16" y="43"/>
                        <a:pt x="23" y="39"/>
                        <a:pt x="23" y="37"/>
                      </a:cubicBezTo>
                      <a:cubicBezTo>
                        <a:pt x="23" y="33"/>
                        <a:pt x="23" y="29"/>
                        <a:pt x="25" y="26"/>
                      </a:cubicBezTo>
                      <a:cubicBezTo>
                        <a:pt x="27" y="22"/>
                        <a:pt x="30" y="19"/>
                        <a:pt x="31" y="16"/>
                      </a:cubicBezTo>
                      <a:cubicBezTo>
                        <a:pt x="32" y="13"/>
                        <a:pt x="32" y="11"/>
                        <a:pt x="33" y="8"/>
                      </a:cubicBezTo>
                      <a:cubicBezTo>
                        <a:pt x="33" y="6"/>
                        <a:pt x="35" y="4"/>
                        <a:pt x="35" y="2"/>
                      </a:cubicBezTo>
                      <a:cubicBezTo>
                        <a:pt x="33" y="2"/>
                        <a:pt x="31" y="0"/>
                        <a:pt x="29" y="1"/>
                      </a:cubicBezTo>
                      <a:cubicBezTo>
                        <a:pt x="28" y="1"/>
                        <a:pt x="26" y="1"/>
                        <a:pt x="26" y="2"/>
                      </a:cubicBezTo>
                      <a:cubicBezTo>
                        <a:pt x="25" y="4"/>
                        <a:pt x="25" y="5"/>
                        <a:pt x="25" y="6"/>
                      </a:cubicBezTo>
                      <a:cubicBezTo>
                        <a:pt x="24" y="9"/>
                        <a:pt x="23" y="10"/>
                        <a:pt x="20" y="10"/>
                      </a:cubicBezTo>
                      <a:cubicBezTo>
                        <a:pt x="17" y="9"/>
                        <a:pt x="13" y="8"/>
                        <a:pt x="10" y="8"/>
                      </a:cubicBezTo>
                      <a:cubicBezTo>
                        <a:pt x="10" y="10"/>
                        <a:pt x="9" y="14"/>
                        <a:pt x="13" y="13"/>
                      </a:cubicBezTo>
                      <a:cubicBezTo>
                        <a:pt x="17" y="11"/>
                        <a:pt x="14" y="17"/>
                        <a:pt x="14" y="19"/>
                      </a:cubicBezTo>
                      <a:cubicBezTo>
                        <a:pt x="14" y="20"/>
                        <a:pt x="14" y="21"/>
                        <a:pt x="15" y="22"/>
                      </a:cubicBezTo>
                      <a:cubicBezTo>
                        <a:pt x="16" y="23"/>
                        <a:pt x="16" y="24"/>
                        <a:pt x="16" y="25"/>
                      </a:cubicBezTo>
                      <a:cubicBezTo>
                        <a:pt x="16" y="27"/>
                        <a:pt x="16" y="30"/>
                        <a:pt x="15" y="32"/>
                      </a:cubicBezTo>
                      <a:cubicBezTo>
                        <a:pt x="15" y="33"/>
                        <a:pt x="13" y="31"/>
                        <a:pt x="13" y="31"/>
                      </a:cubicBezTo>
                      <a:cubicBezTo>
                        <a:pt x="11" y="31"/>
                        <a:pt x="11" y="33"/>
                        <a:pt x="10" y="32"/>
                      </a:cubicBezTo>
                      <a:cubicBezTo>
                        <a:pt x="10" y="31"/>
                        <a:pt x="9" y="30"/>
                        <a:pt x="8" y="29"/>
                      </a:cubicBezTo>
                      <a:cubicBezTo>
                        <a:pt x="7" y="29"/>
                        <a:pt x="7" y="31"/>
                        <a:pt x="6" y="32"/>
                      </a:cubicBezTo>
                      <a:cubicBezTo>
                        <a:pt x="6" y="32"/>
                        <a:pt x="4" y="32"/>
                        <a:pt x="4" y="32"/>
                      </a:cubicBezTo>
                      <a:cubicBezTo>
                        <a:pt x="2" y="32"/>
                        <a:pt x="3" y="34"/>
                        <a:pt x="3" y="35"/>
                      </a:cubicBezTo>
                      <a:cubicBezTo>
                        <a:pt x="4" y="38"/>
                        <a:pt x="3" y="37"/>
                        <a:pt x="0" y="39"/>
                      </a:cubicBezTo>
                      <a:cubicBezTo>
                        <a:pt x="2" y="41"/>
                        <a:pt x="4" y="42"/>
                        <a:pt x="5" y="45"/>
                      </a:cubicBezTo>
                      <a:cubicBezTo>
                        <a:pt x="6" y="44"/>
                        <a:pt x="7" y="43"/>
                        <a:pt x="8" y="42"/>
                      </a:cubicBezTo>
                      <a:cubicBezTo>
                        <a:pt x="10" y="41"/>
                        <a:pt x="10" y="43"/>
                        <a:pt x="11" y="44"/>
                      </a:cubicBezTo>
                      <a:cubicBezTo>
                        <a:pt x="12" y="44"/>
                        <a:pt x="10" y="43"/>
                        <a:pt x="11" y="4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8" name="Freeform 742">
                  <a:extLst>
                    <a:ext uri="{FF2B5EF4-FFF2-40B4-BE49-F238E27FC236}">
                      <a16:creationId xmlns:a16="http://schemas.microsoft.com/office/drawing/2014/main" id="{B9556E9A-591B-4245-8EDF-7E6164DC26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59416" y="8520197"/>
                  <a:ext cx="595541" cy="420492"/>
                </a:xfrm>
                <a:custGeom>
                  <a:avLst/>
                  <a:gdLst>
                    <a:gd name="T0" fmla="*/ 12 w 64"/>
                    <a:gd name="T1" fmla="*/ 37 h 45"/>
                    <a:gd name="T2" fmla="*/ 17 w 64"/>
                    <a:gd name="T3" fmla="*/ 37 h 45"/>
                    <a:gd name="T4" fmla="*/ 20 w 64"/>
                    <a:gd name="T5" fmla="*/ 38 h 45"/>
                    <a:gd name="T6" fmla="*/ 21 w 64"/>
                    <a:gd name="T7" fmla="*/ 33 h 45"/>
                    <a:gd name="T8" fmla="*/ 25 w 64"/>
                    <a:gd name="T9" fmla="*/ 30 h 45"/>
                    <a:gd name="T10" fmla="*/ 30 w 64"/>
                    <a:gd name="T11" fmla="*/ 33 h 45"/>
                    <a:gd name="T12" fmla="*/ 36 w 64"/>
                    <a:gd name="T13" fmla="*/ 34 h 45"/>
                    <a:gd name="T14" fmla="*/ 39 w 64"/>
                    <a:gd name="T15" fmla="*/ 34 h 45"/>
                    <a:gd name="T16" fmla="*/ 41 w 64"/>
                    <a:gd name="T17" fmla="*/ 30 h 45"/>
                    <a:gd name="T18" fmla="*/ 45 w 64"/>
                    <a:gd name="T19" fmla="*/ 31 h 45"/>
                    <a:gd name="T20" fmla="*/ 50 w 64"/>
                    <a:gd name="T21" fmla="*/ 31 h 45"/>
                    <a:gd name="T22" fmla="*/ 55 w 64"/>
                    <a:gd name="T23" fmla="*/ 29 h 45"/>
                    <a:gd name="T24" fmla="*/ 60 w 64"/>
                    <a:gd name="T25" fmla="*/ 30 h 45"/>
                    <a:gd name="T26" fmla="*/ 58 w 64"/>
                    <a:gd name="T27" fmla="*/ 24 h 45"/>
                    <a:gd name="T28" fmla="*/ 55 w 64"/>
                    <a:gd name="T29" fmla="*/ 20 h 45"/>
                    <a:gd name="T30" fmla="*/ 51 w 64"/>
                    <a:gd name="T31" fmla="*/ 16 h 45"/>
                    <a:gd name="T32" fmla="*/ 47 w 64"/>
                    <a:gd name="T33" fmla="*/ 13 h 45"/>
                    <a:gd name="T34" fmla="*/ 46 w 64"/>
                    <a:gd name="T35" fmla="*/ 12 h 45"/>
                    <a:gd name="T36" fmla="*/ 44 w 64"/>
                    <a:gd name="T37" fmla="*/ 12 h 45"/>
                    <a:gd name="T38" fmla="*/ 44 w 64"/>
                    <a:gd name="T39" fmla="*/ 6 h 45"/>
                    <a:gd name="T40" fmla="*/ 41 w 64"/>
                    <a:gd name="T41" fmla="*/ 1 h 45"/>
                    <a:gd name="T42" fmla="*/ 41 w 64"/>
                    <a:gd name="T43" fmla="*/ 0 h 45"/>
                    <a:gd name="T44" fmla="*/ 38 w 64"/>
                    <a:gd name="T45" fmla="*/ 0 h 45"/>
                    <a:gd name="T46" fmla="*/ 35 w 64"/>
                    <a:gd name="T47" fmla="*/ 3 h 45"/>
                    <a:gd name="T48" fmla="*/ 26 w 64"/>
                    <a:gd name="T49" fmla="*/ 10 h 45"/>
                    <a:gd name="T50" fmla="*/ 22 w 64"/>
                    <a:gd name="T51" fmla="*/ 11 h 45"/>
                    <a:gd name="T52" fmla="*/ 19 w 64"/>
                    <a:gd name="T53" fmla="*/ 15 h 45"/>
                    <a:gd name="T54" fmla="*/ 13 w 64"/>
                    <a:gd name="T55" fmla="*/ 17 h 45"/>
                    <a:gd name="T56" fmla="*/ 9 w 64"/>
                    <a:gd name="T57" fmla="*/ 17 h 45"/>
                    <a:gd name="T58" fmla="*/ 6 w 64"/>
                    <a:gd name="T59" fmla="*/ 18 h 45"/>
                    <a:gd name="T60" fmla="*/ 3 w 64"/>
                    <a:gd name="T61" fmla="*/ 23 h 45"/>
                    <a:gd name="T62" fmla="*/ 4 w 64"/>
                    <a:gd name="T63" fmla="*/ 34 h 45"/>
                    <a:gd name="T64" fmla="*/ 6 w 64"/>
                    <a:gd name="T65" fmla="*/ 39 h 45"/>
                    <a:gd name="T66" fmla="*/ 9 w 64"/>
                    <a:gd name="T67" fmla="*/ 45 h 45"/>
                    <a:gd name="T68" fmla="*/ 12 w 64"/>
                    <a:gd name="T69" fmla="*/ 37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4" h="45">
                      <a:moveTo>
                        <a:pt x="12" y="37"/>
                      </a:moveTo>
                      <a:cubicBezTo>
                        <a:pt x="13" y="37"/>
                        <a:pt x="16" y="36"/>
                        <a:pt x="17" y="37"/>
                      </a:cubicBezTo>
                      <a:cubicBezTo>
                        <a:pt x="17" y="38"/>
                        <a:pt x="20" y="38"/>
                        <a:pt x="20" y="38"/>
                      </a:cubicBezTo>
                      <a:cubicBezTo>
                        <a:pt x="21" y="36"/>
                        <a:pt x="20" y="34"/>
                        <a:pt x="21" y="33"/>
                      </a:cubicBezTo>
                      <a:cubicBezTo>
                        <a:pt x="21" y="32"/>
                        <a:pt x="23" y="29"/>
                        <a:pt x="25" y="30"/>
                      </a:cubicBezTo>
                      <a:cubicBezTo>
                        <a:pt x="27" y="30"/>
                        <a:pt x="28" y="32"/>
                        <a:pt x="30" y="33"/>
                      </a:cubicBezTo>
                      <a:cubicBezTo>
                        <a:pt x="32" y="34"/>
                        <a:pt x="34" y="34"/>
                        <a:pt x="36" y="34"/>
                      </a:cubicBezTo>
                      <a:cubicBezTo>
                        <a:pt x="37" y="34"/>
                        <a:pt x="39" y="35"/>
                        <a:pt x="39" y="34"/>
                      </a:cubicBezTo>
                      <a:cubicBezTo>
                        <a:pt x="40" y="33"/>
                        <a:pt x="40" y="29"/>
                        <a:pt x="41" y="30"/>
                      </a:cubicBezTo>
                      <a:cubicBezTo>
                        <a:pt x="43" y="31"/>
                        <a:pt x="43" y="31"/>
                        <a:pt x="45" y="31"/>
                      </a:cubicBezTo>
                      <a:cubicBezTo>
                        <a:pt x="47" y="30"/>
                        <a:pt x="48" y="31"/>
                        <a:pt x="50" y="31"/>
                      </a:cubicBezTo>
                      <a:cubicBezTo>
                        <a:pt x="52" y="31"/>
                        <a:pt x="53" y="28"/>
                        <a:pt x="55" y="29"/>
                      </a:cubicBezTo>
                      <a:cubicBezTo>
                        <a:pt x="56" y="29"/>
                        <a:pt x="58" y="31"/>
                        <a:pt x="60" y="30"/>
                      </a:cubicBezTo>
                      <a:cubicBezTo>
                        <a:pt x="64" y="28"/>
                        <a:pt x="59" y="26"/>
                        <a:pt x="58" y="24"/>
                      </a:cubicBezTo>
                      <a:cubicBezTo>
                        <a:pt x="57" y="22"/>
                        <a:pt x="57" y="21"/>
                        <a:pt x="55" y="20"/>
                      </a:cubicBezTo>
                      <a:cubicBezTo>
                        <a:pt x="53" y="19"/>
                        <a:pt x="52" y="18"/>
                        <a:pt x="51" y="16"/>
                      </a:cubicBezTo>
                      <a:cubicBezTo>
                        <a:pt x="51" y="14"/>
                        <a:pt x="49" y="14"/>
                        <a:pt x="47" y="13"/>
                      </a:cubicBezTo>
                      <a:cubicBezTo>
                        <a:pt x="47" y="13"/>
                        <a:pt x="47" y="12"/>
                        <a:pt x="46" y="12"/>
                      </a:cubicBezTo>
                      <a:cubicBezTo>
                        <a:pt x="46" y="12"/>
                        <a:pt x="44" y="12"/>
                        <a:pt x="44" y="12"/>
                      </a:cubicBezTo>
                      <a:cubicBezTo>
                        <a:pt x="43" y="11"/>
                        <a:pt x="44" y="7"/>
                        <a:pt x="44" y="6"/>
                      </a:cubicBezTo>
                      <a:cubicBezTo>
                        <a:pt x="44" y="4"/>
                        <a:pt x="42" y="3"/>
                        <a:pt x="41" y="1"/>
                      </a:cubicBezTo>
                      <a:cubicBezTo>
                        <a:pt x="41" y="1"/>
                        <a:pt x="41" y="0"/>
                        <a:pt x="41" y="0"/>
                      </a:cubicBezTo>
                      <a:cubicBezTo>
                        <a:pt x="40" y="0"/>
                        <a:pt x="39" y="0"/>
                        <a:pt x="38" y="0"/>
                      </a:cubicBezTo>
                      <a:cubicBezTo>
                        <a:pt x="36" y="1"/>
                        <a:pt x="36" y="1"/>
                        <a:pt x="35" y="3"/>
                      </a:cubicBezTo>
                      <a:cubicBezTo>
                        <a:pt x="35" y="6"/>
                        <a:pt x="28" y="10"/>
                        <a:pt x="26" y="10"/>
                      </a:cubicBezTo>
                      <a:cubicBezTo>
                        <a:pt x="25" y="10"/>
                        <a:pt x="21" y="10"/>
                        <a:pt x="22" y="11"/>
                      </a:cubicBezTo>
                      <a:cubicBezTo>
                        <a:pt x="23" y="13"/>
                        <a:pt x="20" y="15"/>
                        <a:pt x="19" y="15"/>
                      </a:cubicBezTo>
                      <a:cubicBezTo>
                        <a:pt x="17" y="16"/>
                        <a:pt x="15" y="17"/>
                        <a:pt x="13" y="17"/>
                      </a:cubicBezTo>
                      <a:cubicBezTo>
                        <a:pt x="11" y="18"/>
                        <a:pt x="11" y="16"/>
                        <a:pt x="9" y="17"/>
                      </a:cubicBezTo>
                      <a:cubicBezTo>
                        <a:pt x="7" y="18"/>
                        <a:pt x="6" y="17"/>
                        <a:pt x="6" y="18"/>
                      </a:cubicBezTo>
                      <a:cubicBezTo>
                        <a:pt x="5" y="20"/>
                        <a:pt x="4" y="22"/>
                        <a:pt x="3" y="23"/>
                      </a:cubicBezTo>
                      <a:cubicBezTo>
                        <a:pt x="0" y="27"/>
                        <a:pt x="2" y="30"/>
                        <a:pt x="4" y="34"/>
                      </a:cubicBezTo>
                      <a:cubicBezTo>
                        <a:pt x="5" y="36"/>
                        <a:pt x="5" y="37"/>
                        <a:pt x="6" y="39"/>
                      </a:cubicBezTo>
                      <a:cubicBezTo>
                        <a:pt x="8" y="41"/>
                        <a:pt x="9" y="42"/>
                        <a:pt x="9" y="45"/>
                      </a:cubicBezTo>
                      <a:cubicBezTo>
                        <a:pt x="9" y="44"/>
                        <a:pt x="10" y="37"/>
                        <a:pt x="12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9" name="Freeform 743">
                  <a:extLst>
                    <a:ext uri="{FF2B5EF4-FFF2-40B4-BE49-F238E27FC236}">
                      <a16:creationId xmlns:a16="http://schemas.microsoft.com/office/drawing/2014/main" id="{2252B0C4-BD47-EA4B-965C-51F17BF510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6995" y="7921315"/>
                  <a:ext cx="1092358" cy="767717"/>
                </a:xfrm>
                <a:custGeom>
                  <a:avLst/>
                  <a:gdLst>
                    <a:gd name="T0" fmla="*/ 83 w 117"/>
                    <a:gd name="T1" fmla="*/ 82 h 82"/>
                    <a:gd name="T2" fmla="*/ 93 w 117"/>
                    <a:gd name="T3" fmla="*/ 76 h 82"/>
                    <a:gd name="T4" fmla="*/ 105 w 117"/>
                    <a:gd name="T5" fmla="*/ 68 h 82"/>
                    <a:gd name="T6" fmla="*/ 112 w 117"/>
                    <a:gd name="T7" fmla="*/ 64 h 82"/>
                    <a:gd name="T8" fmla="*/ 107 w 117"/>
                    <a:gd name="T9" fmla="*/ 55 h 82"/>
                    <a:gd name="T10" fmla="*/ 110 w 117"/>
                    <a:gd name="T11" fmla="*/ 46 h 82"/>
                    <a:gd name="T12" fmla="*/ 114 w 117"/>
                    <a:gd name="T13" fmla="*/ 40 h 82"/>
                    <a:gd name="T14" fmla="*/ 117 w 117"/>
                    <a:gd name="T15" fmla="*/ 21 h 82"/>
                    <a:gd name="T16" fmla="*/ 81 w 117"/>
                    <a:gd name="T17" fmla="*/ 1 h 82"/>
                    <a:gd name="T18" fmla="*/ 75 w 117"/>
                    <a:gd name="T19" fmla="*/ 2 h 82"/>
                    <a:gd name="T20" fmla="*/ 67 w 117"/>
                    <a:gd name="T21" fmla="*/ 2 h 82"/>
                    <a:gd name="T22" fmla="*/ 59 w 117"/>
                    <a:gd name="T23" fmla="*/ 1 h 82"/>
                    <a:gd name="T24" fmla="*/ 29 w 117"/>
                    <a:gd name="T25" fmla="*/ 21 h 82"/>
                    <a:gd name="T26" fmla="*/ 22 w 117"/>
                    <a:gd name="T27" fmla="*/ 25 h 82"/>
                    <a:gd name="T28" fmla="*/ 19 w 117"/>
                    <a:gd name="T29" fmla="*/ 42 h 82"/>
                    <a:gd name="T30" fmla="*/ 8 w 117"/>
                    <a:gd name="T31" fmla="*/ 43 h 82"/>
                    <a:gd name="T32" fmla="*/ 5 w 117"/>
                    <a:gd name="T33" fmla="*/ 51 h 82"/>
                    <a:gd name="T34" fmla="*/ 11 w 117"/>
                    <a:gd name="T35" fmla="*/ 56 h 82"/>
                    <a:gd name="T36" fmla="*/ 19 w 117"/>
                    <a:gd name="T37" fmla="*/ 62 h 82"/>
                    <a:gd name="T38" fmla="*/ 21 w 117"/>
                    <a:gd name="T39" fmla="*/ 55 h 82"/>
                    <a:gd name="T40" fmla="*/ 28 w 117"/>
                    <a:gd name="T41" fmla="*/ 50 h 82"/>
                    <a:gd name="T42" fmla="*/ 35 w 117"/>
                    <a:gd name="T43" fmla="*/ 53 h 82"/>
                    <a:gd name="T44" fmla="*/ 46 w 117"/>
                    <a:gd name="T45" fmla="*/ 55 h 82"/>
                    <a:gd name="T46" fmla="*/ 64 w 117"/>
                    <a:gd name="T47" fmla="*/ 53 h 82"/>
                    <a:gd name="T48" fmla="*/ 68 w 117"/>
                    <a:gd name="T49" fmla="*/ 47 h 82"/>
                    <a:gd name="T50" fmla="*/ 77 w 117"/>
                    <a:gd name="T51" fmla="*/ 31 h 82"/>
                    <a:gd name="T52" fmla="*/ 79 w 117"/>
                    <a:gd name="T53" fmla="*/ 16 h 82"/>
                    <a:gd name="T54" fmla="*/ 75 w 117"/>
                    <a:gd name="T55" fmla="*/ 2 h 82"/>
                    <a:gd name="T56" fmla="*/ 78 w 117"/>
                    <a:gd name="T57" fmla="*/ 16 h 82"/>
                    <a:gd name="T58" fmla="*/ 77 w 117"/>
                    <a:gd name="T59" fmla="*/ 35 h 82"/>
                    <a:gd name="T60" fmla="*/ 68 w 117"/>
                    <a:gd name="T61" fmla="*/ 46 h 82"/>
                    <a:gd name="T62" fmla="*/ 72 w 117"/>
                    <a:gd name="T63" fmla="*/ 55 h 82"/>
                    <a:gd name="T64" fmla="*/ 75 w 117"/>
                    <a:gd name="T65" fmla="*/ 65 h 82"/>
                    <a:gd name="T66" fmla="*/ 72 w 117"/>
                    <a:gd name="T67" fmla="*/ 74 h 82"/>
                    <a:gd name="T68" fmla="*/ 77 w 117"/>
                    <a:gd name="T69" fmla="*/ 81 h 82"/>
                    <a:gd name="T70" fmla="*/ 80 w 117"/>
                    <a:gd name="T71" fmla="*/ 81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17" h="82">
                      <a:moveTo>
                        <a:pt x="80" y="81"/>
                      </a:moveTo>
                      <a:cubicBezTo>
                        <a:pt x="81" y="80"/>
                        <a:pt x="82" y="82"/>
                        <a:pt x="83" y="82"/>
                      </a:cubicBezTo>
                      <a:cubicBezTo>
                        <a:pt x="85" y="81"/>
                        <a:pt x="87" y="80"/>
                        <a:pt x="89" y="79"/>
                      </a:cubicBezTo>
                      <a:cubicBezTo>
                        <a:pt x="90" y="79"/>
                        <a:pt x="93" y="78"/>
                        <a:pt x="93" y="76"/>
                      </a:cubicBezTo>
                      <a:cubicBezTo>
                        <a:pt x="93" y="74"/>
                        <a:pt x="94" y="75"/>
                        <a:pt x="96" y="74"/>
                      </a:cubicBezTo>
                      <a:cubicBezTo>
                        <a:pt x="99" y="74"/>
                        <a:pt x="103" y="71"/>
                        <a:pt x="105" y="68"/>
                      </a:cubicBezTo>
                      <a:cubicBezTo>
                        <a:pt x="106" y="67"/>
                        <a:pt x="106" y="66"/>
                        <a:pt x="107" y="65"/>
                      </a:cubicBezTo>
                      <a:cubicBezTo>
                        <a:pt x="108" y="64"/>
                        <a:pt x="110" y="64"/>
                        <a:pt x="112" y="64"/>
                      </a:cubicBezTo>
                      <a:cubicBezTo>
                        <a:pt x="112" y="62"/>
                        <a:pt x="110" y="61"/>
                        <a:pt x="109" y="59"/>
                      </a:cubicBezTo>
                      <a:cubicBezTo>
                        <a:pt x="109" y="58"/>
                        <a:pt x="110" y="55"/>
                        <a:pt x="107" y="55"/>
                      </a:cubicBezTo>
                      <a:cubicBezTo>
                        <a:pt x="106" y="55"/>
                        <a:pt x="109" y="53"/>
                        <a:pt x="108" y="52"/>
                      </a:cubicBezTo>
                      <a:cubicBezTo>
                        <a:pt x="108" y="49"/>
                        <a:pt x="109" y="48"/>
                        <a:pt x="110" y="46"/>
                      </a:cubicBezTo>
                      <a:cubicBezTo>
                        <a:pt x="110" y="44"/>
                        <a:pt x="112" y="44"/>
                        <a:pt x="112" y="42"/>
                      </a:cubicBezTo>
                      <a:cubicBezTo>
                        <a:pt x="112" y="41"/>
                        <a:pt x="113" y="40"/>
                        <a:pt x="114" y="40"/>
                      </a:cubicBezTo>
                      <a:cubicBezTo>
                        <a:pt x="117" y="40"/>
                        <a:pt x="117" y="40"/>
                        <a:pt x="117" y="38"/>
                      </a:cubicBezTo>
                      <a:cubicBezTo>
                        <a:pt x="117" y="32"/>
                        <a:pt x="117" y="27"/>
                        <a:pt x="117" y="21"/>
                      </a:cubicBezTo>
                      <a:cubicBezTo>
                        <a:pt x="117" y="19"/>
                        <a:pt x="113" y="18"/>
                        <a:pt x="111" y="17"/>
                      </a:cubicBezTo>
                      <a:cubicBezTo>
                        <a:pt x="101" y="12"/>
                        <a:pt x="91" y="6"/>
                        <a:pt x="81" y="1"/>
                      </a:cubicBezTo>
                      <a:cubicBezTo>
                        <a:pt x="80" y="1"/>
                        <a:pt x="80" y="0"/>
                        <a:pt x="79" y="0"/>
                      </a:cubicBezTo>
                      <a:cubicBezTo>
                        <a:pt x="78" y="1"/>
                        <a:pt x="76" y="2"/>
                        <a:pt x="75" y="2"/>
                      </a:cubicBezTo>
                      <a:cubicBezTo>
                        <a:pt x="74" y="3"/>
                        <a:pt x="72" y="5"/>
                        <a:pt x="71" y="5"/>
                      </a:cubicBezTo>
                      <a:cubicBezTo>
                        <a:pt x="70" y="5"/>
                        <a:pt x="69" y="3"/>
                        <a:pt x="67" y="2"/>
                      </a:cubicBezTo>
                      <a:cubicBezTo>
                        <a:pt x="66" y="1"/>
                        <a:pt x="65" y="1"/>
                        <a:pt x="64" y="1"/>
                      </a:cubicBezTo>
                      <a:cubicBezTo>
                        <a:pt x="62" y="0"/>
                        <a:pt x="61" y="0"/>
                        <a:pt x="59" y="1"/>
                      </a:cubicBezTo>
                      <a:cubicBezTo>
                        <a:pt x="52" y="5"/>
                        <a:pt x="45" y="10"/>
                        <a:pt x="38" y="14"/>
                      </a:cubicBezTo>
                      <a:cubicBezTo>
                        <a:pt x="35" y="16"/>
                        <a:pt x="32" y="18"/>
                        <a:pt x="29" y="21"/>
                      </a:cubicBezTo>
                      <a:cubicBezTo>
                        <a:pt x="28" y="22"/>
                        <a:pt x="27" y="22"/>
                        <a:pt x="26" y="22"/>
                      </a:cubicBezTo>
                      <a:cubicBezTo>
                        <a:pt x="23" y="22"/>
                        <a:pt x="22" y="22"/>
                        <a:pt x="22" y="25"/>
                      </a:cubicBezTo>
                      <a:cubicBezTo>
                        <a:pt x="22" y="28"/>
                        <a:pt x="22" y="31"/>
                        <a:pt x="22" y="34"/>
                      </a:cubicBezTo>
                      <a:cubicBezTo>
                        <a:pt x="22" y="37"/>
                        <a:pt x="21" y="40"/>
                        <a:pt x="19" y="42"/>
                      </a:cubicBezTo>
                      <a:cubicBezTo>
                        <a:pt x="18" y="43"/>
                        <a:pt x="15" y="43"/>
                        <a:pt x="14" y="43"/>
                      </a:cubicBezTo>
                      <a:cubicBezTo>
                        <a:pt x="12" y="43"/>
                        <a:pt x="10" y="43"/>
                        <a:pt x="8" y="43"/>
                      </a:cubicBezTo>
                      <a:cubicBezTo>
                        <a:pt x="6" y="43"/>
                        <a:pt x="4" y="44"/>
                        <a:pt x="2" y="44"/>
                      </a:cubicBezTo>
                      <a:cubicBezTo>
                        <a:pt x="0" y="44"/>
                        <a:pt x="5" y="51"/>
                        <a:pt x="5" y="51"/>
                      </a:cubicBezTo>
                      <a:cubicBezTo>
                        <a:pt x="6" y="54"/>
                        <a:pt x="7" y="56"/>
                        <a:pt x="10" y="57"/>
                      </a:cubicBezTo>
                      <a:cubicBezTo>
                        <a:pt x="10" y="57"/>
                        <a:pt x="11" y="56"/>
                        <a:pt x="11" y="56"/>
                      </a:cubicBezTo>
                      <a:cubicBezTo>
                        <a:pt x="12" y="57"/>
                        <a:pt x="12" y="60"/>
                        <a:pt x="14" y="58"/>
                      </a:cubicBezTo>
                      <a:cubicBezTo>
                        <a:pt x="16" y="56"/>
                        <a:pt x="18" y="61"/>
                        <a:pt x="19" y="62"/>
                      </a:cubicBezTo>
                      <a:cubicBezTo>
                        <a:pt x="19" y="61"/>
                        <a:pt x="20" y="59"/>
                        <a:pt x="20" y="58"/>
                      </a:cubicBezTo>
                      <a:cubicBezTo>
                        <a:pt x="20" y="57"/>
                        <a:pt x="21" y="56"/>
                        <a:pt x="21" y="55"/>
                      </a:cubicBezTo>
                      <a:cubicBezTo>
                        <a:pt x="22" y="52"/>
                        <a:pt x="22" y="52"/>
                        <a:pt x="25" y="51"/>
                      </a:cubicBezTo>
                      <a:cubicBezTo>
                        <a:pt x="26" y="50"/>
                        <a:pt x="27" y="50"/>
                        <a:pt x="28" y="50"/>
                      </a:cubicBezTo>
                      <a:cubicBezTo>
                        <a:pt x="29" y="49"/>
                        <a:pt x="30" y="51"/>
                        <a:pt x="31" y="51"/>
                      </a:cubicBezTo>
                      <a:cubicBezTo>
                        <a:pt x="33" y="51"/>
                        <a:pt x="34" y="52"/>
                        <a:pt x="35" y="53"/>
                      </a:cubicBezTo>
                      <a:cubicBezTo>
                        <a:pt x="36" y="54"/>
                        <a:pt x="37" y="54"/>
                        <a:pt x="39" y="54"/>
                      </a:cubicBezTo>
                      <a:cubicBezTo>
                        <a:pt x="42" y="52"/>
                        <a:pt x="43" y="55"/>
                        <a:pt x="46" y="55"/>
                      </a:cubicBezTo>
                      <a:cubicBezTo>
                        <a:pt x="49" y="55"/>
                        <a:pt x="52" y="53"/>
                        <a:pt x="55" y="53"/>
                      </a:cubicBezTo>
                      <a:cubicBezTo>
                        <a:pt x="57" y="53"/>
                        <a:pt x="61" y="54"/>
                        <a:pt x="64" y="53"/>
                      </a:cubicBezTo>
                      <a:cubicBezTo>
                        <a:pt x="65" y="53"/>
                        <a:pt x="66" y="52"/>
                        <a:pt x="67" y="51"/>
                      </a:cubicBezTo>
                      <a:cubicBezTo>
                        <a:pt x="69" y="50"/>
                        <a:pt x="68" y="49"/>
                        <a:pt x="68" y="47"/>
                      </a:cubicBezTo>
                      <a:cubicBezTo>
                        <a:pt x="68" y="42"/>
                        <a:pt x="73" y="39"/>
                        <a:pt x="77" y="35"/>
                      </a:cubicBezTo>
                      <a:cubicBezTo>
                        <a:pt x="78" y="34"/>
                        <a:pt x="77" y="32"/>
                        <a:pt x="77" y="31"/>
                      </a:cubicBezTo>
                      <a:cubicBezTo>
                        <a:pt x="77" y="28"/>
                        <a:pt x="77" y="26"/>
                        <a:pt x="77" y="23"/>
                      </a:cubicBezTo>
                      <a:cubicBezTo>
                        <a:pt x="78" y="21"/>
                        <a:pt x="79" y="18"/>
                        <a:pt x="79" y="16"/>
                      </a:cubicBezTo>
                      <a:cubicBezTo>
                        <a:pt x="78" y="14"/>
                        <a:pt x="77" y="12"/>
                        <a:pt x="76" y="11"/>
                      </a:cubicBezTo>
                      <a:cubicBezTo>
                        <a:pt x="74" y="8"/>
                        <a:pt x="75" y="5"/>
                        <a:pt x="75" y="2"/>
                      </a:cubicBezTo>
                      <a:cubicBezTo>
                        <a:pt x="75" y="5"/>
                        <a:pt x="75" y="7"/>
                        <a:pt x="75" y="9"/>
                      </a:cubicBezTo>
                      <a:cubicBezTo>
                        <a:pt x="75" y="11"/>
                        <a:pt x="78" y="14"/>
                        <a:pt x="78" y="16"/>
                      </a:cubicBezTo>
                      <a:cubicBezTo>
                        <a:pt x="79" y="19"/>
                        <a:pt x="77" y="23"/>
                        <a:pt x="77" y="26"/>
                      </a:cubicBezTo>
                      <a:cubicBezTo>
                        <a:pt x="77" y="28"/>
                        <a:pt x="78" y="32"/>
                        <a:pt x="77" y="35"/>
                      </a:cubicBezTo>
                      <a:cubicBezTo>
                        <a:pt x="76" y="37"/>
                        <a:pt x="72" y="39"/>
                        <a:pt x="71" y="41"/>
                      </a:cubicBezTo>
                      <a:cubicBezTo>
                        <a:pt x="69" y="42"/>
                        <a:pt x="68" y="44"/>
                        <a:pt x="68" y="46"/>
                      </a:cubicBezTo>
                      <a:cubicBezTo>
                        <a:pt x="67" y="49"/>
                        <a:pt x="69" y="50"/>
                        <a:pt x="70" y="53"/>
                      </a:cubicBezTo>
                      <a:cubicBezTo>
                        <a:pt x="70" y="54"/>
                        <a:pt x="71" y="54"/>
                        <a:pt x="72" y="55"/>
                      </a:cubicBezTo>
                      <a:cubicBezTo>
                        <a:pt x="74" y="56"/>
                        <a:pt x="75" y="57"/>
                        <a:pt x="75" y="59"/>
                      </a:cubicBezTo>
                      <a:cubicBezTo>
                        <a:pt x="75" y="61"/>
                        <a:pt x="75" y="63"/>
                        <a:pt x="75" y="65"/>
                      </a:cubicBezTo>
                      <a:cubicBezTo>
                        <a:pt x="75" y="66"/>
                        <a:pt x="76" y="68"/>
                        <a:pt x="77" y="70"/>
                      </a:cubicBezTo>
                      <a:cubicBezTo>
                        <a:pt x="74" y="70"/>
                        <a:pt x="67" y="70"/>
                        <a:pt x="72" y="74"/>
                      </a:cubicBezTo>
                      <a:cubicBezTo>
                        <a:pt x="74" y="75"/>
                        <a:pt x="75" y="76"/>
                        <a:pt x="76" y="78"/>
                      </a:cubicBezTo>
                      <a:cubicBezTo>
                        <a:pt x="76" y="79"/>
                        <a:pt x="77" y="80"/>
                        <a:pt x="77" y="81"/>
                      </a:cubicBezTo>
                      <a:cubicBezTo>
                        <a:pt x="77" y="82"/>
                        <a:pt x="80" y="81"/>
                        <a:pt x="80" y="81"/>
                      </a:cubicBezTo>
                      <a:cubicBezTo>
                        <a:pt x="82" y="80"/>
                        <a:pt x="80" y="81"/>
                        <a:pt x="80" y="8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0" name="Freeform 744">
                  <a:extLst>
                    <a:ext uri="{FF2B5EF4-FFF2-40B4-BE49-F238E27FC236}">
                      <a16:creationId xmlns:a16="http://schemas.microsoft.com/office/drawing/2014/main" id="{C3424E74-6E71-524E-A613-AA731353A0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84255" y="7940429"/>
                  <a:ext cx="767516" cy="946107"/>
                </a:xfrm>
                <a:custGeom>
                  <a:avLst/>
                  <a:gdLst>
                    <a:gd name="T0" fmla="*/ 6 w 82"/>
                    <a:gd name="T1" fmla="*/ 39 h 101"/>
                    <a:gd name="T2" fmla="*/ 6 w 82"/>
                    <a:gd name="T3" fmla="*/ 41 h 101"/>
                    <a:gd name="T4" fmla="*/ 4 w 82"/>
                    <a:gd name="T5" fmla="*/ 43 h 101"/>
                    <a:gd name="T6" fmla="*/ 2 w 82"/>
                    <a:gd name="T7" fmla="*/ 49 h 101"/>
                    <a:gd name="T8" fmla="*/ 2 w 82"/>
                    <a:gd name="T9" fmla="*/ 51 h 101"/>
                    <a:gd name="T10" fmla="*/ 1 w 82"/>
                    <a:gd name="T11" fmla="*/ 53 h 101"/>
                    <a:gd name="T12" fmla="*/ 4 w 82"/>
                    <a:gd name="T13" fmla="*/ 58 h 101"/>
                    <a:gd name="T14" fmla="*/ 6 w 82"/>
                    <a:gd name="T15" fmla="*/ 60 h 101"/>
                    <a:gd name="T16" fmla="*/ 6 w 82"/>
                    <a:gd name="T17" fmla="*/ 63 h 101"/>
                    <a:gd name="T18" fmla="*/ 9 w 82"/>
                    <a:gd name="T19" fmla="*/ 68 h 101"/>
                    <a:gd name="T20" fmla="*/ 9 w 82"/>
                    <a:gd name="T21" fmla="*/ 74 h 101"/>
                    <a:gd name="T22" fmla="*/ 15 w 82"/>
                    <a:gd name="T23" fmla="*/ 76 h 101"/>
                    <a:gd name="T24" fmla="*/ 18 w 82"/>
                    <a:gd name="T25" fmla="*/ 81 h 101"/>
                    <a:gd name="T26" fmla="*/ 22 w 82"/>
                    <a:gd name="T27" fmla="*/ 84 h 101"/>
                    <a:gd name="T28" fmla="*/ 26 w 82"/>
                    <a:gd name="T29" fmla="*/ 88 h 101"/>
                    <a:gd name="T30" fmla="*/ 26 w 82"/>
                    <a:gd name="T31" fmla="*/ 91 h 101"/>
                    <a:gd name="T32" fmla="*/ 28 w 82"/>
                    <a:gd name="T33" fmla="*/ 92 h 101"/>
                    <a:gd name="T34" fmla="*/ 32 w 82"/>
                    <a:gd name="T35" fmla="*/ 96 h 101"/>
                    <a:gd name="T36" fmla="*/ 35 w 82"/>
                    <a:gd name="T37" fmla="*/ 95 h 101"/>
                    <a:gd name="T38" fmla="*/ 39 w 82"/>
                    <a:gd name="T39" fmla="*/ 94 h 101"/>
                    <a:gd name="T40" fmla="*/ 44 w 82"/>
                    <a:gd name="T41" fmla="*/ 100 h 101"/>
                    <a:gd name="T42" fmla="*/ 51 w 82"/>
                    <a:gd name="T43" fmla="*/ 100 h 101"/>
                    <a:gd name="T44" fmla="*/ 55 w 82"/>
                    <a:gd name="T45" fmla="*/ 98 h 101"/>
                    <a:gd name="T46" fmla="*/ 59 w 82"/>
                    <a:gd name="T47" fmla="*/ 97 h 101"/>
                    <a:gd name="T48" fmla="*/ 69 w 82"/>
                    <a:gd name="T49" fmla="*/ 94 h 101"/>
                    <a:gd name="T50" fmla="*/ 69 w 82"/>
                    <a:gd name="T51" fmla="*/ 91 h 101"/>
                    <a:gd name="T52" fmla="*/ 66 w 82"/>
                    <a:gd name="T53" fmla="*/ 90 h 101"/>
                    <a:gd name="T54" fmla="*/ 61 w 82"/>
                    <a:gd name="T55" fmla="*/ 83 h 101"/>
                    <a:gd name="T56" fmla="*/ 59 w 82"/>
                    <a:gd name="T57" fmla="*/ 80 h 101"/>
                    <a:gd name="T58" fmla="*/ 56 w 82"/>
                    <a:gd name="T59" fmla="*/ 78 h 101"/>
                    <a:gd name="T60" fmla="*/ 59 w 82"/>
                    <a:gd name="T61" fmla="*/ 75 h 101"/>
                    <a:gd name="T62" fmla="*/ 61 w 82"/>
                    <a:gd name="T63" fmla="*/ 67 h 101"/>
                    <a:gd name="T64" fmla="*/ 62 w 82"/>
                    <a:gd name="T65" fmla="*/ 64 h 101"/>
                    <a:gd name="T66" fmla="*/ 65 w 82"/>
                    <a:gd name="T67" fmla="*/ 62 h 101"/>
                    <a:gd name="T68" fmla="*/ 65 w 82"/>
                    <a:gd name="T69" fmla="*/ 58 h 101"/>
                    <a:gd name="T70" fmla="*/ 67 w 82"/>
                    <a:gd name="T71" fmla="*/ 55 h 101"/>
                    <a:gd name="T72" fmla="*/ 71 w 82"/>
                    <a:gd name="T73" fmla="*/ 52 h 101"/>
                    <a:gd name="T74" fmla="*/ 72 w 82"/>
                    <a:gd name="T75" fmla="*/ 45 h 101"/>
                    <a:gd name="T76" fmla="*/ 72 w 82"/>
                    <a:gd name="T77" fmla="*/ 42 h 101"/>
                    <a:gd name="T78" fmla="*/ 74 w 82"/>
                    <a:gd name="T79" fmla="*/ 37 h 101"/>
                    <a:gd name="T80" fmla="*/ 79 w 82"/>
                    <a:gd name="T81" fmla="*/ 29 h 101"/>
                    <a:gd name="T82" fmla="*/ 82 w 82"/>
                    <a:gd name="T83" fmla="*/ 27 h 101"/>
                    <a:gd name="T84" fmla="*/ 79 w 82"/>
                    <a:gd name="T85" fmla="*/ 23 h 101"/>
                    <a:gd name="T86" fmla="*/ 76 w 82"/>
                    <a:gd name="T87" fmla="*/ 17 h 101"/>
                    <a:gd name="T88" fmla="*/ 76 w 82"/>
                    <a:gd name="T89" fmla="*/ 11 h 101"/>
                    <a:gd name="T90" fmla="*/ 75 w 82"/>
                    <a:gd name="T91" fmla="*/ 9 h 101"/>
                    <a:gd name="T92" fmla="*/ 74 w 82"/>
                    <a:gd name="T93" fmla="*/ 5 h 101"/>
                    <a:gd name="T94" fmla="*/ 68 w 82"/>
                    <a:gd name="T95" fmla="*/ 0 h 101"/>
                    <a:gd name="T96" fmla="*/ 64 w 82"/>
                    <a:gd name="T97" fmla="*/ 2 h 101"/>
                    <a:gd name="T98" fmla="*/ 60 w 82"/>
                    <a:gd name="T99" fmla="*/ 5 h 101"/>
                    <a:gd name="T100" fmla="*/ 56 w 82"/>
                    <a:gd name="T101" fmla="*/ 5 h 101"/>
                    <a:gd name="T102" fmla="*/ 46 w 82"/>
                    <a:gd name="T103" fmla="*/ 5 h 101"/>
                    <a:gd name="T104" fmla="*/ 17 w 82"/>
                    <a:gd name="T105" fmla="*/ 5 h 101"/>
                    <a:gd name="T106" fmla="*/ 16 w 82"/>
                    <a:gd name="T107" fmla="*/ 14 h 101"/>
                    <a:gd name="T108" fmla="*/ 13 w 82"/>
                    <a:gd name="T109" fmla="*/ 16 h 101"/>
                    <a:gd name="T110" fmla="*/ 11 w 82"/>
                    <a:gd name="T111" fmla="*/ 18 h 101"/>
                    <a:gd name="T112" fmla="*/ 11 w 82"/>
                    <a:gd name="T113" fmla="*/ 32 h 101"/>
                    <a:gd name="T114" fmla="*/ 11 w 82"/>
                    <a:gd name="T115" fmla="*/ 37 h 101"/>
                    <a:gd name="T116" fmla="*/ 6 w 82"/>
                    <a:gd name="T117" fmla="*/ 39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2" h="101">
                      <a:moveTo>
                        <a:pt x="6" y="39"/>
                      </a:moveTo>
                      <a:cubicBezTo>
                        <a:pt x="6" y="39"/>
                        <a:pt x="6" y="40"/>
                        <a:pt x="6" y="41"/>
                      </a:cubicBezTo>
                      <a:cubicBezTo>
                        <a:pt x="5" y="42"/>
                        <a:pt x="4" y="42"/>
                        <a:pt x="4" y="43"/>
                      </a:cubicBezTo>
                      <a:cubicBezTo>
                        <a:pt x="4" y="45"/>
                        <a:pt x="2" y="47"/>
                        <a:pt x="2" y="49"/>
                      </a:cubicBezTo>
                      <a:cubicBezTo>
                        <a:pt x="2" y="50"/>
                        <a:pt x="3" y="51"/>
                        <a:pt x="2" y="51"/>
                      </a:cubicBezTo>
                      <a:cubicBezTo>
                        <a:pt x="2" y="52"/>
                        <a:pt x="0" y="53"/>
                        <a:pt x="1" y="53"/>
                      </a:cubicBezTo>
                      <a:cubicBezTo>
                        <a:pt x="4" y="53"/>
                        <a:pt x="3" y="57"/>
                        <a:pt x="4" y="58"/>
                      </a:cubicBezTo>
                      <a:cubicBezTo>
                        <a:pt x="4" y="59"/>
                        <a:pt x="5" y="59"/>
                        <a:pt x="6" y="60"/>
                      </a:cubicBezTo>
                      <a:cubicBezTo>
                        <a:pt x="6" y="61"/>
                        <a:pt x="6" y="62"/>
                        <a:pt x="6" y="63"/>
                      </a:cubicBezTo>
                      <a:cubicBezTo>
                        <a:pt x="7" y="65"/>
                        <a:pt x="9" y="66"/>
                        <a:pt x="9" y="68"/>
                      </a:cubicBezTo>
                      <a:cubicBezTo>
                        <a:pt x="9" y="69"/>
                        <a:pt x="8" y="74"/>
                        <a:pt x="9" y="74"/>
                      </a:cubicBezTo>
                      <a:cubicBezTo>
                        <a:pt x="12" y="74"/>
                        <a:pt x="13" y="75"/>
                        <a:pt x="15" y="76"/>
                      </a:cubicBezTo>
                      <a:cubicBezTo>
                        <a:pt x="17" y="77"/>
                        <a:pt x="16" y="80"/>
                        <a:pt x="18" y="81"/>
                      </a:cubicBezTo>
                      <a:cubicBezTo>
                        <a:pt x="19" y="82"/>
                        <a:pt x="22" y="82"/>
                        <a:pt x="22" y="84"/>
                      </a:cubicBezTo>
                      <a:cubicBezTo>
                        <a:pt x="22" y="86"/>
                        <a:pt x="25" y="87"/>
                        <a:pt x="26" y="88"/>
                      </a:cubicBezTo>
                      <a:cubicBezTo>
                        <a:pt x="26" y="89"/>
                        <a:pt x="26" y="90"/>
                        <a:pt x="26" y="91"/>
                      </a:cubicBezTo>
                      <a:cubicBezTo>
                        <a:pt x="27" y="91"/>
                        <a:pt x="28" y="92"/>
                        <a:pt x="28" y="92"/>
                      </a:cubicBezTo>
                      <a:cubicBezTo>
                        <a:pt x="29" y="93"/>
                        <a:pt x="30" y="95"/>
                        <a:pt x="32" y="96"/>
                      </a:cubicBezTo>
                      <a:cubicBezTo>
                        <a:pt x="33" y="97"/>
                        <a:pt x="33" y="93"/>
                        <a:pt x="35" y="95"/>
                      </a:cubicBezTo>
                      <a:cubicBezTo>
                        <a:pt x="37" y="96"/>
                        <a:pt x="37" y="94"/>
                        <a:pt x="39" y="94"/>
                      </a:cubicBezTo>
                      <a:cubicBezTo>
                        <a:pt x="41" y="95"/>
                        <a:pt x="42" y="98"/>
                        <a:pt x="44" y="100"/>
                      </a:cubicBezTo>
                      <a:cubicBezTo>
                        <a:pt x="46" y="95"/>
                        <a:pt x="49" y="101"/>
                        <a:pt x="51" y="100"/>
                      </a:cubicBezTo>
                      <a:cubicBezTo>
                        <a:pt x="52" y="99"/>
                        <a:pt x="53" y="98"/>
                        <a:pt x="55" y="98"/>
                      </a:cubicBezTo>
                      <a:cubicBezTo>
                        <a:pt x="56" y="98"/>
                        <a:pt x="58" y="98"/>
                        <a:pt x="59" y="97"/>
                      </a:cubicBezTo>
                      <a:cubicBezTo>
                        <a:pt x="61" y="93"/>
                        <a:pt x="65" y="91"/>
                        <a:pt x="69" y="94"/>
                      </a:cubicBezTo>
                      <a:cubicBezTo>
                        <a:pt x="69" y="93"/>
                        <a:pt x="69" y="92"/>
                        <a:pt x="69" y="91"/>
                      </a:cubicBezTo>
                      <a:cubicBezTo>
                        <a:pt x="69" y="90"/>
                        <a:pt x="66" y="90"/>
                        <a:pt x="66" y="90"/>
                      </a:cubicBezTo>
                      <a:cubicBezTo>
                        <a:pt x="64" y="88"/>
                        <a:pt x="63" y="85"/>
                        <a:pt x="61" y="83"/>
                      </a:cubicBezTo>
                      <a:cubicBezTo>
                        <a:pt x="60" y="82"/>
                        <a:pt x="60" y="81"/>
                        <a:pt x="59" y="80"/>
                      </a:cubicBezTo>
                      <a:cubicBezTo>
                        <a:pt x="58" y="79"/>
                        <a:pt x="57" y="79"/>
                        <a:pt x="56" y="78"/>
                      </a:cubicBezTo>
                      <a:cubicBezTo>
                        <a:pt x="53" y="75"/>
                        <a:pt x="59" y="75"/>
                        <a:pt x="59" y="75"/>
                      </a:cubicBezTo>
                      <a:cubicBezTo>
                        <a:pt x="61" y="74"/>
                        <a:pt x="60" y="69"/>
                        <a:pt x="61" y="67"/>
                      </a:cubicBezTo>
                      <a:cubicBezTo>
                        <a:pt x="61" y="66"/>
                        <a:pt x="61" y="64"/>
                        <a:pt x="62" y="64"/>
                      </a:cubicBezTo>
                      <a:cubicBezTo>
                        <a:pt x="63" y="63"/>
                        <a:pt x="65" y="63"/>
                        <a:pt x="65" y="62"/>
                      </a:cubicBezTo>
                      <a:cubicBezTo>
                        <a:pt x="65" y="61"/>
                        <a:pt x="65" y="60"/>
                        <a:pt x="65" y="58"/>
                      </a:cubicBezTo>
                      <a:cubicBezTo>
                        <a:pt x="65" y="57"/>
                        <a:pt x="66" y="56"/>
                        <a:pt x="67" y="55"/>
                      </a:cubicBezTo>
                      <a:cubicBezTo>
                        <a:pt x="68" y="53"/>
                        <a:pt x="70" y="54"/>
                        <a:pt x="71" y="52"/>
                      </a:cubicBezTo>
                      <a:cubicBezTo>
                        <a:pt x="71" y="50"/>
                        <a:pt x="72" y="48"/>
                        <a:pt x="72" y="45"/>
                      </a:cubicBezTo>
                      <a:cubicBezTo>
                        <a:pt x="72" y="44"/>
                        <a:pt x="72" y="43"/>
                        <a:pt x="72" y="42"/>
                      </a:cubicBezTo>
                      <a:cubicBezTo>
                        <a:pt x="72" y="40"/>
                        <a:pt x="74" y="38"/>
                        <a:pt x="74" y="37"/>
                      </a:cubicBezTo>
                      <a:cubicBezTo>
                        <a:pt x="74" y="33"/>
                        <a:pt x="75" y="30"/>
                        <a:pt x="79" y="29"/>
                      </a:cubicBezTo>
                      <a:cubicBezTo>
                        <a:pt x="80" y="29"/>
                        <a:pt x="81" y="29"/>
                        <a:pt x="82" y="27"/>
                      </a:cubicBezTo>
                      <a:cubicBezTo>
                        <a:pt x="82" y="26"/>
                        <a:pt x="80" y="24"/>
                        <a:pt x="79" y="23"/>
                      </a:cubicBezTo>
                      <a:cubicBezTo>
                        <a:pt x="77" y="21"/>
                        <a:pt x="76" y="19"/>
                        <a:pt x="76" y="17"/>
                      </a:cubicBezTo>
                      <a:cubicBezTo>
                        <a:pt x="76" y="16"/>
                        <a:pt x="75" y="11"/>
                        <a:pt x="76" y="11"/>
                      </a:cubicBezTo>
                      <a:cubicBezTo>
                        <a:pt x="77" y="10"/>
                        <a:pt x="76" y="10"/>
                        <a:pt x="75" y="9"/>
                      </a:cubicBezTo>
                      <a:cubicBezTo>
                        <a:pt x="74" y="8"/>
                        <a:pt x="74" y="7"/>
                        <a:pt x="74" y="5"/>
                      </a:cubicBezTo>
                      <a:cubicBezTo>
                        <a:pt x="72" y="3"/>
                        <a:pt x="69" y="2"/>
                        <a:pt x="68" y="0"/>
                      </a:cubicBezTo>
                      <a:cubicBezTo>
                        <a:pt x="67" y="0"/>
                        <a:pt x="65" y="1"/>
                        <a:pt x="64" y="2"/>
                      </a:cubicBezTo>
                      <a:cubicBezTo>
                        <a:pt x="63" y="5"/>
                        <a:pt x="61" y="3"/>
                        <a:pt x="60" y="5"/>
                      </a:cubicBezTo>
                      <a:cubicBezTo>
                        <a:pt x="59" y="9"/>
                        <a:pt x="58" y="5"/>
                        <a:pt x="56" y="5"/>
                      </a:cubicBezTo>
                      <a:cubicBezTo>
                        <a:pt x="52" y="5"/>
                        <a:pt x="49" y="5"/>
                        <a:pt x="46" y="5"/>
                      </a:cubicBezTo>
                      <a:cubicBezTo>
                        <a:pt x="37" y="5"/>
                        <a:pt x="27" y="5"/>
                        <a:pt x="17" y="5"/>
                      </a:cubicBezTo>
                      <a:cubicBezTo>
                        <a:pt x="15" y="5"/>
                        <a:pt x="16" y="12"/>
                        <a:pt x="16" y="14"/>
                      </a:cubicBezTo>
                      <a:cubicBezTo>
                        <a:pt x="16" y="16"/>
                        <a:pt x="15" y="16"/>
                        <a:pt x="13" y="16"/>
                      </a:cubicBezTo>
                      <a:cubicBezTo>
                        <a:pt x="10" y="16"/>
                        <a:pt x="11" y="16"/>
                        <a:pt x="11" y="18"/>
                      </a:cubicBezTo>
                      <a:cubicBezTo>
                        <a:pt x="11" y="23"/>
                        <a:pt x="11" y="27"/>
                        <a:pt x="11" y="32"/>
                      </a:cubicBezTo>
                      <a:cubicBezTo>
                        <a:pt x="11" y="34"/>
                        <a:pt x="11" y="36"/>
                        <a:pt x="11" y="37"/>
                      </a:cubicBezTo>
                      <a:cubicBezTo>
                        <a:pt x="11" y="39"/>
                        <a:pt x="7" y="38"/>
                        <a:pt x="6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1" name="Freeform 745">
                  <a:extLst>
                    <a:ext uri="{FF2B5EF4-FFF2-40B4-BE49-F238E27FC236}">
                      <a16:creationId xmlns:a16="http://schemas.microsoft.com/office/drawing/2014/main" id="{61EA15F0-8B6D-1847-BFDC-AB3E966D7F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56235" y="8182530"/>
                  <a:ext cx="299364" cy="270773"/>
                </a:xfrm>
                <a:custGeom>
                  <a:avLst/>
                  <a:gdLst>
                    <a:gd name="T0" fmla="*/ 3 w 32"/>
                    <a:gd name="T1" fmla="*/ 19 h 29"/>
                    <a:gd name="T2" fmla="*/ 7 w 32"/>
                    <a:gd name="T3" fmla="*/ 20 h 29"/>
                    <a:gd name="T4" fmla="*/ 7 w 32"/>
                    <a:gd name="T5" fmla="*/ 17 h 29"/>
                    <a:gd name="T6" fmla="*/ 10 w 32"/>
                    <a:gd name="T7" fmla="*/ 19 h 29"/>
                    <a:gd name="T8" fmla="*/ 12 w 32"/>
                    <a:gd name="T9" fmla="*/ 18 h 29"/>
                    <a:gd name="T10" fmla="*/ 14 w 32"/>
                    <a:gd name="T11" fmla="*/ 18 h 29"/>
                    <a:gd name="T12" fmla="*/ 29 w 32"/>
                    <a:gd name="T13" fmla="*/ 29 h 29"/>
                    <a:gd name="T14" fmla="*/ 32 w 32"/>
                    <a:gd name="T15" fmla="*/ 27 h 29"/>
                    <a:gd name="T16" fmla="*/ 24 w 32"/>
                    <a:gd name="T17" fmla="*/ 19 h 29"/>
                    <a:gd name="T18" fmla="*/ 19 w 32"/>
                    <a:gd name="T19" fmla="*/ 16 h 29"/>
                    <a:gd name="T20" fmla="*/ 17 w 32"/>
                    <a:gd name="T21" fmla="*/ 14 h 29"/>
                    <a:gd name="T22" fmla="*/ 17 w 32"/>
                    <a:gd name="T23" fmla="*/ 16 h 29"/>
                    <a:gd name="T24" fmla="*/ 16 w 32"/>
                    <a:gd name="T25" fmla="*/ 14 h 29"/>
                    <a:gd name="T26" fmla="*/ 14 w 32"/>
                    <a:gd name="T27" fmla="*/ 9 h 29"/>
                    <a:gd name="T28" fmla="*/ 10 w 32"/>
                    <a:gd name="T29" fmla="*/ 0 h 29"/>
                    <a:gd name="T30" fmla="*/ 2 w 32"/>
                    <a:gd name="T31" fmla="*/ 7 h 29"/>
                    <a:gd name="T32" fmla="*/ 1 w 32"/>
                    <a:gd name="T33" fmla="*/ 13 h 29"/>
                    <a:gd name="T34" fmla="*/ 0 w 32"/>
                    <a:gd name="T35" fmla="*/ 20 h 29"/>
                    <a:gd name="T36" fmla="*/ 3 w 32"/>
                    <a:gd name="T37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" h="29">
                      <a:moveTo>
                        <a:pt x="3" y="19"/>
                      </a:moveTo>
                      <a:cubicBezTo>
                        <a:pt x="4" y="19"/>
                        <a:pt x="6" y="21"/>
                        <a:pt x="7" y="20"/>
                      </a:cubicBezTo>
                      <a:cubicBezTo>
                        <a:pt x="7" y="19"/>
                        <a:pt x="6" y="17"/>
                        <a:pt x="7" y="17"/>
                      </a:cubicBezTo>
                      <a:cubicBezTo>
                        <a:pt x="9" y="17"/>
                        <a:pt x="9" y="19"/>
                        <a:pt x="10" y="19"/>
                      </a:cubicBezTo>
                      <a:cubicBezTo>
                        <a:pt x="11" y="19"/>
                        <a:pt x="12" y="18"/>
                        <a:pt x="12" y="18"/>
                      </a:cubicBezTo>
                      <a:cubicBezTo>
                        <a:pt x="13" y="17"/>
                        <a:pt x="14" y="18"/>
                        <a:pt x="14" y="18"/>
                      </a:cubicBezTo>
                      <a:cubicBezTo>
                        <a:pt x="22" y="18"/>
                        <a:pt x="25" y="24"/>
                        <a:pt x="29" y="29"/>
                      </a:cubicBezTo>
                      <a:cubicBezTo>
                        <a:pt x="30" y="29"/>
                        <a:pt x="31" y="28"/>
                        <a:pt x="32" y="27"/>
                      </a:cubicBezTo>
                      <a:cubicBezTo>
                        <a:pt x="29" y="25"/>
                        <a:pt x="26" y="22"/>
                        <a:pt x="24" y="19"/>
                      </a:cubicBezTo>
                      <a:cubicBezTo>
                        <a:pt x="23" y="17"/>
                        <a:pt x="21" y="17"/>
                        <a:pt x="19" y="16"/>
                      </a:cubicBezTo>
                      <a:cubicBezTo>
                        <a:pt x="18" y="16"/>
                        <a:pt x="18" y="14"/>
                        <a:pt x="17" y="14"/>
                      </a:cubicBezTo>
                      <a:cubicBezTo>
                        <a:pt x="16" y="14"/>
                        <a:pt x="17" y="15"/>
                        <a:pt x="17" y="16"/>
                      </a:cubicBezTo>
                      <a:cubicBezTo>
                        <a:pt x="17" y="16"/>
                        <a:pt x="16" y="14"/>
                        <a:pt x="16" y="14"/>
                      </a:cubicBezTo>
                      <a:cubicBezTo>
                        <a:pt x="15" y="12"/>
                        <a:pt x="14" y="11"/>
                        <a:pt x="14" y="9"/>
                      </a:cubicBezTo>
                      <a:cubicBezTo>
                        <a:pt x="13" y="6"/>
                        <a:pt x="13" y="3"/>
                        <a:pt x="10" y="0"/>
                      </a:cubicBezTo>
                      <a:cubicBezTo>
                        <a:pt x="9" y="4"/>
                        <a:pt x="4" y="4"/>
                        <a:pt x="2" y="7"/>
                      </a:cubicBezTo>
                      <a:cubicBezTo>
                        <a:pt x="1" y="9"/>
                        <a:pt x="2" y="11"/>
                        <a:pt x="1" y="13"/>
                      </a:cubicBezTo>
                      <a:cubicBezTo>
                        <a:pt x="0" y="15"/>
                        <a:pt x="0" y="17"/>
                        <a:pt x="0" y="20"/>
                      </a:cubicBezTo>
                      <a:cubicBezTo>
                        <a:pt x="1" y="19"/>
                        <a:pt x="2" y="19"/>
                        <a:pt x="3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2" name="Freeform 746">
                  <a:extLst>
                    <a:ext uri="{FF2B5EF4-FFF2-40B4-BE49-F238E27FC236}">
                      <a16:creationId xmlns:a16="http://schemas.microsoft.com/office/drawing/2014/main" id="{D4FA9546-E22A-9940-B205-182E695D9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0180" y="8313140"/>
                  <a:ext cx="691082" cy="573398"/>
                </a:xfrm>
                <a:custGeom>
                  <a:avLst/>
                  <a:gdLst>
                    <a:gd name="T0" fmla="*/ 70 w 74"/>
                    <a:gd name="T1" fmla="*/ 38 h 61"/>
                    <a:gd name="T2" fmla="*/ 57 w 74"/>
                    <a:gd name="T3" fmla="*/ 33 h 61"/>
                    <a:gd name="T4" fmla="*/ 51 w 74"/>
                    <a:gd name="T5" fmla="*/ 29 h 61"/>
                    <a:gd name="T6" fmla="*/ 48 w 74"/>
                    <a:gd name="T7" fmla="*/ 24 h 61"/>
                    <a:gd name="T8" fmla="*/ 51 w 74"/>
                    <a:gd name="T9" fmla="*/ 20 h 61"/>
                    <a:gd name="T10" fmla="*/ 45 w 74"/>
                    <a:gd name="T11" fmla="*/ 23 h 61"/>
                    <a:gd name="T12" fmla="*/ 44 w 74"/>
                    <a:gd name="T13" fmla="*/ 18 h 61"/>
                    <a:gd name="T14" fmla="*/ 44 w 74"/>
                    <a:gd name="T15" fmla="*/ 12 h 61"/>
                    <a:gd name="T16" fmla="*/ 37 w 74"/>
                    <a:gd name="T17" fmla="*/ 5 h 61"/>
                    <a:gd name="T18" fmla="*/ 28 w 74"/>
                    <a:gd name="T19" fmla="*/ 4 h 61"/>
                    <a:gd name="T20" fmla="*/ 24 w 74"/>
                    <a:gd name="T21" fmla="*/ 5 h 61"/>
                    <a:gd name="T22" fmla="*/ 21 w 74"/>
                    <a:gd name="T23" fmla="*/ 5 h 61"/>
                    <a:gd name="T24" fmla="*/ 18 w 74"/>
                    <a:gd name="T25" fmla="*/ 5 h 61"/>
                    <a:gd name="T26" fmla="*/ 17 w 74"/>
                    <a:gd name="T27" fmla="*/ 8 h 61"/>
                    <a:gd name="T28" fmla="*/ 15 w 74"/>
                    <a:gd name="T29" fmla="*/ 13 h 61"/>
                    <a:gd name="T30" fmla="*/ 12 w 74"/>
                    <a:gd name="T31" fmla="*/ 14 h 61"/>
                    <a:gd name="T32" fmla="*/ 10 w 74"/>
                    <a:gd name="T33" fmla="*/ 18 h 61"/>
                    <a:gd name="T34" fmla="*/ 10 w 74"/>
                    <a:gd name="T35" fmla="*/ 23 h 61"/>
                    <a:gd name="T36" fmla="*/ 5 w 74"/>
                    <a:gd name="T37" fmla="*/ 34 h 61"/>
                    <a:gd name="T38" fmla="*/ 1 w 74"/>
                    <a:gd name="T39" fmla="*/ 35 h 61"/>
                    <a:gd name="T40" fmla="*/ 2 w 74"/>
                    <a:gd name="T41" fmla="*/ 38 h 61"/>
                    <a:gd name="T42" fmla="*/ 9 w 74"/>
                    <a:gd name="T43" fmla="*/ 47 h 61"/>
                    <a:gd name="T44" fmla="*/ 13 w 74"/>
                    <a:gd name="T45" fmla="*/ 50 h 61"/>
                    <a:gd name="T46" fmla="*/ 14 w 74"/>
                    <a:gd name="T47" fmla="*/ 54 h 61"/>
                    <a:gd name="T48" fmla="*/ 20 w 74"/>
                    <a:gd name="T49" fmla="*/ 55 h 61"/>
                    <a:gd name="T50" fmla="*/ 25 w 74"/>
                    <a:gd name="T51" fmla="*/ 59 h 61"/>
                    <a:gd name="T52" fmla="*/ 33 w 74"/>
                    <a:gd name="T53" fmla="*/ 60 h 61"/>
                    <a:gd name="T54" fmla="*/ 39 w 74"/>
                    <a:gd name="T55" fmla="*/ 57 h 61"/>
                    <a:gd name="T56" fmla="*/ 47 w 74"/>
                    <a:gd name="T57" fmla="*/ 56 h 61"/>
                    <a:gd name="T58" fmla="*/ 54 w 74"/>
                    <a:gd name="T59" fmla="*/ 53 h 61"/>
                    <a:gd name="T60" fmla="*/ 59 w 74"/>
                    <a:gd name="T61" fmla="*/ 53 h 61"/>
                    <a:gd name="T62" fmla="*/ 74 w 74"/>
                    <a:gd name="T63" fmla="*/ 38 h 61"/>
                    <a:gd name="T64" fmla="*/ 70 w 74"/>
                    <a:gd name="T65" fmla="*/ 3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4" h="61">
                      <a:moveTo>
                        <a:pt x="70" y="38"/>
                      </a:moveTo>
                      <a:cubicBezTo>
                        <a:pt x="65" y="36"/>
                        <a:pt x="61" y="35"/>
                        <a:pt x="57" y="33"/>
                      </a:cubicBezTo>
                      <a:cubicBezTo>
                        <a:pt x="54" y="32"/>
                        <a:pt x="53" y="31"/>
                        <a:pt x="51" y="29"/>
                      </a:cubicBezTo>
                      <a:cubicBezTo>
                        <a:pt x="50" y="28"/>
                        <a:pt x="49" y="26"/>
                        <a:pt x="48" y="24"/>
                      </a:cubicBezTo>
                      <a:cubicBezTo>
                        <a:pt x="48" y="23"/>
                        <a:pt x="51" y="21"/>
                        <a:pt x="51" y="20"/>
                      </a:cubicBezTo>
                      <a:cubicBezTo>
                        <a:pt x="49" y="21"/>
                        <a:pt x="47" y="22"/>
                        <a:pt x="45" y="23"/>
                      </a:cubicBezTo>
                      <a:cubicBezTo>
                        <a:pt x="43" y="23"/>
                        <a:pt x="43" y="19"/>
                        <a:pt x="44" y="18"/>
                      </a:cubicBezTo>
                      <a:cubicBezTo>
                        <a:pt x="47" y="15"/>
                        <a:pt x="46" y="15"/>
                        <a:pt x="44" y="12"/>
                      </a:cubicBezTo>
                      <a:cubicBezTo>
                        <a:pt x="42" y="10"/>
                        <a:pt x="40" y="6"/>
                        <a:pt x="37" y="5"/>
                      </a:cubicBezTo>
                      <a:cubicBezTo>
                        <a:pt x="35" y="5"/>
                        <a:pt x="30" y="3"/>
                        <a:pt x="28" y="4"/>
                      </a:cubicBezTo>
                      <a:cubicBezTo>
                        <a:pt x="26" y="7"/>
                        <a:pt x="24" y="0"/>
                        <a:pt x="24" y="5"/>
                      </a:cubicBezTo>
                      <a:cubicBezTo>
                        <a:pt x="24" y="7"/>
                        <a:pt x="22" y="6"/>
                        <a:pt x="21" y="5"/>
                      </a:cubicBezTo>
                      <a:cubicBezTo>
                        <a:pt x="20" y="5"/>
                        <a:pt x="19" y="5"/>
                        <a:pt x="18" y="5"/>
                      </a:cubicBezTo>
                      <a:cubicBezTo>
                        <a:pt x="16" y="6"/>
                        <a:pt x="17" y="6"/>
                        <a:pt x="17" y="8"/>
                      </a:cubicBezTo>
                      <a:cubicBezTo>
                        <a:pt x="17" y="9"/>
                        <a:pt x="16" y="12"/>
                        <a:pt x="15" y="13"/>
                      </a:cubicBezTo>
                      <a:cubicBezTo>
                        <a:pt x="15" y="14"/>
                        <a:pt x="12" y="13"/>
                        <a:pt x="12" y="14"/>
                      </a:cubicBezTo>
                      <a:cubicBezTo>
                        <a:pt x="12" y="16"/>
                        <a:pt x="10" y="17"/>
                        <a:pt x="10" y="18"/>
                      </a:cubicBezTo>
                      <a:cubicBezTo>
                        <a:pt x="10" y="19"/>
                        <a:pt x="11" y="22"/>
                        <a:pt x="10" y="23"/>
                      </a:cubicBezTo>
                      <a:cubicBezTo>
                        <a:pt x="4" y="24"/>
                        <a:pt x="6" y="30"/>
                        <a:pt x="5" y="34"/>
                      </a:cubicBezTo>
                      <a:cubicBezTo>
                        <a:pt x="4" y="35"/>
                        <a:pt x="3" y="35"/>
                        <a:pt x="1" y="35"/>
                      </a:cubicBezTo>
                      <a:cubicBezTo>
                        <a:pt x="0" y="36"/>
                        <a:pt x="0" y="38"/>
                        <a:pt x="2" y="38"/>
                      </a:cubicBezTo>
                      <a:cubicBezTo>
                        <a:pt x="5" y="39"/>
                        <a:pt x="8" y="45"/>
                        <a:pt x="9" y="47"/>
                      </a:cubicBezTo>
                      <a:cubicBezTo>
                        <a:pt x="10" y="49"/>
                        <a:pt x="11" y="49"/>
                        <a:pt x="13" y="50"/>
                      </a:cubicBezTo>
                      <a:cubicBezTo>
                        <a:pt x="14" y="51"/>
                        <a:pt x="13" y="53"/>
                        <a:pt x="14" y="54"/>
                      </a:cubicBezTo>
                      <a:cubicBezTo>
                        <a:pt x="16" y="56"/>
                        <a:pt x="18" y="54"/>
                        <a:pt x="20" y="55"/>
                      </a:cubicBezTo>
                      <a:cubicBezTo>
                        <a:pt x="21" y="56"/>
                        <a:pt x="23" y="58"/>
                        <a:pt x="25" y="59"/>
                      </a:cubicBezTo>
                      <a:cubicBezTo>
                        <a:pt x="27" y="59"/>
                        <a:pt x="31" y="61"/>
                        <a:pt x="33" y="60"/>
                      </a:cubicBezTo>
                      <a:cubicBezTo>
                        <a:pt x="35" y="58"/>
                        <a:pt x="36" y="56"/>
                        <a:pt x="39" y="57"/>
                      </a:cubicBezTo>
                      <a:cubicBezTo>
                        <a:pt x="42" y="58"/>
                        <a:pt x="45" y="57"/>
                        <a:pt x="47" y="56"/>
                      </a:cubicBezTo>
                      <a:cubicBezTo>
                        <a:pt x="49" y="54"/>
                        <a:pt x="51" y="53"/>
                        <a:pt x="54" y="53"/>
                      </a:cubicBezTo>
                      <a:cubicBezTo>
                        <a:pt x="55" y="53"/>
                        <a:pt x="59" y="53"/>
                        <a:pt x="59" y="53"/>
                      </a:cubicBezTo>
                      <a:cubicBezTo>
                        <a:pt x="64" y="48"/>
                        <a:pt x="69" y="43"/>
                        <a:pt x="74" y="38"/>
                      </a:cubicBezTo>
                      <a:cubicBezTo>
                        <a:pt x="73" y="38"/>
                        <a:pt x="71" y="38"/>
                        <a:pt x="70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3" name="Freeform 747">
                  <a:extLst>
                    <a:ext uri="{FF2B5EF4-FFF2-40B4-BE49-F238E27FC236}">
                      <a16:creationId xmlns:a16="http://schemas.microsoft.com/office/drawing/2014/main" id="{7DF606D7-1AB2-A24C-9D31-0814E8FE70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35213" y="8481973"/>
                  <a:ext cx="812103" cy="777272"/>
                </a:xfrm>
                <a:custGeom>
                  <a:avLst/>
                  <a:gdLst>
                    <a:gd name="T0" fmla="*/ 86 w 87"/>
                    <a:gd name="T1" fmla="*/ 1 h 83"/>
                    <a:gd name="T2" fmla="*/ 83 w 87"/>
                    <a:gd name="T3" fmla="*/ 0 h 83"/>
                    <a:gd name="T4" fmla="*/ 79 w 87"/>
                    <a:gd name="T5" fmla="*/ 3 h 83"/>
                    <a:gd name="T6" fmla="*/ 71 w 87"/>
                    <a:gd name="T7" fmla="*/ 3 h 83"/>
                    <a:gd name="T8" fmla="*/ 69 w 87"/>
                    <a:gd name="T9" fmla="*/ 4 h 83"/>
                    <a:gd name="T10" fmla="*/ 68 w 87"/>
                    <a:gd name="T11" fmla="*/ 3 h 83"/>
                    <a:gd name="T12" fmla="*/ 63 w 87"/>
                    <a:gd name="T13" fmla="*/ 6 h 83"/>
                    <a:gd name="T14" fmla="*/ 58 w 87"/>
                    <a:gd name="T15" fmla="*/ 5 h 83"/>
                    <a:gd name="T16" fmla="*/ 53 w 87"/>
                    <a:gd name="T17" fmla="*/ 7 h 83"/>
                    <a:gd name="T18" fmla="*/ 47 w 87"/>
                    <a:gd name="T19" fmla="*/ 2 h 83"/>
                    <a:gd name="T20" fmla="*/ 44 w 87"/>
                    <a:gd name="T21" fmla="*/ 6 h 83"/>
                    <a:gd name="T22" fmla="*/ 48 w 87"/>
                    <a:gd name="T23" fmla="*/ 12 h 83"/>
                    <a:gd name="T24" fmla="*/ 56 w 87"/>
                    <a:gd name="T25" fmla="*/ 16 h 83"/>
                    <a:gd name="T26" fmla="*/ 70 w 87"/>
                    <a:gd name="T27" fmla="*/ 20 h 83"/>
                    <a:gd name="T28" fmla="*/ 63 w 87"/>
                    <a:gd name="T29" fmla="*/ 27 h 83"/>
                    <a:gd name="T30" fmla="*/ 58 w 87"/>
                    <a:gd name="T31" fmla="*/ 33 h 83"/>
                    <a:gd name="T32" fmla="*/ 55 w 87"/>
                    <a:gd name="T33" fmla="*/ 35 h 83"/>
                    <a:gd name="T34" fmla="*/ 48 w 87"/>
                    <a:gd name="T35" fmla="*/ 35 h 83"/>
                    <a:gd name="T36" fmla="*/ 42 w 87"/>
                    <a:gd name="T37" fmla="*/ 38 h 83"/>
                    <a:gd name="T38" fmla="*/ 36 w 87"/>
                    <a:gd name="T39" fmla="*/ 39 h 83"/>
                    <a:gd name="T40" fmla="*/ 32 w 87"/>
                    <a:gd name="T41" fmla="*/ 39 h 83"/>
                    <a:gd name="T42" fmla="*/ 26 w 87"/>
                    <a:gd name="T43" fmla="*/ 42 h 83"/>
                    <a:gd name="T44" fmla="*/ 21 w 87"/>
                    <a:gd name="T45" fmla="*/ 41 h 83"/>
                    <a:gd name="T46" fmla="*/ 16 w 87"/>
                    <a:gd name="T47" fmla="*/ 37 h 83"/>
                    <a:gd name="T48" fmla="*/ 11 w 87"/>
                    <a:gd name="T49" fmla="*/ 37 h 83"/>
                    <a:gd name="T50" fmla="*/ 7 w 87"/>
                    <a:gd name="T51" fmla="*/ 34 h 83"/>
                    <a:gd name="T52" fmla="*/ 0 w 87"/>
                    <a:gd name="T53" fmla="*/ 39 h 83"/>
                    <a:gd name="T54" fmla="*/ 3 w 87"/>
                    <a:gd name="T55" fmla="*/ 41 h 83"/>
                    <a:gd name="T56" fmla="*/ 4 w 87"/>
                    <a:gd name="T57" fmla="*/ 45 h 83"/>
                    <a:gd name="T58" fmla="*/ 3 w 87"/>
                    <a:gd name="T59" fmla="*/ 54 h 83"/>
                    <a:gd name="T60" fmla="*/ 0 w 87"/>
                    <a:gd name="T61" fmla="*/ 58 h 83"/>
                    <a:gd name="T62" fmla="*/ 3 w 87"/>
                    <a:gd name="T63" fmla="*/ 60 h 83"/>
                    <a:gd name="T64" fmla="*/ 1 w 87"/>
                    <a:gd name="T65" fmla="*/ 65 h 83"/>
                    <a:gd name="T66" fmla="*/ 4 w 87"/>
                    <a:gd name="T67" fmla="*/ 66 h 83"/>
                    <a:gd name="T68" fmla="*/ 15 w 87"/>
                    <a:gd name="T69" fmla="*/ 73 h 83"/>
                    <a:gd name="T70" fmla="*/ 19 w 87"/>
                    <a:gd name="T71" fmla="*/ 77 h 83"/>
                    <a:gd name="T72" fmla="*/ 26 w 87"/>
                    <a:gd name="T73" fmla="*/ 83 h 83"/>
                    <a:gd name="T74" fmla="*/ 30 w 87"/>
                    <a:gd name="T75" fmla="*/ 76 h 83"/>
                    <a:gd name="T76" fmla="*/ 33 w 87"/>
                    <a:gd name="T77" fmla="*/ 72 h 83"/>
                    <a:gd name="T78" fmla="*/ 35 w 87"/>
                    <a:gd name="T79" fmla="*/ 69 h 83"/>
                    <a:gd name="T80" fmla="*/ 40 w 87"/>
                    <a:gd name="T81" fmla="*/ 65 h 83"/>
                    <a:gd name="T82" fmla="*/ 59 w 87"/>
                    <a:gd name="T83" fmla="*/ 48 h 83"/>
                    <a:gd name="T84" fmla="*/ 77 w 87"/>
                    <a:gd name="T85" fmla="*/ 24 h 83"/>
                    <a:gd name="T86" fmla="*/ 84 w 87"/>
                    <a:gd name="T87" fmla="*/ 14 h 83"/>
                    <a:gd name="T88" fmla="*/ 86 w 87"/>
                    <a:gd name="T89" fmla="*/ 7 h 83"/>
                    <a:gd name="T90" fmla="*/ 86 w 87"/>
                    <a:gd name="T91" fmla="*/ 1 h 83"/>
                    <a:gd name="T92" fmla="*/ 86 w 87"/>
                    <a:gd name="T93" fmla="*/ 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7" h="83">
                      <a:moveTo>
                        <a:pt x="86" y="1"/>
                      </a:moveTo>
                      <a:cubicBezTo>
                        <a:pt x="87" y="0"/>
                        <a:pt x="84" y="0"/>
                        <a:pt x="83" y="0"/>
                      </a:cubicBezTo>
                      <a:cubicBezTo>
                        <a:pt x="82" y="1"/>
                        <a:pt x="81" y="2"/>
                        <a:pt x="79" y="3"/>
                      </a:cubicBezTo>
                      <a:cubicBezTo>
                        <a:pt x="77" y="3"/>
                        <a:pt x="74" y="3"/>
                        <a:pt x="71" y="3"/>
                      </a:cubicBezTo>
                      <a:cubicBezTo>
                        <a:pt x="71" y="4"/>
                        <a:pt x="70" y="4"/>
                        <a:pt x="69" y="4"/>
                      </a:cubicBezTo>
                      <a:cubicBezTo>
                        <a:pt x="68" y="4"/>
                        <a:pt x="68" y="3"/>
                        <a:pt x="68" y="3"/>
                      </a:cubicBezTo>
                      <a:cubicBezTo>
                        <a:pt x="66" y="4"/>
                        <a:pt x="65" y="6"/>
                        <a:pt x="63" y="6"/>
                      </a:cubicBezTo>
                      <a:cubicBezTo>
                        <a:pt x="61" y="6"/>
                        <a:pt x="61" y="5"/>
                        <a:pt x="58" y="5"/>
                      </a:cubicBezTo>
                      <a:cubicBezTo>
                        <a:pt x="57" y="6"/>
                        <a:pt x="55" y="8"/>
                        <a:pt x="53" y="7"/>
                      </a:cubicBezTo>
                      <a:cubicBezTo>
                        <a:pt x="50" y="6"/>
                        <a:pt x="49" y="5"/>
                        <a:pt x="47" y="2"/>
                      </a:cubicBezTo>
                      <a:cubicBezTo>
                        <a:pt x="47" y="3"/>
                        <a:pt x="44" y="5"/>
                        <a:pt x="44" y="6"/>
                      </a:cubicBezTo>
                      <a:cubicBezTo>
                        <a:pt x="45" y="8"/>
                        <a:pt x="46" y="10"/>
                        <a:pt x="48" y="12"/>
                      </a:cubicBezTo>
                      <a:cubicBezTo>
                        <a:pt x="50" y="14"/>
                        <a:pt x="53" y="15"/>
                        <a:pt x="56" y="16"/>
                      </a:cubicBezTo>
                      <a:cubicBezTo>
                        <a:pt x="61" y="18"/>
                        <a:pt x="65" y="20"/>
                        <a:pt x="70" y="20"/>
                      </a:cubicBezTo>
                      <a:cubicBezTo>
                        <a:pt x="68" y="22"/>
                        <a:pt x="65" y="25"/>
                        <a:pt x="63" y="27"/>
                      </a:cubicBezTo>
                      <a:cubicBezTo>
                        <a:pt x="61" y="29"/>
                        <a:pt x="59" y="31"/>
                        <a:pt x="58" y="33"/>
                      </a:cubicBezTo>
                      <a:cubicBezTo>
                        <a:pt x="57" y="33"/>
                        <a:pt x="56" y="35"/>
                        <a:pt x="55" y="35"/>
                      </a:cubicBezTo>
                      <a:cubicBezTo>
                        <a:pt x="53" y="36"/>
                        <a:pt x="50" y="34"/>
                        <a:pt x="48" y="35"/>
                      </a:cubicBezTo>
                      <a:cubicBezTo>
                        <a:pt x="46" y="35"/>
                        <a:pt x="44" y="37"/>
                        <a:pt x="42" y="38"/>
                      </a:cubicBezTo>
                      <a:cubicBezTo>
                        <a:pt x="40" y="39"/>
                        <a:pt x="38" y="40"/>
                        <a:pt x="36" y="39"/>
                      </a:cubicBezTo>
                      <a:cubicBezTo>
                        <a:pt x="35" y="39"/>
                        <a:pt x="33" y="38"/>
                        <a:pt x="32" y="39"/>
                      </a:cubicBezTo>
                      <a:cubicBezTo>
                        <a:pt x="29" y="41"/>
                        <a:pt x="29" y="43"/>
                        <a:pt x="26" y="42"/>
                      </a:cubicBezTo>
                      <a:cubicBezTo>
                        <a:pt x="24" y="41"/>
                        <a:pt x="22" y="41"/>
                        <a:pt x="21" y="41"/>
                      </a:cubicBezTo>
                      <a:cubicBezTo>
                        <a:pt x="19" y="40"/>
                        <a:pt x="17" y="38"/>
                        <a:pt x="16" y="37"/>
                      </a:cubicBezTo>
                      <a:cubicBezTo>
                        <a:pt x="15" y="37"/>
                        <a:pt x="12" y="38"/>
                        <a:pt x="11" y="37"/>
                      </a:cubicBezTo>
                      <a:cubicBezTo>
                        <a:pt x="10" y="36"/>
                        <a:pt x="8" y="34"/>
                        <a:pt x="7" y="34"/>
                      </a:cubicBezTo>
                      <a:cubicBezTo>
                        <a:pt x="3" y="35"/>
                        <a:pt x="2" y="36"/>
                        <a:pt x="0" y="39"/>
                      </a:cubicBezTo>
                      <a:cubicBezTo>
                        <a:pt x="0" y="40"/>
                        <a:pt x="3" y="40"/>
                        <a:pt x="3" y="41"/>
                      </a:cubicBezTo>
                      <a:cubicBezTo>
                        <a:pt x="3" y="43"/>
                        <a:pt x="3" y="44"/>
                        <a:pt x="4" y="45"/>
                      </a:cubicBezTo>
                      <a:cubicBezTo>
                        <a:pt x="6" y="47"/>
                        <a:pt x="5" y="52"/>
                        <a:pt x="3" y="54"/>
                      </a:cubicBezTo>
                      <a:cubicBezTo>
                        <a:pt x="2" y="55"/>
                        <a:pt x="1" y="56"/>
                        <a:pt x="0" y="58"/>
                      </a:cubicBezTo>
                      <a:cubicBezTo>
                        <a:pt x="0" y="61"/>
                        <a:pt x="2" y="59"/>
                        <a:pt x="3" y="60"/>
                      </a:cubicBezTo>
                      <a:cubicBezTo>
                        <a:pt x="3" y="60"/>
                        <a:pt x="0" y="64"/>
                        <a:pt x="1" y="65"/>
                      </a:cubicBezTo>
                      <a:cubicBezTo>
                        <a:pt x="2" y="65"/>
                        <a:pt x="3" y="66"/>
                        <a:pt x="4" y="66"/>
                      </a:cubicBezTo>
                      <a:cubicBezTo>
                        <a:pt x="8" y="69"/>
                        <a:pt x="12" y="71"/>
                        <a:pt x="15" y="73"/>
                      </a:cubicBezTo>
                      <a:cubicBezTo>
                        <a:pt x="18" y="74"/>
                        <a:pt x="19" y="74"/>
                        <a:pt x="19" y="77"/>
                      </a:cubicBezTo>
                      <a:cubicBezTo>
                        <a:pt x="19" y="79"/>
                        <a:pt x="25" y="82"/>
                        <a:pt x="26" y="83"/>
                      </a:cubicBezTo>
                      <a:cubicBezTo>
                        <a:pt x="28" y="80"/>
                        <a:pt x="29" y="78"/>
                        <a:pt x="30" y="76"/>
                      </a:cubicBezTo>
                      <a:cubicBezTo>
                        <a:pt x="30" y="74"/>
                        <a:pt x="31" y="72"/>
                        <a:pt x="33" y="72"/>
                      </a:cubicBezTo>
                      <a:cubicBezTo>
                        <a:pt x="34" y="71"/>
                        <a:pt x="34" y="70"/>
                        <a:pt x="35" y="69"/>
                      </a:cubicBezTo>
                      <a:cubicBezTo>
                        <a:pt x="37" y="68"/>
                        <a:pt x="38" y="67"/>
                        <a:pt x="40" y="65"/>
                      </a:cubicBezTo>
                      <a:cubicBezTo>
                        <a:pt x="45" y="57"/>
                        <a:pt x="52" y="53"/>
                        <a:pt x="59" y="48"/>
                      </a:cubicBezTo>
                      <a:cubicBezTo>
                        <a:pt x="68" y="42"/>
                        <a:pt x="73" y="33"/>
                        <a:pt x="77" y="24"/>
                      </a:cubicBezTo>
                      <a:cubicBezTo>
                        <a:pt x="79" y="20"/>
                        <a:pt x="82" y="18"/>
                        <a:pt x="84" y="14"/>
                      </a:cubicBezTo>
                      <a:cubicBezTo>
                        <a:pt x="85" y="12"/>
                        <a:pt x="85" y="9"/>
                        <a:pt x="86" y="7"/>
                      </a:cubicBezTo>
                      <a:cubicBezTo>
                        <a:pt x="86" y="6"/>
                        <a:pt x="85" y="2"/>
                        <a:pt x="86" y="1"/>
                      </a:cubicBezTo>
                      <a:cubicBezTo>
                        <a:pt x="86" y="1"/>
                        <a:pt x="86" y="1"/>
                        <a:pt x="8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4" name="Freeform 748">
                  <a:extLst>
                    <a:ext uri="{FF2B5EF4-FFF2-40B4-BE49-F238E27FC236}">
                      <a16:creationId xmlns:a16="http://schemas.microsoft.com/office/drawing/2014/main" id="{9264A0AA-B394-134A-9C10-2272EB18B2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01457" y="8437375"/>
                  <a:ext cx="82803" cy="101936"/>
                </a:xfrm>
                <a:custGeom>
                  <a:avLst/>
                  <a:gdLst>
                    <a:gd name="T0" fmla="*/ 3 w 9"/>
                    <a:gd name="T1" fmla="*/ 2 h 11"/>
                    <a:gd name="T2" fmla="*/ 1 w 9"/>
                    <a:gd name="T3" fmla="*/ 5 h 11"/>
                    <a:gd name="T4" fmla="*/ 0 w 9"/>
                    <a:gd name="T5" fmla="*/ 10 h 11"/>
                    <a:gd name="T6" fmla="*/ 8 w 9"/>
                    <a:gd name="T7" fmla="*/ 7 h 11"/>
                    <a:gd name="T8" fmla="*/ 4 w 9"/>
                    <a:gd name="T9" fmla="*/ 6 h 11"/>
                    <a:gd name="T10" fmla="*/ 8 w 9"/>
                    <a:gd name="T11" fmla="*/ 3 h 11"/>
                    <a:gd name="T12" fmla="*/ 3 w 9"/>
                    <a:gd name="T1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3" y="2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5"/>
                        <a:pt x="0" y="9"/>
                        <a:pt x="0" y="10"/>
                      </a:cubicBezTo>
                      <a:cubicBezTo>
                        <a:pt x="2" y="11"/>
                        <a:pt x="7" y="7"/>
                        <a:pt x="8" y="7"/>
                      </a:cubicBezTo>
                      <a:cubicBezTo>
                        <a:pt x="8" y="6"/>
                        <a:pt x="5" y="5"/>
                        <a:pt x="4" y="6"/>
                      </a:cubicBezTo>
                      <a:cubicBezTo>
                        <a:pt x="5" y="5"/>
                        <a:pt x="9" y="4"/>
                        <a:pt x="8" y="3"/>
                      </a:cubicBezTo>
                      <a:cubicBezTo>
                        <a:pt x="7" y="0"/>
                        <a:pt x="5" y="0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5" name="Freeform 749">
                  <a:extLst>
                    <a:ext uri="{FF2B5EF4-FFF2-40B4-BE49-F238E27FC236}">
                      <a16:creationId xmlns:a16="http://schemas.microsoft.com/office/drawing/2014/main" id="{FFA750DD-5B18-9B4E-89CD-F96F10FE8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40947" y="8848311"/>
                  <a:ext cx="242036" cy="261215"/>
                </a:xfrm>
                <a:custGeom>
                  <a:avLst/>
                  <a:gdLst>
                    <a:gd name="T0" fmla="*/ 22 w 26"/>
                    <a:gd name="T1" fmla="*/ 18 h 28"/>
                    <a:gd name="T2" fmla="*/ 25 w 26"/>
                    <a:gd name="T3" fmla="*/ 14 h 28"/>
                    <a:gd name="T4" fmla="*/ 26 w 26"/>
                    <a:gd name="T5" fmla="*/ 8 h 28"/>
                    <a:gd name="T6" fmla="*/ 24 w 26"/>
                    <a:gd name="T7" fmla="*/ 3 h 28"/>
                    <a:gd name="T8" fmla="*/ 21 w 26"/>
                    <a:gd name="T9" fmla="*/ 0 h 28"/>
                    <a:gd name="T10" fmla="*/ 16 w 26"/>
                    <a:gd name="T11" fmla="*/ 1 h 28"/>
                    <a:gd name="T12" fmla="*/ 12 w 26"/>
                    <a:gd name="T13" fmla="*/ 3 h 28"/>
                    <a:gd name="T14" fmla="*/ 6 w 26"/>
                    <a:gd name="T15" fmla="*/ 2 h 28"/>
                    <a:gd name="T16" fmla="*/ 7 w 26"/>
                    <a:gd name="T17" fmla="*/ 8 h 28"/>
                    <a:gd name="T18" fmla="*/ 6 w 26"/>
                    <a:gd name="T19" fmla="*/ 12 h 28"/>
                    <a:gd name="T20" fmla="*/ 2 w 26"/>
                    <a:gd name="T21" fmla="*/ 16 h 28"/>
                    <a:gd name="T22" fmla="*/ 0 w 26"/>
                    <a:gd name="T23" fmla="*/ 22 h 28"/>
                    <a:gd name="T24" fmla="*/ 0 w 26"/>
                    <a:gd name="T25" fmla="*/ 27 h 28"/>
                    <a:gd name="T26" fmla="*/ 4 w 26"/>
                    <a:gd name="T27" fmla="*/ 26 h 28"/>
                    <a:gd name="T28" fmla="*/ 11 w 26"/>
                    <a:gd name="T29" fmla="*/ 25 h 28"/>
                    <a:gd name="T30" fmla="*/ 14 w 26"/>
                    <a:gd name="T31" fmla="*/ 20 h 28"/>
                    <a:gd name="T32" fmla="*/ 21 w 26"/>
                    <a:gd name="T33" fmla="*/ 20 h 28"/>
                    <a:gd name="T34" fmla="*/ 22 w 26"/>
                    <a:gd name="T35" fmla="*/ 18 h 28"/>
                    <a:gd name="T36" fmla="*/ 22 w 26"/>
                    <a:gd name="T37" fmla="*/ 1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28">
                      <a:moveTo>
                        <a:pt x="22" y="18"/>
                      </a:moveTo>
                      <a:cubicBezTo>
                        <a:pt x="22" y="16"/>
                        <a:pt x="24" y="15"/>
                        <a:pt x="25" y="14"/>
                      </a:cubicBezTo>
                      <a:cubicBezTo>
                        <a:pt x="26" y="13"/>
                        <a:pt x="26" y="10"/>
                        <a:pt x="26" y="8"/>
                      </a:cubicBezTo>
                      <a:cubicBezTo>
                        <a:pt x="26" y="6"/>
                        <a:pt x="24" y="5"/>
                        <a:pt x="24" y="3"/>
                      </a:cubicBezTo>
                      <a:cubicBezTo>
                        <a:pt x="24" y="1"/>
                        <a:pt x="22" y="1"/>
                        <a:pt x="21" y="0"/>
                      </a:cubicBezTo>
                      <a:cubicBezTo>
                        <a:pt x="20" y="1"/>
                        <a:pt x="18" y="0"/>
                        <a:pt x="16" y="1"/>
                      </a:cubicBezTo>
                      <a:cubicBezTo>
                        <a:pt x="15" y="2"/>
                        <a:pt x="13" y="4"/>
                        <a:pt x="12" y="3"/>
                      </a:cubicBezTo>
                      <a:cubicBezTo>
                        <a:pt x="10" y="1"/>
                        <a:pt x="7" y="0"/>
                        <a:pt x="6" y="2"/>
                      </a:cubicBezTo>
                      <a:cubicBezTo>
                        <a:pt x="5" y="4"/>
                        <a:pt x="6" y="7"/>
                        <a:pt x="7" y="8"/>
                      </a:cubicBezTo>
                      <a:cubicBezTo>
                        <a:pt x="8" y="10"/>
                        <a:pt x="7" y="10"/>
                        <a:pt x="6" y="12"/>
                      </a:cubicBezTo>
                      <a:cubicBezTo>
                        <a:pt x="5" y="14"/>
                        <a:pt x="3" y="15"/>
                        <a:pt x="2" y="16"/>
                      </a:cubicBezTo>
                      <a:cubicBezTo>
                        <a:pt x="1" y="18"/>
                        <a:pt x="0" y="19"/>
                        <a:pt x="0" y="22"/>
                      </a:cubicBezTo>
                      <a:cubicBezTo>
                        <a:pt x="0" y="23"/>
                        <a:pt x="1" y="25"/>
                        <a:pt x="0" y="27"/>
                      </a:cubicBezTo>
                      <a:cubicBezTo>
                        <a:pt x="2" y="28"/>
                        <a:pt x="2" y="27"/>
                        <a:pt x="4" y="26"/>
                      </a:cubicBezTo>
                      <a:cubicBezTo>
                        <a:pt x="6" y="25"/>
                        <a:pt x="9" y="25"/>
                        <a:pt x="11" y="25"/>
                      </a:cubicBezTo>
                      <a:cubicBezTo>
                        <a:pt x="10" y="22"/>
                        <a:pt x="12" y="21"/>
                        <a:pt x="14" y="20"/>
                      </a:cubicBezTo>
                      <a:cubicBezTo>
                        <a:pt x="16" y="19"/>
                        <a:pt x="20" y="17"/>
                        <a:pt x="21" y="20"/>
                      </a:cubicBezTo>
                      <a:cubicBezTo>
                        <a:pt x="21" y="19"/>
                        <a:pt x="21" y="18"/>
                        <a:pt x="22" y="18"/>
                      </a:cubicBezTo>
                      <a:cubicBezTo>
                        <a:pt x="22" y="16"/>
                        <a:pt x="21" y="18"/>
                        <a:pt x="22" y="1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6" name="Freeform 750">
                  <a:extLst>
                    <a:ext uri="{FF2B5EF4-FFF2-40B4-BE49-F238E27FC236}">
                      <a16:creationId xmlns:a16="http://schemas.microsoft.com/office/drawing/2014/main" id="{B78BB531-30FB-CB47-A2D3-AA1F4B2B54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2283" y="9147751"/>
                  <a:ext cx="92356" cy="92380"/>
                </a:xfrm>
                <a:custGeom>
                  <a:avLst/>
                  <a:gdLst>
                    <a:gd name="T0" fmla="*/ 1 w 10"/>
                    <a:gd name="T1" fmla="*/ 6 h 10"/>
                    <a:gd name="T2" fmla="*/ 3 w 10"/>
                    <a:gd name="T3" fmla="*/ 10 h 10"/>
                    <a:gd name="T4" fmla="*/ 9 w 10"/>
                    <a:gd name="T5" fmla="*/ 5 h 10"/>
                    <a:gd name="T6" fmla="*/ 8 w 10"/>
                    <a:gd name="T7" fmla="*/ 0 h 10"/>
                    <a:gd name="T8" fmla="*/ 4 w 10"/>
                    <a:gd name="T9" fmla="*/ 1 h 10"/>
                    <a:gd name="T10" fmla="*/ 0 w 10"/>
                    <a:gd name="T11" fmla="*/ 1 h 10"/>
                    <a:gd name="T12" fmla="*/ 1 w 10"/>
                    <a:gd name="T13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1" y="6"/>
                      </a:moveTo>
                      <a:cubicBezTo>
                        <a:pt x="2" y="7"/>
                        <a:pt x="2" y="9"/>
                        <a:pt x="3" y="10"/>
                      </a:cubicBezTo>
                      <a:cubicBezTo>
                        <a:pt x="5" y="9"/>
                        <a:pt x="7" y="7"/>
                        <a:pt x="9" y="5"/>
                      </a:cubicBezTo>
                      <a:cubicBezTo>
                        <a:pt x="10" y="3"/>
                        <a:pt x="5" y="4"/>
                        <a:pt x="8" y="0"/>
                      </a:cubicBezTo>
                      <a:cubicBezTo>
                        <a:pt x="7" y="0"/>
                        <a:pt x="3" y="0"/>
                        <a:pt x="4" y="1"/>
                      </a:cubicBezTo>
                      <a:cubicBezTo>
                        <a:pt x="5" y="3"/>
                        <a:pt x="1" y="2"/>
                        <a:pt x="0" y="1"/>
                      </a:cubicBezTo>
                      <a:cubicBezTo>
                        <a:pt x="0" y="3"/>
                        <a:pt x="1" y="4"/>
                        <a:pt x="1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7" name="Freeform 751">
                  <a:extLst>
                    <a:ext uri="{FF2B5EF4-FFF2-40B4-BE49-F238E27FC236}">
                      <a16:creationId xmlns:a16="http://schemas.microsoft.com/office/drawing/2014/main" id="{CF4EE90A-4AA8-7241-8C10-5E36AE7E29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2283" y="9090413"/>
                  <a:ext cx="101909" cy="86010"/>
                </a:xfrm>
                <a:custGeom>
                  <a:avLst/>
                  <a:gdLst>
                    <a:gd name="T0" fmla="*/ 3 w 11"/>
                    <a:gd name="T1" fmla="*/ 1 h 9"/>
                    <a:gd name="T2" fmla="*/ 0 w 11"/>
                    <a:gd name="T3" fmla="*/ 7 h 9"/>
                    <a:gd name="T4" fmla="*/ 4 w 11"/>
                    <a:gd name="T5" fmla="*/ 7 h 9"/>
                    <a:gd name="T6" fmla="*/ 8 w 11"/>
                    <a:gd name="T7" fmla="*/ 6 h 9"/>
                    <a:gd name="T8" fmla="*/ 7 w 11"/>
                    <a:gd name="T9" fmla="*/ 0 h 9"/>
                    <a:gd name="T10" fmla="*/ 3 w 11"/>
                    <a:gd name="T11" fmla="*/ 1 h 9"/>
                    <a:gd name="T12" fmla="*/ 3 w 11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9">
                      <a:moveTo>
                        <a:pt x="3" y="1"/>
                      </a:moveTo>
                      <a:cubicBezTo>
                        <a:pt x="1" y="2"/>
                        <a:pt x="0" y="5"/>
                        <a:pt x="0" y="7"/>
                      </a:cubicBezTo>
                      <a:cubicBezTo>
                        <a:pt x="1" y="8"/>
                        <a:pt x="5" y="9"/>
                        <a:pt x="4" y="7"/>
                      </a:cubicBezTo>
                      <a:cubicBezTo>
                        <a:pt x="3" y="6"/>
                        <a:pt x="7" y="6"/>
                        <a:pt x="8" y="6"/>
                      </a:cubicBezTo>
                      <a:cubicBezTo>
                        <a:pt x="11" y="5"/>
                        <a:pt x="8" y="1"/>
                        <a:pt x="7" y="0"/>
                      </a:cubicBezTo>
                      <a:cubicBezTo>
                        <a:pt x="5" y="1"/>
                        <a:pt x="5" y="2"/>
                        <a:pt x="3" y="1"/>
                      </a:cubicBezTo>
                      <a:cubicBezTo>
                        <a:pt x="2" y="1"/>
                        <a:pt x="4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8" name="Freeform 752">
                  <a:extLst>
                    <a:ext uri="{FF2B5EF4-FFF2-40B4-BE49-F238E27FC236}">
                      <a16:creationId xmlns:a16="http://schemas.microsoft.com/office/drawing/2014/main" id="{476C09AD-67E6-394F-AA96-C687C867BA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1393" y="9061741"/>
                  <a:ext cx="503185" cy="544729"/>
                </a:xfrm>
                <a:custGeom>
                  <a:avLst/>
                  <a:gdLst>
                    <a:gd name="T0" fmla="*/ 41 w 54"/>
                    <a:gd name="T1" fmla="*/ 13 h 58"/>
                    <a:gd name="T2" fmla="*/ 23 w 54"/>
                    <a:gd name="T3" fmla="*/ 3 h 58"/>
                    <a:gd name="T4" fmla="*/ 17 w 54"/>
                    <a:gd name="T5" fmla="*/ 7 h 58"/>
                    <a:gd name="T6" fmla="*/ 21 w 54"/>
                    <a:gd name="T7" fmla="*/ 9 h 58"/>
                    <a:gd name="T8" fmla="*/ 17 w 54"/>
                    <a:gd name="T9" fmla="*/ 9 h 58"/>
                    <a:gd name="T10" fmla="*/ 13 w 54"/>
                    <a:gd name="T11" fmla="*/ 10 h 58"/>
                    <a:gd name="T12" fmla="*/ 11 w 54"/>
                    <a:gd name="T13" fmla="*/ 8 h 58"/>
                    <a:gd name="T14" fmla="*/ 12 w 54"/>
                    <a:gd name="T15" fmla="*/ 4 h 58"/>
                    <a:gd name="T16" fmla="*/ 5 w 54"/>
                    <a:gd name="T17" fmla="*/ 3 h 58"/>
                    <a:gd name="T18" fmla="*/ 7 w 54"/>
                    <a:gd name="T19" fmla="*/ 8 h 58"/>
                    <a:gd name="T20" fmla="*/ 5 w 54"/>
                    <a:gd name="T21" fmla="*/ 12 h 58"/>
                    <a:gd name="T22" fmla="*/ 6 w 54"/>
                    <a:gd name="T23" fmla="*/ 16 h 58"/>
                    <a:gd name="T24" fmla="*/ 2 w 54"/>
                    <a:gd name="T25" fmla="*/ 18 h 58"/>
                    <a:gd name="T26" fmla="*/ 1 w 54"/>
                    <a:gd name="T27" fmla="*/ 21 h 58"/>
                    <a:gd name="T28" fmla="*/ 5 w 54"/>
                    <a:gd name="T29" fmla="*/ 33 h 58"/>
                    <a:gd name="T30" fmla="*/ 12 w 54"/>
                    <a:gd name="T31" fmla="*/ 42 h 58"/>
                    <a:gd name="T32" fmla="*/ 15 w 54"/>
                    <a:gd name="T33" fmla="*/ 43 h 58"/>
                    <a:gd name="T34" fmla="*/ 17 w 54"/>
                    <a:gd name="T35" fmla="*/ 45 h 58"/>
                    <a:gd name="T36" fmla="*/ 24 w 54"/>
                    <a:gd name="T37" fmla="*/ 47 h 58"/>
                    <a:gd name="T38" fmla="*/ 25 w 54"/>
                    <a:gd name="T39" fmla="*/ 53 h 58"/>
                    <a:gd name="T40" fmla="*/ 27 w 54"/>
                    <a:gd name="T41" fmla="*/ 55 h 58"/>
                    <a:gd name="T42" fmla="*/ 30 w 54"/>
                    <a:gd name="T43" fmla="*/ 55 h 58"/>
                    <a:gd name="T44" fmla="*/ 33 w 54"/>
                    <a:gd name="T45" fmla="*/ 56 h 58"/>
                    <a:gd name="T46" fmla="*/ 36 w 54"/>
                    <a:gd name="T47" fmla="*/ 55 h 58"/>
                    <a:gd name="T48" fmla="*/ 42 w 54"/>
                    <a:gd name="T49" fmla="*/ 55 h 58"/>
                    <a:gd name="T50" fmla="*/ 46 w 54"/>
                    <a:gd name="T51" fmla="*/ 54 h 58"/>
                    <a:gd name="T52" fmla="*/ 54 w 54"/>
                    <a:gd name="T53" fmla="*/ 49 h 58"/>
                    <a:gd name="T54" fmla="*/ 49 w 54"/>
                    <a:gd name="T55" fmla="*/ 36 h 58"/>
                    <a:gd name="T56" fmla="*/ 49 w 54"/>
                    <a:gd name="T57" fmla="*/ 32 h 58"/>
                    <a:gd name="T58" fmla="*/ 46 w 54"/>
                    <a:gd name="T59" fmla="*/ 28 h 58"/>
                    <a:gd name="T60" fmla="*/ 48 w 54"/>
                    <a:gd name="T61" fmla="*/ 20 h 58"/>
                    <a:gd name="T62" fmla="*/ 45 w 54"/>
                    <a:gd name="T63" fmla="*/ 18 h 58"/>
                    <a:gd name="T64" fmla="*/ 41 w 54"/>
                    <a:gd name="T65" fmla="*/ 16 h 58"/>
                    <a:gd name="T66" fmla="*/ 41 w 54"/>
                    <a:gd name="T6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4" h="58">
                      <a:moveTo>
                        <a:pt x="41" y="13"/>
                      </a:moveTo>
                      <a:cubicBezTo>
                        <a:pt x="35" y="9"/>
                        <a:pt x="29" y="6"/>
                        <a:pt x="23" y="3"/>
                      </a:cubicBezTo>
                      <a:cubicBezTo>
                        <a:pt x="22" y="5"/>
                        <a:pt x="19" y="7"/>
                        <a:pt x="17" y="7"/>
                      </a:cubicBezTo>
                      <a:cubicBezTo>
                        <a:pt x="17" y="7"/>
                        <a:pt x="21" y="8"/>
                        <a:pt x="21" y="9"/>
                      </a:cubicBezTo>
                      <a:cubicBezTo>
                        <a:pt x="20" y="10"/>
                        <a:pt x="18" y="9"/>
                        <a:pt x="17" y="9"/>
                      </a:cubicBezTo>
                      <a:cubicBezTo>
                        <a:pt x="15" y="8"/>
                        <a:pt x="15" y="9"/>
                        <a:pt x="13" y="10"/>
                      </a:cubicBezTo>
                      <a:cubicBezTo>
                        <a:pt x="13" y="10"/>
                        <a:pt x="11" y="9"/>
                        <a:pt x="11" y="8"/>
                      </a:cubicBezTo>
                      <a:cubicBezTo>
                        <a:pt x="10" y="7"/>
                        <a:pt x="11" y="5"/>
                        <a:pt x="12" y="4"/>
                      </a:cubicBezTo>
                      <a:cubicBezTo>
                        <a:pt x="13" y="0"/>
                        <a:pt x="7" y="2"/>
                        <a:pt x="5" y="3"/>
                      </a:cubicBezTo>
                      <a:cubicBezTo>
                        <a:pt x="6" y="4"/>
                        <a:pt x="8" y="7"/>
                        <a:pt x="7" y="8"/>
                      </a:cubicBezTo>
                      <a:cubicBezTo>
                        <a:pt x="7" y="9"/>
                        <a:pt x="3" y="12"/>
                        <a:pt x="5" y="12"/>
                      </a:cubicBezTo>
                      <a:cubicBezTo>
                        <a:pt x="8" y="13"/>
                        <a:pt x="7" y="14"/>
                        <a:pt x="6" y="16"/>
                      </a:cubicBezTo>
                      <a:cubicBezTo>
                        <a:pt x="5" y="16"/>
                        <a:pt x="3" y="17"/>
                        <a:pt x="2" y="18"/>
                      </a:cubicBezTo>
                      <a:cubicBezTo>
                        <a:pt x="0" y="19"/>
                        <a:pt x="1" y="19"/>
                        <a:pt x="1" y="21"/>
                      </a:cubicBezTo>
                      <a:cubicBezTo>
                        <a:pt x="2" y="26"/>
                        <a:pt x="4" y="29"/>
                        <a:pt x="5" y="33"/>
                      </a:cubicBezTo>
                      <a:cubicBezTo>
                        <a:pt x="5" y="38"/>
                        <a:pt x="9" y="40"/>
                        <a:pt x="12" y="42"/>
                      </a:cubicBezTo>
                      <a:cubicBezTo>
                        <a:pt x="13" y="43"/>
                        <a:pt x="14" y="43"/>
                        <a:pt x="15" y="43"/>
                      </a:cubicBezTo>
                      <a:cubicBezTo>
                        <a:pt x="16" y="43"/>
                        <a:pt x="16" y="44"/>
                        <a:pt x="17" y="45"/>
                      </a:cubicBezTo>
                      <a:cubicBezTo>
                        <a:pt x="19" y="45"/>
                        <a:pt x="22" y="45"/>
                        <a:pt x="24" y="47"/>
                      </a:cubicBezTo>
                      <a:cubicBezTo>
                        <a:pt x="25" y="48"/>
                        <a:pt x="25" y="51"/>
                        <a:pt x="25" y="53"/>
                      </a:cubicBezTo>
                      <a:cubicBezTo>
                        <a:pt x="26" y="54"/>
                        <a:pt x="25" y="55"/>
                        <a:pt x="27" y="55"/>
                      </a:cubicBezTo>
                      <a:cubicBezTo>
                        <a:pt x="28" y="55"/>
                        <a:pt x="29" y="55"/>
                        <a:pt x="30" y="55"/>
                      </a:cubicBezTo>
                      <a:cubicBezTo>
                        <a:pt x="31" y="55"/>
                        <a:pt x="32" y="55"/>
                        <a:pt x="33" y="56"/>
                      </a:cubicBezTo>
                      <a:cubicBezTo>
                        <a:pt x="34" y="57"/>
                        <a:pt x="35" y="56"/>
                        <a:pt x="36" y="55"/>
                      </a:cubicBezTo>
                      <a:cubicBezTo>
                        <a:pt x="38" y="54"/>
                        <a:pt x="40" y="58"/>
                        <a:pt x="42" y="55"/>
                      </a:cubicBezTo>
                      <a:cubicBezTo>
                        <a:pt x="42" y="53"/>
                        <a:pt x="45" y="54"/>
                        <a:pt x="46" y="54"/>
                      </a:cubicBezTo>
                      <a:cubicBezTo>
                        <a:pt x="49" y="53"/>
                        <a:pt x="51" y="51"/>
                        <a:pt x="54" y="49"/>
                      </a:cubicBezTo>
                      <a:cubicBezTo>
                        <a:pt x="49" y="46"/>
                        <a:pt x="49" y="42"/>
                        <a:pt x="49" y="36"/>
                      </a:cubicBezTo>
                      <a:cubicBezTo>
                        <a:pt x="48" y="35"/>
                        <a:pt x="50" y="33"/>
                        <a:pt x="49" y="32"/>
                      </a:cubicBezTo>
                      <a:cubicBezTo>
                        <a:pt x="48" y="31"/>
                        <a:pt x="46" y="30"/>
                        <a:pt x="46" y="28"/>
                      </a:cubicBezTo>
                      <a:cubicBezTo>
                        <a:pt x="46" y="27"/>
                        <a:pt x="48" y="20"/>
                        <a:pt x="48" y="20"/>
                      </a:cubicBezTo>
                      <a:cubicBezTo>
                        <a:pt x="47" y="20"/>
                        <a:pt x="46" y="19"/>
                        <a:pt x="45" y="18"/>
                      </a:cubicBezTo>
                      <a:cubicBezTo>
                        <a:pt x="44" y="17"/>
                        <a:pt x="43" y="17"/>
                        <a:pt x="41" y="16"/>
                      </a:cubicBezTo>
                      <a:cubicBezTo>
                        <a:pt x="41" y="15"/>
                        <a:pt x="41" y="14"/>
                        <a:pt x="41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9" name="Freeform 753">
                  <a:extLst>
                    <a:ext uri="{FF2B5EF4-FFF2-40B4-BE49-F238E27FC236}">
                      <a16:creationId xmlns:a16="http://schemas.microsoft.com/office/drawing/2014/main" id="{F4F54307-E521-1847-8455-C3B665A68E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17381" y="8931134"/>
                  <a:ext cx="251592" cy="289887"/>
                </a:xfrm>
                <a:custGeom>
                  <a:avLst/>
                  <a:gdLst>
                    <a:gd name="T0" fmla="*/ 15 w 27"/>
                    <a:gd name="T1" fmla="*/ 29 h 31"/>
                    <a:gd name="T2" fmla="*/ 15 w 27"/>
                    <a:gd name="T3" fmla="*/ 24 h 31"/>
                    <a:gd name="T4" fmla="*/ 17 w 27"/>
                    <a:gd name="T5" fmla="*/ 24 h 31"/>
                    <a:gd name="T6" fmla="*/ 19 w 27"/>
                    <a:gd name="T7" fmla="*/ 21 h 31"/>
                    <a:gd name="T8" fmla="*/ 21 w 27"/>
                    <a:gd name="T9" fmla="*/ 24 h 31"/>
                    <a:gd name="T10" fmla="*/ 24 w 27"/>
                    <a:gd name="T11" fmla="*/ 23 h 31"/>
                    <a:gd name="T12" fmla="*/ 26 w 27"/>
                    <a:gd name="T13" fmla="*/ 24 h 31"/>
                    <a:gd name="T14" fmla="*/ 26 w 27"/>
                    <a:gd name="T15" fmla="*/ 21 h 31"/>
                    <a:gd name="T16" fmla="*/ 26 w 27"/>
                    <a:gd name="T17" fmla="*/ 14 h 31"/>
                    <a:gd name="T18" fmla="*/ 25 w 27"/>
                    <a:gd name="T19" fmla="*/ 11 h 31"/>
                    <a:gd name="T20" fmla="*/ 26 w 27"/>
                    <a:gd name="T21" fmla="*/ 6 h 31"/>
                    <a:gd name="T22" fmla="*/ 21 w 27"/>
                    <a:gd name="T23" fmla="*/ 4 h 31"/>
                    <a:gd name="T24" fmla="*/ 19 w 27"/>
                    <a:gd name="T25" fmla="*/ 0 h 31"/>
                    <a:gd name="T26" fmla="*/ 14 w 27"/>
                    <a:gd name="T27" fmla="*/ 0 h 31"/>
                    <a:gd name="T28" fmla="*/ 11 w 27"/>
                    <a:gd name="T29" fmla="*/ 7 h 31"/>
                    <a:gd name="T30" fmla="*/ 5 w 27"/>
                    <a:gd name="T31" fmla="*/ 7 h 31"/>
                    <a:gd name="T32" fmla="*/ 4 w 27"/>
                    <a:gd name="T33" fmla="*/ 7 h 31"/>
                    <a:gd name="T34" fmla="*/ 4 w 27"/>
                    <a:gd name="T35" fmla="*/ 10 h 31"/>
                    <a:gd name="T36" fmla="*/ 0 w 27"/>
                    <a:gd name="T37" fmla="*/ 16 h 31"/>
                    <a:gd name="T38" fmla="*/ 4 w 27"/>
                    <a:gd name="T39" fmla="*/ 23 h 31"/>
                    <a:gd name="T40" fmla="*/ 9 w 27"/>
                    <a:gd name="T41" fmla="*/ 28 h 31"/>
                    <a:gd name="T42" fmla="*/ 11 w 27"/>
                    <a:gd name="T43" fmla="*/ 31 h 31"/>
                    <a:gd name="T44" fmla="*/ 15 w 27"/>
                    <a:gd name="T45" fmla="*/ 29 h 31"/>
                    <a:gd name="T46" fmla="*/ 15 w 27"/>
                    <a:gd name="T47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7" h="31">
                      <a:moveTo>
                        <a:pt x="15" y="29"/>
                      </a:moveTo>
                      <a:cubicBezTo>
                        <a:pt x="15" y="28"/>
                        <a:pt x="13" y="24"/>
                        <a:pt x="15" y="24"/>
                      </a:cubicBezTo>
                      <a:cubicBezTo>
                        <a:pt x="15" y="24"/>
                        <a:pt x="17" y="24"/>
                        <a:pt x="17" y="24"/>
                      </a:cubicBezTo>
                      <a:cubicBezTo>
                        <a:pt x="18" y="23"/>
                        <a:pt x="18" y="21"/>
                        <a:pt x="19" y="21"/>
                      </a:cubicBezTo>
                      <a:cubicBezTo>
                        <a:pt x="20" y="22"/>
                        <a:pt x="21" y="23"/>
                        <a:pt x="21" y="24"/>
                      </a:cubicBezTo>
                      <a:cubicBezTo>
                        <a:pt x="22" y="25"/>
                        <a:pt x="22" y="23"/>
                        <a:pt x="24" y="23"/>
                      </a:cubicBezTo>
                      <a:cubicBezTo>
                        <a:pt x="24" y="23"/>
                        <a:pt x="26" y="25"/>
                        <a:pt x="26" y="24"/>
                      </a:cubicBezTo>
                      <a:cubicBezTo>
                        <a:pt x="26" y="23"/>
                        <a:pt x="26" y="22"/>
                        <a:pt x="26" y="21"/>
                      </a:cubicBezTo>
                      <a:cubicBezTo>
                        <a:pt x="27" y="19"/>
                        <a:pt x="27" y="16"/>
                        <a:pt x="26" y="14"/>
                      </a:cubicBezTo>
                      <a:cubicBezTo>
                        <a:pt x="25" y="13"/>
                        <a:pt x="25" y="12"/>
                        <a:pt x="25" y="11"/>
                      </a:cubicBezTo>
                      <a:cubicBezTo>
                        <a:pt x="25" y="9"/>
                        <a:pt x="27" y="8"/>
                        <a:pt x="26" y="6"/>
                      </a:cubicBezTo>
                      <a:cubicBezTo>
                        <a:pt x="25" y="3"/>
                        <a:pt x="21" y="7"/>
                        <a:pt x="21" y="4"/>
                      </a:cubicBezTo>
                      <a:cubicBezTo>
                        <a:pt x="21" y="2"/>
                        <a:pt x="22" y="0"/>
                        <a:pt x="19" y="0"/>
                      </a:cubicBezTo>
                      <a:cubicBezTo>
                        <a:pt x="18" y="0"/>
                        <a:pt x="16" y="0"/>
                        <a:pt x="14" y="0"/>
                      </a:cubicBezTo>
                      <a:cubicBezTo>
                        <a:pt x="10" y="0"/>
                        <a:pt x="15" y="7"/>
                        <a:pt x="11" y="7"/>
                      </a:cubicBezTo>
                      <a:cubicBezTo>
                        <a:pt x="9" y="7"/>
                        <a:pt x="7" y="7"/>
                        <a:pt x="5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2" y="9"/>
                        <a:pt x="4" y="9"/>
                        <a:pt x="4" y="10"/>
                      </a:cubicBezTo>
                      <a:cubicBezTo>
                        <a:pt x="4" y="12"/>
                        <a:pt x="0" y="14"/>
                        <a:pt x="0" y="16"/>
                      </a:cubicBezTo>
                      <a:cubicBezTo>
                        <a:pt x="1" y="18"/>
                        <a:pt x="3" y="21"/>
                        <a:pt x="4" y="23"/>
                      </a:cubicBezTo>
                      <a:cubicBezTo>
                        <a:pt x="6" y="24"/>
                        <a:pt x="7" y="26"/>
                        <a:pt x="9" y="28"/>
                      </a:cubicBezTo>
                      <a:cubicBezTo>
                        <a:pt x="10" y="29"/>
                        <a:pt x="11" y="30"/>
                        <a:pt x="11" y="31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5" y="29"/>
                        <a:pt x="14" y="30"/>
                        <a:pt x="15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0" name="Freeform 754">
                  <a:extLst>
                    <a:ext uri="{FF2B5EF4-FFF2-40B4-BE49-F238E27FC236}">
                      <a16:creationId xmlns:a16="http://schemas.microsoft.com/office/drawing/2014/main" id="{DCAD757D-8678-F945-B1AE-46D431767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33302" y="8931134"/>
                  <a:ext cx="105096" cy="66896"/>
                </a:xfrm>
                <a:custGeom>
                  <a:avLst/>
                  <a:gdLst>
                    <a:gd name="T0" fmla="*/ 11 w 11"/>
                    <a:gd name="T1" fmla="*/ 7 h 7"/>
                    <a:gd name="T2" fmla="*/ 11 w 11"/>
                    <a:gd name="T3" fmla="*/ 0 h 7"/>
                    <a:gd name="T4" fmla="*/ 3 w 11"/>
                    <a:gd name="T5" fmla="*/ 1 h 7"/>
                    <a:gd name="T6" fmla="*/ 0 w 11"/>
                    <a:gd name="T7" fmla="*/ 4 h 7"/>
                    <a:gd name="T8" fmla="*/ 2 w 11"/>
                    <a:gd name="T9" fmla="*/ 7 h 7"/>
                    <a:gd name="T10" fmla="*/ 11 w 11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cubicBezTo>
                        <a:pt x="11" y="5"/>
                        <a:pt x="11" y="2"/>
                        <a:pt x="11" y="0"/>
                      </a:cubicBezTo>
                      <a:cubicBezTo>
                        <a:pt x="8" y="0"/>
                        <a:pt x="6" y="1"/>
                        <a:pt x="3" y="1"/>
                      </a:cubicBezTo>
                      <a:cubicBezTo>
                        <a:pt x="4" y="2"/>
                        <a:pt x="1" y="3"/>
                        <a:pt x="0" y="4"/>
                      </a:cubicBezTo>
                      <a:cubicBezTo>
                        <a:pt x="0" y="5"/>
                        <a:pt x="2" y="6"/>
                        <a:pt x="2" y="7"/>
                      </a:cubicBez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1" name="Freeform 755">
                  <a:extLst>
                    <a:ext uri="{FF2B5EF4-FFF2-40B4-BE49-F238E27FC236}">
                      <a16:creationId xmlns:a16="http://schemas.microsoft.com/office/drawing/2014/main" id="{C5351FC7-BBC0-C14B-B24C-2D1275549E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98269" y="8427819"/>
                  <a:ext cx="343949" cy="531986"/>
                </a:xfrm>
                <a:custGeom>
                  <a:avLst/>
                  <a:gdLst>
                    <a:gd name="T0" fmla="*/ 29 w 37"/>
                    <a:gd name="T1" fmla="*/ 55 h 57"/>
                    <a:gd name="T2" fmla="*/ 37 w 37"/>
                    <a:gd name="T3" fmla="*/ 55 h 57"/>
                    <a:gd name="T4" fmla="*/ 33 w 37"/>
                    <a:gd name="T5" fmla="*/ 48 h 57"/>
                    <a:gd name="T6" fmla="*/ 32 w 37"/>
                    <a:gd name="T7" fmla="*/ 44 h 57"/>
                    <a:gd name="T8" fmla="*/ 30 w 37"/>
                    <a:gd name="T9" fmla="*/ 40 h 57"/>
                    <a:gd name="T10" fmla="*/ 32 w 37"/>
                    <a:gd name="T11" fmla="*/ 32 h 57"/>
                    <a:gd name="T12" fmla="*/ 34 w 37"/>
                    <a:gd name="T13" fmla="*/ 27 h 57"/>
                    <a:gd name="T14" fmla="*/ 31 w 37"/>
                    <a:gd name="T15" fmla="*/ 21 h 57"/>
                    <a:gd name="T16" fmla="*/ 28 w 37"/>
                    <a:gd name="T17" fmla="*/ 16 h 57"/>
                    <a:gd name="T18" fmla="*/ 34 w 37"/>
                    <a:gd name="T19" fmla="*/ 16 h 57"/>
                    <a:gd name="T20" fmla="*/ 32 w 37"/>
                    <a:gd name="T21" fmla="*/ 6 h 57"/>
                    <a:gd name="T22" fmla="*/ 30 w 37"/>
                    <a:gd name="T23" fmla="*/ 2 h 57"/>
                    <a:gd name="T24" fmla="*/ 27 w 37"/>
                    <a:gd name="T25" fmla="*/ 0 h 57"/>
                    <a:gd name="T26" fmla="*/ 28 w 37"/>
                    <a:gd name="T27" fmla="*/ 9 h 57"/>
                    <a:gd name="T28" fmla="*/ 23 w 37"/>
                    <a:gd name="T29" fmla="*/ 18 h 57"/>
                    <a:gd name="T30" fmla="*/ 21 w 37"/>
                    <a:gd name="T31" fmla="*/ 22 h 57"/>
                    <a:gd name="T32" fmla="*/ 18 w 37"/>
                    <a:gd name="T33" fmla="*/ 27 h 57"/>
                    <a:gd name="T34" fmla="*/ 15 w 37"/>
                    <a:gd name="T35" fmla="*/ 33 h 57"/>
                    <a:gd name="T36" fmla="*/ 11 w 37"/>
                    <a:gd name="T37" fmla="*/ 31 h 57"/>
                    <a:gd name="T38" fmla="*/ 2 w 37"/>
                    <a:gd name="T39" fmla="*/ 39 h 57"/>
                    <a:gd name="T40" fmla="*/ 1 w 37"/>
                    <a:gd name="T41" fmla="*/ 42 h 57"/>
                    <a:gd name="T42" fmla="*/ 4 w 37"/>
                    <a:gd name="T43" fmla="*/ 45 h 57"/>
                    <a:gd name="T44" fmla="*/ 5 w 37"/>
                    <a:gd name="T45" fmla="*/ 45 h 57"/>
                    <a:gd name="T46" fmla="*/ 7 w 37"/>
                    <a:gd name="T47" fmla="*/ 48 h 57"/>
                    <a:gd name="T48" fmla="*/ 7 w 37"/>
                    <a:gd name="T49" fmla="*/ 55 h 57"/>
                    <a:gd name="T50" fmla="*/ 16 w 37"/>
                    <a:gd name="T51" fmla="*/ 54 h 57"/>
                    <a:gd name="T52" fmla="*/ 29 w 37"/>
                    <a:gd name="T53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" h="57">
                      <a:moveTo>
                        <a:pt x="29" y="55"/>
                      </a:moveTo>
                      <a:cubicBezTo>
                        <a:pt x="32" y="55"/>
                        <a:pt x="35" y="57"/>
                        <a:pt x="37" y="55"/>
                      </a:cubicBezTo>
                      <a:cubicBezTo>
                        <a:pt x="37" y="51"/>
                        <a:pt x="35" y="50"/>
                        <a:pt x="33" y="48"/>
                      </a:cubicBezTo>
                      <a:cubicBezTo>
                        <a:pt x="32" y="47"/>
                        <a:pt x="32" y="46"/>
                        <a:pt x="32" y="44"/>
                      </a:cubicBezTo>
                      <a:cubicBezTo>
                        <a:pt x="31" y="43"/>
                        <a:pt x="30" y="42"/>
                        <a:pt x="30" y="40"/>
                      </a:cubicBezTo>
                      <a:cubicBezTo>
                        <a:pt x="29" y="36"/>
                        <a:pt x="31" y="35"/>
                        <a:pt x="32" y="32"/>
                      </a:cubicBezTo>
                      <a:cubicBezTo>
                        <a:pt x="33" y="30"/>
                        <a:pt x="34" y="29"/>
                        <a:pt x="34" y="27"/>
                      </a:cubicBezTo>
                      <a:cubicBezTo>
                        <a:pt x="33" y="25"/>
                        <a:pt x="33" y="23"/>
                        <a:pt x="31" y="21"/>
                      </a:cubicBezTo>
                      <a:cubicBezTo>
                        <a:pt x="31" y="21"/>
                        <a:pt x="26" y="18"/>
                        <a:pt x="28" y="16"/>
                      </a:cubicBezTo>
                      <a:cubicBezTo>
                        <a:pt x="29" y="15"/>
                        <a:pt x="32" y="16"/>
                        <a:pt x="34" y="16"/>
                      </a:cubicBezTo>
                      <a:cubicBezTo>
                        <a:pt x="32" y="12"/>
                        <a:pt x="32" y="10"/>
                        <a:pt x="32" y="6"/>
                      </a:cubicBezTo>
                      <a:cubicBezTo>
                        <a:pt x="32" y="5"/>
                        <a:pt x="32" y="3"/>
                        <a:pt x="30" y="2"/>
                      </a:cubicBezTo>
                      <a:cubicBezTo>
                        <a:pt x="30" y="1"/>
                        <a:pt x="27" y="0"/>
                        <a:pt x="27" y="0"/>
                      </a:cubicBezTo>
                      <a:cubicBezTo>
                        <a:pt x="27" y="2"/>
                        <a:pt x="33" y="7"/>
                        <a:pt x="28" y="9"/>
                      </a:cubicBezTo>
                      <a:cubicBezTo>
                        <a:pt x="25" y="11"/>
                        <a:pt x="24" y="14"/>
                        <a:pt x="23" y="18"/>
                      </a:cubicBezTo>
                      <a:cubicBezTo>
                        <a:pt x="22" y="19"/>
                        <a:pt x="22" y="22"/>
                        <a:pt x="21" y="22"/>
                      </a:cubicBezTo>
                      <a:cubicBezTo>
                        <a:pt x="19" y="23"/>
                        <a:pt x="19" y="25"/>
                        <a:pt x="18" y="27"/>
                      </a:cubicBezTo>
                      <a:cubicBezTo>
                        <a:pt x="17" y="29"/>
                        <a:pt x="16" y="31"/>
                        <a:pt x="15" y="33"/>
                      </a:cubicBezTo>
                      <a:cubicBezTo>
                        <a:pt x="13" y="35"/>
                        <a:pt x="12" y="31"/>
                        <a:pt x="11" y="31"/>
                      </a:cubicBezTo>
                      <a:cubicBezTo>
                        <a:pt x="6" y="31"/>
                        <a:pt x="3" y="35"/>
                        <a:pt x="2" y="39"/>
                      </a:cubicBezTo>
                      <a:cubicBezTo>
                        <a:pt x="2" y="40"/>
                        <a:pt x="0" y="41"/>
                        <a:pt x="1" y="42"/>
                      </a:cubicBezTo>
                      <a:cubicBezTo>
                        <a:pt x="2" y="43"/>
                        <a:pt x="3" y="44"/>
                        <a:pt x="4" y="45"/>
                      </a:cubicBezTo>
                      <a:cubicBezTo>
                        <a:pt x="4" y="46"/>
                        <a:pt x="5" y="44"/>
                        <a:pt x="5" y="45"/>
                      </a:cubicBezTo>
                      <a:cubicBezTo>
                        <a:pt x="6" y="46"/>
                        <a:pt x="7" y="47"/>
                        <a:pt x="7" y="48"/>
                      </a:cubicBezTo>
                      <a:cubicBezTo>
                        <a:pt x="8" y="50"/>
                        <a:pt x="7" y="53"/>
                        <a:pt x="7" y="55"/>
                      </a:cubicBezTo>
                      <a:cubicBezTo>
                        <a:pt x="10" y="54"/>
                        <a:pt x="13" y="54"/>
                        <a:pt x="16" y="54"/>
                      </a:cubicBezTo>
                      <a:cubicBezTo>
                        <a:pt x="20" y="54"/>
                        <a:pt x="25" y="55"/>
                        <a:pt x="29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2" name="Freeform 756">
                  <a:extLst>
                    <a:ext uri="{FF2B5EF4-FFF2-40B4-BE49-F238E27FC236}">
                      <a16:creationId xmlns:a16="http://schemas.microsoft.com/office/drawing/2014/main" id="{7B49EADD-C729-5140-A564-520CFBE4C1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2030" y="8453303"/>
                  <a:ext cx="140127" cy="289887"/>
                </a:xfrm>
                <a:custGeom>
                  <a:avLst/>
                  <a:gdLst>
                    <a:gd name="T0" fmla="*/ 11 w 15"/>
                    <a:gd name="T1" fmla="*/ 0 h 31"/>
                    <a:gd name="T2" fmla="*/ 9 w 15"/>
                    <a:gd name="T3" fmla="*/ 4 h 31"/>
                    <a:gd name="T4" fmla="*/ 4 w 15"/>
                    <a:gd name="T5" fmla="*/ 5 h 31"/>
                    <a:gd name="T6" fmla="*/ 1 w 15"/>
                    <a:gd name="T7" fmla="*/ 8 h 31"/>
                    <a:gd name="T8" fmla="*/ 3 w 15"/>
                    <a:gd name="T9" fmla="*/ 13 h 31"/>
                    <a:gd name="T10" fmla="*/ 6 w 15"/>
                    <a:gd name="T11" fmla="*/ 31 h 31"/>
                    <a:gd name="T12" fmla="*/ 11 w 15"/>
                    <a:gd name="T13" fmla="*/ 30 h 31"/>
                    <a:gd name="T14" fmla="*/ 11 w 15"/>
                    <a:gd name="T15" fmla="*/ 27 h 31"/>
                    <a:gd name="T16" fmla="*/ 11 w 15"/>
                    <a:gd name="T17" fmla="*/ 18 h 31"/>
                    <a:gd name="T18" fmla="*/ 15 w 15"/>
                    <a:gd name="T19" fmla="*/ 9 h 31"/>
                    <a:gd name="T20" fmla="*/ 14 w 15"/>
                    <a:gd name="T21" fmla="*/ 3 h 31"/>
                    <a:gd name="T22" fmla="*/ 11 w 15"/>
                    <a:gd name="T23" fmla="*/ 0 h 31"/>
                    <a:gd name="T24" fmla="*/ 11 w 15"/>
                    <a:gd name="T2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31">
                      <a:moveTo>
                        <a:pt x="11" y="0"/>
                      </a:moveTo>
                      <a:cubicBezTo>
                        <a:pt x="9" y="2"/>
                        <a:pt x="10" y="2"/>
                        <a:pt x="9" y="4"/>
                      </a:cubicBezTo>
                      <a:cubicBezTo>
                        <a:pt x="8" y="6"/>
                        <a:pt x="6" y="5"/>
                        <a:pt x="4" y="5"/>
                      </a:cubicBezTo>
                      <a:cubicBezTo>
                        <a:pt x="4" y="5"/>
                        <a:pt x="2" y="7"/>
                        <a:pt x="1" y="8"/>
                      </a:cubicBezTo>
                      <a:cubicBezTo>
                        <a:pt x="0" y="9"/>
                        <a:pt x="2" y="11"/>
                        <a:pt x="3" y="13"/>
                      </a:cubicBezTo>
                      <a:cubicBezTo>
                        <a:pt x="7" y="18"/>
                        <a:pt x="4" y="25"/>
                        <a:pt x="6" y="31"/>
                      </a:cubicBezTo>
                      <a:cubicBezTo>
                        <a:pt x="7" y="31"/>
                        <a:pt x="9" y="31"/>
                        <a:pt x="11" y="30"/>
                      </a:cubicBezTo>
                      <a:cubicBezTo>
                        <a:pt x="12" y="30"/>
                        <a:pt x="12" y="29"/>
                        <a:pt x="11" y="27"/>
                      </a:cubicBezTo>
                      <a:cubicBezTo>
                        <a:pt x="11" y="24"/>
                        <a:pt x="11" y="21"/>
                        <a:pt x="11" y="18"/>
                      </a:cubicBezTo>
                      <a:cubicBezTo>
                        <a:pt x="11" y="14"/>
                        <a:pt x="14" y="12"/>
                        <a:pt x="15" y="9"/>
                      </a:cubicBezTo>
                      <a:cubicBezTo>
                        <a:pt x="15" y="6"/>
                        <a:pt x="15" y="5"/>
                        <a:pt x="14" y="3"/>
                      </a:cubicBezTo>
                      <a:cubicBezTo>
                        <a:pt x="14" y="3"/>
                        <a:pt x="11" y="0"/>
                        <a:pt x="11" y="0"/>
                      </a:cubicBezTo>
                      <a:cubicBezTo>
                        <a:pt x="10" y="1"/>
                        <a:pt x="11" y="0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3" name="Freeform 757">
                  <a:extLst>
                    <a:ext uri="{FF2B5EF4-FFF2-40B4-BE49-F238E27FC236}">
                      <a16:creationId xmlns:a16="http://schemas.microsoft.com/office/drawing/2014/main" id="{AEAAED78-44BF-664F-96E7-A12E74D0DD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572" y="8380032"/>
                  <a:ext cx="550956" cy="477833"/>
                </a:xfrm>
                <a:custGeom>
                  <a:avLst/>
                  <a:gdLst>
                    <a:gd name="T0" fmla="*/ 31 w 59"/>
                    <a:gd name="T1" fmla="*/ 42 h 51"/>
                    <a:gd name="T2" fmla="*/ 37 w 59"/>
                    <a:gd name="T3" fmla="*/ 37 h 51"/>
                    <a:gd name="T4" fmla="*/ 40 w 59"/>
                    <a:gd name="T5" fmla="*/ 36 h 51"/>
                    <a:gd name="T6" fmla="*/ 43 w 59"/>
                    <a:gd name="T7" fmla="*/ 38 h 51"/>
                    <a:gd name="T8" fmla="*/ 47 w 59"/>
                    <a:gd name="T9" fmla="*/ 32 h 51"/>
                    <a:gd name="T10" fmla="*/ 48 w 59"/>
                    <a:gd name="T11" fmla="*/ 28 h 51"/>
                    <a:gd name="T12" fmla="*/ 51 w 59"/>
                    <a:gd name="T13" fmla="*/ 27 h 51"/>
                    <a:gd name="T14" fmla="*/ 56 w 59"/>
                    <a:gd name="T15" fmla="*/ 14 h 51"/>
                    <a:gd name="T16" fmla="*/ 59 w 59"/>
                    <a:gd name="T17" fmla="*/ 11 h 51"/>
                    <a:gd name="T18" fmla="*/ 57 w 59"/>
                    <a:gd name="T19" fmla="*/ 8 h 51"/>
                    <a:gd name="T20" fmla="*/ 56 w 59"/>
                    <a:gd name="T21" fmla="*/ 6 h 51"/>
                    <a:gd name="T22" fmla="*/ 54 w 59"/>
                    <a:gd name="T23" fmla="*/ 1 h 51"/>
                    <a:gd name="T24" fmla="*/ 48 w 59"/>
                    <a:gd name="T25" fmla="*/ 5 h 51"/>
                    <a:gd name="T26" fmla="*/ 40 w 59"/>
                    <a:gd name="T27" fmla="*/ 4 h 51"/>
                    <a:gd name="T28" fmla="*/ 32 w 59"/>
                    <a:gd name="T29" fmla="*/ 6 h 51"/>
                    <a:gd name="T30" fmla="*/ 26 w 59"/>
                    <a:gd name="T31" fmla="*/ 4 h 51"/>
                    <a:gd name="T32" fmla="*/ 19 w 59"/>
                    <a:gd name="T33" fmla="*/ 3 h 51"/>
                    <a:gd name="T34" fmla="*/ 13 w 59"/>
                    <a:gd name="T35" fmla="*/ 1 h 51"/>
                    <a:gd name="T36" fmla="*/ 8 w 59"/>
                    <a:gd name="T37" fmla="*/ 3 h 51"/>
                    <a:gd name="T38" fmla="*/ 7 w 59"/>
                    <a:gd name="T39" fmla="*/ 6 h 51"/>
                    <a:gd name="T40" fmla="*/ 6 w 59"/>
                    <a:gd name="T41" fmla="*/ 10 h 51"/>
                    <a:gd name="T42" fmla="*/ 5 w 59"/>
                    <a:gd name="T43" fmla="*/ 16 h 51"/>
                    <a:gd name="T44" fmla="*/ 1 w 59"/>
                    <a:gd name="T45" fmla="*/ 24 h 51"/>
                    <a:gd name="T46" fmla="*/ 2 w 59"/>
                    <a:gd name="T47" fmla="*/ 38 h 51"/>
                    <a:gd name="T48" fmla="*/ 5 w 59"/>
                    <a:gd name="T49" fmla="*/ 38 h 51"/>
                    <a:gd name="T50" fmla="*/ 9 w 59"/>
                    <a:gd name="T51" fmla="*/ 39 h 51"/>
                    <a:gd name="T52" fmla="*/ 14 w 59"/>
                    <a:gd name="T53" fmla="*/ 43 h 51"/>
                    <a:gd name="T54" fmla="*/ 14 w 59"/>
                    <a:gd name="T55" fmla="*/ 45 h 51"/>
                    <a:gd name="T56" fmla="*/ 16 w 59"/>
                    <a:gd name="T57" fmla="*/ 48 h 51"/>
                    <a:gd name="T58" fmla="*/ 23 w 59"/>
                    <a:gd name="T59" fmla="*/ 47 h 51"/>
                    <a:gd name="T60" fmla="*/ 22 w 59"/>
                    <a:gd name="T61" fmla="*/ 48 h 51"/>
                    <a:gd name="T62" fmla="*/ 27 w 59"/>
                    <a:gd name="T63" fmla="*/ 47 h 51"/>
                    <a:gd name="T64" fmla="*/ 30 w 59"/>
                    <a:gd name="T65" fmla="*/ 47 h 51"/>
                    <a:gd name="T66" fmla="*/ 31 w 59"/>
                    <a:gd name="T67" fmla="*/ 42 h 51"/>
                    <a:gd name="T68" fmla="*/ 31 w 59"/>
                    <a:gd name="T69" fmla="*/ 4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9" h="51">
                      <a:moveTo>
                        <a:pt x="31" y="42"/>
                      </a:moveTo>
                      <a:cubicBezTo>
                        <a:pt x="32" y="40"/>
                        <a:pt x="35" y="37"/>
                        <a:pt x="37" y="37"/>
                      </a:cubicBezTo>
                      <a:cubicBezTo>
                        <a:pt x="38" y="36"/>
                        <a:pt x="40" y="36"/>
                        <a:pt x="40" y="36"/>
                      </a:cubicBezTo>
                      <a:cubicBezTo>
                        <a:pt x="41" y="37"/>
                        <a:pt x="42" y="39"/>
                        <a:pt x="43" y="38"/>
                      </a:cubicBezTo>
                      <a:cubicBezTo>
                        <a:pt x="45" y="37"/>
                        <a:pt x="46" y="34"/>
                        <a:pt x="47" y="32"/>
                      </a:cubicBezTo>
                      <a:cubicBezTo>
                        <a:pt x="47" y="31"/>
                        <a:pt x="48" y="29"/>
                        <a:pt x="48" y="28"/>
                      </a:cubicBezTo>
                      <a:cubicBezTo>
                        <a:pt x="49" y="27"/>
                        <a:pt x="50" y="28"/>
                        <a:pt x="51" y="27"/>
                      </a:cubicBezTo>
                      <a:cubicBezTo>
                        <a:pt x="51" y="25"/>
                        <a:pt x="53" y="14"/>
                        <a:pt x="56" y="14"/>
                      </a:cubicBezTo>
                      <a:cubicBezTo>
                        <a:pt x="58" y="14"/>
                        <a:pt x="59" y="12"/>
                        <a:pt x="59" y="11"/>
                      </a:cubicBezTo>
                      <a:cubicBezTo>
                        <a:pt x="59" y="9"/>
                        <a:pt x="57" y="9"/>
                        <a:pt x="57" y="8"/>
                      </a:cubicBezTo>
                      <a:cubicBezTo>
                        <a:pt x="57" y="7"/>
                        <a:pt x="56" y="7"/>
                        <a:pt x="56" y="6"/>
                      </a:cubicBezTo>
                      <a:cubicBezTo>
                        <a:pt x="55" y="4"/>
                        <a:pt x="55" y="3"/>
                        <a:pt x="54" y="1"/>
                      </a:cubicBezTo>
                      <a:cubicBezTo>
                        <a:pt x="53" y="2"/>
                        <a:pt x="50" y="5"/>
                        <a:pt x="48" y="5"/>
                      </a:cubicBezTo>
                      <a:cubicBezTo>
                        <a:pt x="45" y="4"/>
                        <a:pt x="43" y="4"/>
                        <a:pt x="40" y="4"/>
                      </a:cubicBezTo>
                      <a:cubicBezTo>
                        <a:pt x="37" y="4"/>
                        <a:pt x="35" y="6"/>
                        <a:pt x="32" y="6"/>
                      </a:cubicBezTo>
                      <a:cubicBezTo>
                        <a:pt x="30" y="6"/>
                        <a:pt x="28" y="3"/>
                        <a:pt x="26" y="4"/>
                      </a:cubicBezTo>
                      <a:cubicBezTo>
                        <a:pt x="22" y="6"/>
                        <a:pt x="21" y="5"/>
                        <a:pt x="19" y="3"/>
                      </a:cubicBezTo>
                      <a:cubicBezTo>
                        <a:pt x="18" y="2"/>
                        <a:pt x="15" y="0"/>
                        <a:pt x="13" y="1"/>
                      </a:cubicBezTo>
                      <a:cubicBezTo>
                        <a:pt x="12" y="1"/>
                        <a:pt x="9" y="2"/>
                        <a:pt x="8" y="3"/>
                      </a:cubicBezTo>
                      <a:cubicBezTo>
                        <a:pt x="7" y="4"/>
                        <a:pt x="8" y="5"/>
                        <a:pt x="7" y="6"/>
                      </a:cubicBezTo>
                      <a:cubicBezTo>
                        <a:pt x="7" y="7"/>
                        <a:pt x="6" y="9"/>
                        <a:pt x="6" y="10"/>
                      </a:cubicBezTo>
                      <a:cubicBezTo>
                        <a:pt x="5" y="12"/>
                        <a:pt x="5" y="14"/>
                        <a:pt x="5" y="16"/>
                      </a:cubicBezTo>
                      <a:cubicBezTo>
                        <a:pt x="5" y="19"/>
                        <a:pt x="2" y="21"/>
                        <a:pt x="1" y="24"/>
                      </a:cubicBezTo>
                      <a:cubicBezTo>
                        <a:pt x="0" y="27"/>
                        <a:pt x="1" y="34"/>
                        <a:pt x="2" y="38"/>
                      </a:cubicBezTo>
                      <a:cubicBezTo>
                        <a:pt x="2" y="39"/>
                        <a:pt x="4" y="38"/>
                        <a:pt x="5" y="38"/>
                      </a:cubicBezTo>
                      <a:cubicBezTo>
                        <a:pt x="6" y="38"/>
                        <a:pt x="8" y="39"/>
                        <a:pt x="9" y="39"/>
                      </a:cubicBezTo>
                      <a:cubicBezTo>
                        <a:pt x="10" y="40"/>
                        <a:pt x="14" y="42"/>
                        <a:pt x="14" y="43"/>
                      </a:cubicBezTo>
                      <a:cubicBezTo>
                        <a:pt x="14" y="44"/>
                        <a:pt x="14" y="44"/>
                        <a:pt x="14" y="45"/>
                      </a:cubicBezTo>
                      <a:cubicBezTo>
                        <a:pt x="14" y="46"/>
                        <a:pt x="15" y="47"/>
                        <a:pt x="16" y="48"/>
                      </a:cubicBezTo>
                      <a:cubicBezTo>
                        <a:pt x="18" y="51"/>
                        <a:pt x="21" y="46"/>
                        <a:pt x="23" y="47"/>
                      </a:cubicBezTo>
                      <a:cubicBezTo>
                        <a:pt x="23" y="47"/>
                        <a:pt x="22" y="48"/>
                        <a:pt x="22" y="48"/>
                      </a:cubicBezTo>
                      <a:cubicBezTo>
                        <a:pt x="22" y="47"/>
                        <a:pt x="27" y="47"/>
                        <a:pt x="27" y="47"/>
                      </a:cubicBezTo>
                      <a:cubicBezTo>
                        <a:pt x="29" y="47"/>
                        <a:pt x="29" y="45"/>
                        <a:pt x="30" y="47"/>
                      </a:cubicBezTo>
                      <a:cubicBezTo>
                        <a:pt x="31" y="45"/>
                        <a:pt x="31" y="44"/>
                        <a:pt x="31" y="42"/>
                      </a:cubicBezTo>
                      <a:cubicBezTo>
                        <a:pt x="32" y="41"/>
                        <a:pt x="31" y="43"/>
                        <a:pt x="31" y="4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4" name="Freeform 758">
                  <a:extLst>
                    <a:ext uri="{FF2B5EF4-FFF2-40B4-BE49-F238E27FC236}">
                      <a16:creationId xmlns:a16="http://schemas.microsoft.com/office/drawing/2014/main" id="{D7F5AAA3-50A1-B446-B41D-61FD618D0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2668" y="8322691"/>
                  <a:ext cx="394904" cy="280329"/>
                </a:xfrm>
                <a:custGeom>
                  <a:avLst/>
                  <a:gdLst>
                    <a:gd name="T0" fmla="*/ 35 w 42"/>
                    <a:gd name="T1" fmla="*/ 20 h 30"/>
                    <a:gd name="T2" fmla="*/ 41 w 42"/>
                    <a:gd name="T3" fmla="*/ 17 h 30"/>
                    <a:gd name="T4" fmla="*/ 38 w 42"/>
                    <a:gd name="T5" fmla="*/ 13 h 30"/>
                    <a:gd name="T6" fmla="*/ 33 w 42"/>
                    <a:gd name="T7" fmla="*/ 10 h 30"/>
                    <a:gd name="T8" fmla="*/ 32 w 42"/>
                    <a:gd name="T9" fmla="*/ 7 h 30"/>
                    <a:gd name="T10" fmla="*/ 30 w 42"/>
                    <a:gd name="T11" fmla="*/ 1 h 30"/>
                    <a:gd name="T12" fmla="*/ 26 w 42"/>
                    <a:gd name="T13" fmla="*/ 0 h 30"/>
                    <a:gd name="T14" fmla="*/ 22 w 42"/>
                    <a:gd name="T15" fmla="*/ 2 h 30"/>
                    <a:gd name="T16" fmla="*/ 19 w 42"/>
                    <a:gd name="T17" fmla="*/ 4 h 30"/>
                    <a:gd name="T18" fmla="*/ 17 w 42"/>
                    <a:gd name="T19" fmla="*/ 5 h 30"/>
                    <a:gd name="T20" fmla="*/ 11 w 42"/>
                    <a:gd name="T21" fmla="*/ 10 h 30"/>
                    <a:gd name="T22" fmla="*/ 9 w 42"/>
                    <a:gd name="T23" fmla="*/ 10 h 30"/>
                    <a:gd name="T24" fmla="*/ 7 w 42"/>
                    <a:gd name="T25" fmla="*/ 14 h 30"/>
                    <a:gd name="T26" fmla="*/ 5 w 42"/>
                    <a:gd name="T27" fmla="*/ 16 h 30"/>
                    <a:gd name="T28" fmla="*/ 2 w 42"/>
                    <a:gd name="T29" fmla="*/ 18 h 30"/>
                    <a:gd name="T30" fmla="*/ 1 w 42"/>
                    <a:gd name="T31" fmla="*/ 24 h 30"/>
                    <a:gd name="T32" fmla="*/ 8 w 42"/>
                    <a:gd name="T33" fmla="*/ 28 h 30"/>
                    <a:gd name="T34" fmla="*/ 16 w 42"/>
                    <a:gd name="T35" fmla="*/ 30 h 30"/>
                    <a:gd name="T36" fmla="*/ 15 w 42"/>
                    <a:gd name="T37" fmla="*/ 22 h 30"/>
                    <a:gd name="T38" fmla="*/ 26 w 42"/>
                    <a:gd name="T39" fmla="*/ 22 h 30"/>
                    <a:gd name="T40" fmla="*/ 35 w 42"/>
                    <a:gd name="T41" fmla="*/ 20 h 30"/>
                    <a:gd name="T42" fmla="*/ 35 w 42"/>
                    <a:gd name="T43" fmla="*/ 2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2" h="30">
                      <a:moveTo>
                        <a:pt x="35" y="20"/>
                      </a:moveTo>
                      <a:cubicBezTo>
                        <a:pt x="37" y="17"/>
                        <a:pt x="40" y="20"/>
                        <a:pt x="41" y="17"/>
                      </a:cubicBezTo>
                      <a:cubicBezTo>
                        <a:pt x="42" y="16"/>
                        <a:pt x="39" y="13"/>
                        <a:pt x="38" y="13"/>
                      </a:cubicBezTo>
                      <a:cubicBezTo>
                        <a:pt x="37" y="15"/>
                        <a:pt x="34" y="11"/>
                        <a:pt x="33" y="10"/>
                      </a:cubicBezTo>
                      <a:cubicBezTo>
                        <a:pt x="33" y="9"/>
                        <a:pt x="33" y="8"/>
                        <a:pt x="32" y="7"/>
                      </a:cubicBezTo>
                      <a:cubicBezTo>
                        <a:pt x="30" y="5"/>
                        <a:pt x="30" y="4"/>
                        <a:pt x="30" y="1"/>
                      </a:cubicBezTo>
                      <a:cubicBezTo>
                        <a:pt x="29" y="1"/>
                        <a:pt x="27" y="0"/>
                        <a:pt x="26" y="0"/>
                      </a:cubicBezTo>
                      <a:cubicBezTo>
                        <a:pt x="24" y="1"/>
                        <a:pt x="23" y="2"/>
                        <a:pt x="22" y="2"/>
                      </a:cubicBezTo>
                      <a:cubicBezTo>
                        <a:pt x="21" y="3"/>
                        <a:pt x="20" y="4"/>
                        <a:pt x="19" y="4"/>
                      </a:cubicBezTo>
                      <a:cubicBezTo>
                        <a:pt x="18" y="6"/>
                        <a:pt x="18" y="4"/>
                        <a:pt x="17" y="5"/>
                      </a:cubicBezTo>
                      <a:cubicBezTo>
                        <a:pt x="15" y="6"/>
                        <a:pt x="13" y="11"/>
                        <a:pt x="11" y="10"/>
                      </a:cubicBezTo>
                      <a:cubicBezTo>
                        <a:pt x="10" y="10"/>
                        <a:pt x="9" y="8"/>
                        <a:pt x="9" y="10"/>
                      </a:cubicBezTo>
                      <a:cubicBezTo>
                        <a:pt x="8" y="11"/>
                        <a:pt x="8" y="13"/>
                        <a:pt x="7" y="14"/>
                      </a:cubicBezTo>
                      <a:cubicBezTo>
                        <a:pt x="7" y="15"/>
                        <a:pt x="7" y="16"/>
                        <a:pt x="5" y="16"/>
                      </a:cubicBezTo>
                      <a:cubicBezTo>
                        <a:pt x="5" y="16"/>
                        <a:pt x="1" y="17"/>
                        <a:pt x="2" y="18"/>
                      </a:cubicBezTo>
                      <a:cubicBezTo>
                        <a:pt x="5" y="20"/>
                        <a:pt x="0" y="23"/>
                        <a:pt x="1" y="24"/>
                      </a:cubicBezTo>
                      <a:cubicBezTo>
                        <a:pt x="3" y="25"/>
                        <a:pt x="5" y="30"/>
                        <a:pt x="8" y="28"/>
                      </a:cubicBezTo>
                      <a:cubicBezTo>
                        <a:pt x="11" y="26"/>
                        <a:pt x="13" y="27"/>
                        <a:pt x="16" y="30"/>
                      </a:cubicBezTo>
                      <a:cubicBezTo>
                        <a:pt x="15" y="27"/>
                        <a:pt x="15" y="24"/>
                        <a:pt x="15" y="22"/>
                      </a:cubicBezTo>
                      <a:cubicBezTo>
                        <a:pt x="19" y="22"/>
                        <a:pt x="22" y="22"/>
                        <a:pt x="26" y="22"/>
                      </a:cubicBezTo>
                      <a:cubicBezTo>
                        <a:pt x="29" y="22"/>
                        <a:pt x="34" y="23"/>
                        <a:pt x="35" y="20"/>
                      </a:cubicBezTo>
                      <a:cubicBezTo>
                        <a:pt x="36" y="18"/>
                        <a:pt x="35" y="20"/>
                        <a:pt x="35" y="2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5" name="Freeform 759">
                  <a:extLst>
                    <a:ext uri="{FF2B5EF4-FFF2-40B4-BE49-F238E27FC236}">
                      <a16:creationId xmlns:a16="http://schemas.microsoft.com/office/drawing/2014/main" id="{1BA6147F-C76A-0848-A6DE-1DF7773EA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6998" y="8529752"/>
                  <a:ext cx="92356" cy="222990"/>
                </a:xfrm>
                <a:custGeom>
                  <a:avLst/>
                  <a:gdLst>
                    <a:gd name="T0" fmla="*/ 9 w 10"/>
                    <a:gd name="T1" fmla="*/ 10 h 24"/>
                    <a:gd name="T2" fmla="*/ 8 w 10"/>
                    <a:gd name="T3" fmla="*/ 6 h 24"/>
                    <a:gd name="T4" fmla="*/ 5 w 10"/>
                    <a:gd name="T5" fmla="*/ 0 h 24"/>
                    <a:gd name="T6" fmla="*/ 2 w 10"/>
                    <a:gd name="T7" fmla="*/ 0 h 24"/>
                    <a:gd name="T8" fmla="*/ 2 w 10"/>
                    <a:gd name="T9" fmla="*/ 3 h 24"/>
                    <a:gd name="T10" fmla="*/ 2 w 10"/>
                    <a:gd name="T11" fmla="*/ 9 h 24"/>
                    <a:gd name="T12" fmla="*/ 4 w 10"/>
                    <a:gd name="T13" fmla="*/ 15 h 24"/>
                    <a:gd name="T14" fmla="*/ 4 w 10"/>
                    <a:gd name="T15" fmla="*/ 21 h 24"/>
                    <a:gd name="T16" fmla="*/ 6 w 10"/>
                    <a:gd name="T17" fmla="*/ 23 h 24"/>
                    <a:gd name="T18" fmla="*/ 9 w 10"/>
                    <a:gd name="T19" fmla="*/ 23 h 24"/>
                    <a:gd name="T20" fmla="*/ 9 w 10"/>
                    <a:gd name="T21" fmla="*/ 10 h 24"/>
                    <a:gd name="T22" fmla="*/ 9 w 10"/>
                    <a:gd name="T23" fmla="*/ 1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24">
                      <a:moveTo>
                        <a:pt x="9" y="10"/>
                      </a:moveTo>
                      <a:cubicBezTo>
                        <a:pt x="9" y="9"/>
                        <a:pt x="9" y="7"/>
                        <a:pt x="8" y="6"/>
                      </a:cubicBezTo>
                      <a:cubicBezTo>
                        <a:pt x="7" y="5"/>
                        <a:pt x="4" y="1"/>
                        <a:pt x="5" y="0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0" y="0"/>
                        <a:pt x="2" y="2"/>
                        <a:pt x="2" y="3"/>
                      </a:cubicBezTo>
                      <a:cubicBezTo>
                        <a:pt x="3" y="5"/>
                        <a:pt x="2" y="7"/>
                        <a:pt x="2" y="9"/>
                      </a:cubicBezTo>
                      <a:cubicBezTo>
                        <a:pt x="1" y="12"/>
                        <a:pt x="3" y="12"/>
                        <a:pt x="4" y="15"/>
                      </a:cubicBezTo>
                      <a:cubicBezTo>
                        <a:pt x="4" y="17"/>
                        <a:pt x="3" y="19"/>
                        <a:pt x="4" y="21"/>
                      </a:cubicBezTo>
                      <a:cubicBezTo>
                        <a:pt x="4" y="22"/>
                        <a:pt x="5" y="23"/>
                        <a:pt x="6" y="23"/>
                      </a:cubicBezTo>
                      <a:cubicBezTo>
                        <a:pt x="7" y="24"/>
                        <a:pt x="10" y="24"/>
                        <a:pt x="9" y="23"/>
                      </a:cubicBezTo>
                      <a:cubicBezTo>
                        <a:pt x="9" y="19"/>
                        <a:pt x="9" y="15"/>
                        <a:pt x="9" y="10"/>
                      </a:cubicBezTo>
                      <a:cubicBezTo>
                        <a:pt x="9" y="7"/>
                        <a:pt x="9" y="13"/>
                        <a:pt x="9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6" name="Freeform 760">
                  <a:extLst>
                    <a:ext uri="{FF2B5EF4-FFF2-40B4-BE49-F238E27FC236}">
                      <a16:creationId xmlns:a16="http://schemas.microsoft.com/office/drawing/2014/main" id="{C1D4C46D-C857-BB46-AEBB-4C18293287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5722" y="8539311"/>
                  <a:ext cx="296177" cy="289887"/>
                </a:xfrm>
                <a:custGeom>
                  <a:avLst/>
                  <a:gdLst>
                    <a:gd name="T0" fmla="*/ 26 w 32"/>
                    <a:gd name="T1" fmla="*/ 4 h 31"/>
                    <a:gd name="T2" fmla="*/ 21 w 32"/>
                    <a:gd name="T3" fmla="*/ 5 h 31"/>
                    <a:gd name="T4" fmla="*/ 15 w 32"/>
                    <a:gd name="T5" fmla="*/ 1 h 31"/>
                    <a:gd name="T6" fmla="*/ 13 w 32"/>
                    <a:gd name="T7" fmla="*/ 1 h 31"/>
                    <a:gd name="T8" fmla="*/ 10 w 32"/>
                    <a:gd name="T9" fmla="*/ 2 h 31"/>
                    <a:gd name="T10" fmla="*/ 6 w 32"/>
                    <a:gd name="T11" fmla="*/ 2 h 31"/>
                    <a:gd name="T12" fmla="*/ 4 w 32"/>
                    <a:gd name="T13" fmla="*/ 3 h 31"/>
                    <a:gd name="T14" fmla="*/ 3 w 32"/>
                    <a:gd name="T15" fmla="*/ 6 h 31"/>
                    <a:gd name="T16" fmla="*/ 5 w 32"/>
                    <a:gd name="T17" fmla="*/ 7 h 31"/>
                    <a:gd name="T18" fmla="*/ 3 w 32"/>
                    <a:gd name="T19" fmla="*/ 9 h 31"/>
                    <a:gd name="T20" fmla="*/ 5 w 32"/>
                    <a:gd name="T21" fmla="*/ 12 h 31"/>
                    <a:gd name="T22" fmla="*/ 3 w 32"/>
                    <a:gd name="T23" fmla="*/ 13 h 31"/>
                    <a:gd name="T24" fmla="*/ 2 w 32"/>
                    <a:gd name="T25" fmla="*/ 16 h 31"/>
                    <a:gd name="T26" fmla="*/ 2 w 32"/>
                    <a:gd name="T27" fmla="*/ 19 h 31"/>
                    <a:gd name="T28" fmla="*/ 3 w 32"/>
                    <a:gd name="T29" fmla="*/ 23 h 31"/>
                    <a:gd name="T30" fmla="*/ 7 w 32"/>
                    <a:gd name="T31" fmla="*/ 26 h 31"/>
                    <a:gd name="T32" fmla="*/ 7 w 32"/>
                    <a:gd name="T33" fmla="*/ 31 h 31"/>
                    <a:gd name="T34" fmla="*/ 19 w 32"/>
                    <a:gd name="T35" fmla="*/ 28 h 31"/>
                    <a:gd name="T36" fmla="*/ 26 w 32"/>
                    <a:gd name="T37" fmla="*/ 28 h 31"/>
                    <a:gd name="T38" fmla="*/ 30 w 32"/>
                    <a:gd name="T39" fmla="*/ 26 h 31"/>
                    <a:gd name="T40" fmla="*/ 28 w 32"/>
                    <a:gd name="T41" fmla="*/ 21 h 31"/>
                    <a:gd name="T42" fmla="*/ 30 w 32"/>
                    <a:gd name="T43" fmla="*/ 15 h 31"/>
                    <a:gd name="T44" fmla="*/ 26 w 32"/>
                    <a:gd name="T45" fmla="*/ 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2" h="31">
                      <a:moveTo>
                        <a:pt x="26" y="4"/>
                      </a:moveTo>
                      <a:cubicBezTo>
                        <a:pt x="24" y="4"/>
                        <a:pt x="23" y="6"/>
                        <a:pt x="21" y="5"/>
                      </a:cubicBezTo>
                      <a:cubicBezTo>
                        <a:pt x="19" y="5"/>
                        <a:pt x="17" y="0"/>
                        <a:pt x="15" y="1"/>
                      </a:cubicBezTo>
                      <a:cubicBezTo>
                        <a:pt x="14" y="2"/>
                        <a:pt x="13" y="2"/>
                        <a:pt x="13" y="1"/>
                      </a:cubicBezTo>
                      <a:cubicBezTo>
                        <a:pt x="12" y="0"/>
                        <a:pt x="11" y="2"/>
                        <a:pt x="10" y="2"/>
                      </a:cubicBezTo>
                      <a:cubicBezTo>
                        <a:pt x="8" y="3"/>
                        <a:pt x="7" y="2"/>
                        <a:pt x="6" y="2"/>
                      </a:cubicBezTo>
                      <a:cubicBezTo>
                        <a:pt x="5" y="1"/>
                        <a:pt x="5" y="3"/>
                        <a:pt x="4" y="3"/>
                      </a:cubicBezTo>
                      <a:cubicBezTo>
                        <a:pt x="3" y="3"/>
                        <a:pt x="2" y="5"/>
                        <a:pt x="3" y="6"/>
                      </a:cubicBezTo>
                      <a:cubicBezTo>
                        <a:pt x="3" y="7"/>
                        <a:pt x="5" y="7"/>
                        <a:pt x="5" y="7"/>
                      </a:cubicBezTo>
                      <a:cubicBezTo>
                        <a:pt x="5" y="8"/>
                        <a:pt x="3" y="9"/>
                        <a:pt x="3" y="9"/>
                      </a:cubicBezTo>
                      <a:cubicBezTo>
                        <a:pt x="3" y="10"/>
                        <a:pt x="5" y="11"/>
                        <a:pt x="5" y="12"/>
                      </a:cubicBezTo>
                      <a:cubicBezTo>
                        <a:pt x="5" y="12"/>
                        <a:pt x="3" y="11"/>
                        <a:pt x="3" y="13"/>
                      </a:cubicBezTo>
                      <a:cubicBezTo>
                        <a:pt x="3" y="14"/>
                        <a:pt x="4" y="16"/>
                        <a:pt x="2" y="16"/>
                      </a:cubicBezTo>
                      <a:cubicBezTo>
                        <a:pt x="3" y="17"/>
                        <a:pt x="3" y="18"/>
                        <a:pt x="2" y="19"/>
                      </a:cubicBezTo>
                      <a:cubicBezTo>
                        <a:pt x="2" y="21"/>
                        <a:pt x="0" y="21"/>
                        <a:pt x="3" y="23"/>
                      </a:cubicBezTo>
                      <a:cubicBezTo>
                        <a:pt x="4" y="23"/>
                        <a:pt x="6" y="24"/>
                        <a:pt x="7" y="26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11" y="30"/>
                        <a:pt x="14" y="28"/>
                        <a:pt x="19" y="28"/>
                      </a:cubicBezTo>
                      <a:cubicBezTo>
                        <a:pt x="21" y="27"/>
                        <a:pt x="24" y="28"/>
                        <a:pt x="26" y="28"/>
                      </a:cubicBezTo>
                      <a:cubicBezTo>
                        <a:pt x="28" y="28"/>
                        <a:pt x="31" y="29"/>
                        <a:pt x="30" y="26"/>
                      </a:cubicBezTo>
                      <a:cubicBezTo>
                        <a:pt x="30" y="24"/>
                        <a:pt x="29" y="23"/>
                        <a:pt x="28" y="21"/>
                      </a:cubicBezTo>
                      <a:cubicBezTo>
                        <a:pt x="28" y="19"/>
                        <a:pt x="29" y="17"/>
                        <a:pt x="30" y="15"/>
                      </a:cubicBezTo>
                      <a:cubicBezTo>
                        <a:pt x="31" y="11"/>
                        <a:pt x="32" y="4"/>
                        <a:pt x="2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7" name="Freeform 761">
                  <a:extLst>
                    <a:ext uri="{FF2B5EF4-FFF2-40B4-BE49-F238E27FC236}">
                      <a16:creationId xmlns:a16="http://schemas.microsoft.com/office/drawing/2014/main" id="{06B17F36-2B4C-004E-BFB3-56D162124E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47316" y="8529752"/>
                  <a:ext cx="213379" cy="280329"/>
                </a:xfrm>
                <a:custGeom>
                  <a:avLst/>
                  <a:gdLst>
                    <a:gd name="T0" fmla="*/ 19 w 23"/>
                    <a:gd name="T1" fmla="*/ 13 h 30"/>
                    <a:gd name="T2" fmla="*/ 18 w 23"/>
                    <a:gd name="T3" fmla="*/ 6 h 30"/>
                    <a:gd name="T4" fmla="*/ 17 w 23"/>
                    <a:gd name="T5" fmla="*/ 0 h 30"/>
                    <a:gd name="T6" fmla="*/ 3 w 23"/>
                    <a:gd name="T7" fmla="*/ 0 h 30"/>
                    <a:gd name="T8" fmla="*/ 4 w 23"/>
                    <a:gd name="T9" fmla="*/ 11 h 30"/>
                    <a:gd name="T10" fmla="*/ 1 w 23"/>
                    <a:gd name="T11" fmla="*/ 22 h 30"/>
                    <a:gd name="T12" fmla="*/ 3 w 23"/>
                    <a:gd name="T13" fmla="*/ 30 h 30"/>
                    <a:gd name="T14" fmla="*/ 10 w 23"/>
                    <a:gd name="T15" fmla="*/ 29 h 30"/>
                    <a:gd name="T16" fmla="*/ 23 w 23"/>
                    <a:gd name="T17" fmla="*/ 24 h 30"/>
                    <a:gd name="T18" fmla="*/ 20 w 23"/>
                    <a:gd name="T19" fmla="*/ 19 h 30"/>
                    <a:gd name="T20" fmla="*/ 19 w 23"/>
                    <a:gd name="T21" fmla="*/ 13 h 30"/>
                    <a:gd name="T22" fmla="*/ 19 w 23"/>
                    <a:gd name="T23" fmla="*/ 13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3" h="30">
                      <a:moveTo>
                        <a:pt x="19" y="13"/>
                      </a:moveTo>
                      <a:cubicBezTo>
                        <a:pt x="17" y="11"/>
                        <a:pt x="18" y="8"/>
                        <a:pt x="18" y="6"/>
                      </a:cubicBezTo>
                      <a:cubicBezTo>
                        <a:pt x="19" y="4"/>
                        <a:pt x="16" y="2"/>
                        <a:pt x="17" y="0"/>
                      </a:cubicBezTo>
                      <a:cubicBezTo>
                        <a:pt x="12" y="0"/>
                        <a:pt x="8" y="0"/>
                        <a:pt x="3" y="0"/>
                      </a:cubicBezTo>
                      <a:cubicBezTo>
                        <a:pt x="3" y="3"/>
                        <a:pt x="4" y="7"/>
                        <a:pt x="4" y="11"/>
                      </a:cubicBezTo>
                      <a:cubicBezTo>
                        <a:pt x="4" y="15"/>
                        <a:pt x="0" y="18"/>
                        <a:pt x="1" y="22"/>
                      </a:cubicBezTo>
                      <a:cubicBezTo>
                        <a:pt x="2" y="25"/>
                        <a:pt x="4" y="26"/>
                        <a:pt x="3" y="30"/>
                      </a:cubicBezTo>
                      <a:cubicBezTo>
                        <a:pt x="6" y="30"/>
                        <a:pt x="7" y="30"/>
                        <a:pt x="10" y="29"/>
                      </a:cubicBezTo>
                      <a:cubicBezTo>
                        <a:pt x="15" y="28"/>
                        <a:pt x="19" y="26"/>
                        <a:pt x="23" y="24"/>
                      </a:cubicBezTo>
                      <a:cubicBezTo>
                        <a:pt x="21" y="23"/>
                        <a:pt x="20" y="21"/>
                        <a:pt x="20" y="19"/>
                      </a:cubicBezTo>
                      <a:cubicBezTo>
                        <a:pt x="20" y="17"/>
                        <a:pt x="20" y="15"/>
                        <a:pt x="19" y="13"/>
                      </a:cubicBezTo>
                      <a:cubicBezTo>
                        <a:pt x="17" y="11"/>
                        <a:pt x="20" y="15"/>
                        <a:pt x="19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8" name="Freeform 762">
                  <a:extLst>
                    <a:ext uri="{FF2B5EF4-FFF2-40B4-BE49-F238E27FC236}">
                      <a16:creationId xmlns:a16="http://schemas.microsoft.com/office/drawing/2014/main" id="{AA073218-60C0-964A-A769-346BD19FFF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79163" y="8558421"/>
                  <a:ext cx="140127" cy="168835"/>
                </a:xfrm>
                <a:custGeom>
                  <a:avLst/>
                  <a:gdLst>
                    <a:gd name="T0" fmla="*/ 12 w 15"/>
                    <a:gd name="T1" fmla="*/ 14 h 18"/>
                    <a:gd name="T2" fmla="*/ 14 w 15"/>
                    <a:gd name="T3" fmla="*/ 6 h 18"/>
                    <a:gd name="T4" fmla="*/ 5 w 15"/>
                    <a:gd name="T5" fmla="*/ 3 h 18"/>
                    <a:gd name="T6" fmla="*/ 1 w 15"/>
                    <a:gd name="T7" fmla="*/ 8 h 18"/>
                    <a:gd name="T8" fmla="*/ 4 w 15"/>
                    <a:gd name="T9" fmla="*/ 12 h 18"/>
                    <a:gd name="T10" fmla="*/ 7 w 15"/>
                    <a:gd name="T11" fmla="*/ 16 h 18"/>
                    <a:gd name="T12" fmla="*/ 10 w 15"/>
                    <a:gd name="T13" fmla="*/ 16 h 18"/>
                    <a:gd name="T14" fmla="*/ 12 w 15"/>
                    <a:gd name="T15" fmla="*/ 14 h 18"/>
                    <a:gd name="T16" fmla="*/ 12 w 15"/>
                    <a:gd name="T17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18">
                      <a:moveTo>
                        <a:pt x="12" y="14"/>
                      </a:moveTo>
                      <a:cubicBezTo>
                        <a:pt x="15" y="13"/>
                        <a:pt x="15" y="8"/>
                        <a:pt x="14" y="6"/>
                      </a:cubicBezTo>
                      <a:cubicBezTo>
                        <a:pt x="12" y="2"/>
                        <a:pt x="8" y="0"/>
                        <a:pt x="5" y="3"/>
                      </a:cubicBezTo>
                      <a:cubicBezTo>
                        <a:pt x="3" y="4"/>
                        <a:pt x="0" y="6"/>
                        <a:pt x="1" y="8"/>
                      </a:cubicBezTo>
                      <a:cubicBezTo>
                        <a:pt x="2" y="10"/>
                        <a:pt x="2" y="11"/>
                        <a:pt x="4" y="12"/>
                      </a:cubicBezTo>
                      <a:cubicBezTo>
                        <a:pt x="5" y="14"/>
                        <a:pt x="5" y="15"/>
                        <a:pt x="7" y="16"/>
                      </a:cubicBezTo>
                      <a:cubicBezTo>
                        <a:pt x="8" y="17"/>
                        <a:pt x="9" y="18"/>
                        <a:pt x="10" y="16"/>
                      </a:cubicBezTo>
                      <a:cubicBezTo>
                        <a:pt x="10" y="15"/>
                        <a:pt x="11" y="15"/>
                        <a:pt x="12" y="14"/>
                      </a:cubicBezTo>
                      <a:cubicBezTo>
                        <a:pt x="14" y="13"/>
                        <a:pt x="11" y="15"/>
                        <a:pt x="12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9" name="Freeform 763">
                  <a:extLst>
                    <a:ext uri="{FF2B5EF4-FFF2-40B4-BE49-F238E27FC236}">
                      <a16:creationId xmlns:a16="http://schemas.microsoft.com/office/drawing/2014/main" id="{3F3A9083-DF45-DE49-A8EF-56E55AE66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61965" y="8631691"/>
                  <a:ext cx="207005" cy="197506"/>
                </a:xfrm>
                <a:custGeom>
                  <a:avLst/>
                  <a:gdLst>
                    <a:gd name="T0" fmla="*/ 21 w 22"/>
                    <a:gd name="T1" fmla="*/ 17 h 21"/>
                    <a:gd name="T2" fmla="*/ 19 w 22"/>
                    <a:gd name="T3" fmla="*/ 13 h 21"/>
                    <a:gd name="T4" fmla="*/ 16 w 22"/>
                    <a:gd name="T5" fmla="*/ 11 h 21"/>
                    <a:gd name="T6" fmla="*/ 16 w 22"/>
                    <a:gd name="T7" fmla="*/ 6 h 21"/>
                    <a:gd name="T8" fmla="*/ 13 w 22"/>
                    <a:gd name="T9" fmla="*/ 8 h 21"/>
                    <a:gd name="T10" fmla="*/ 9 w 22"/>
                    <a:gd name="T11" fmla="*/ 1 h 21"/>
                    <a:gd name="T12" fmla="*/ 5 w 22"/>
                    <a:gd name="T13" fmla="*/ 4 h 21"/>
                    <a:gd name="T14" fmla="*/ 0 w 22"/>
                    <a:gd name="T15" fmla="*/ 9 h 21"/>
                    <a:gd name="T16" fmla="*/ 12 w 22"/>
                    <a:gd name="T17" fmla="*/ 18 h 21"/>
                    <a:gd name="T18" fmla="*/ 19 w 22"/>
                    <a:gd name="T19" fmla="*/ 21 h 21"/>
                    <a:gd name="T20" fmla="*/ 21 w 22"/>
                    <a:gd name="T21" fmla="*/ 17 h 21"/>
                    <a:gd name="T22" fmla="*/ 21 w 22"/>
                    <a:gd name="T23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21">
                      <a:moveTo>
                        <a:pt x="21" y="17"/>
                      </a:moveTo>
                      <a:cubicBezTo>
                        <a:pt x="22" y="15"/>
                        <a:pt x="20" y="14"/>
                        <a:pt x="19" y="13"/>
                      </a:cubicBezTo>
                      <a:cubicBezTo>
                        <a:pt x="18" y="13"/>
                        <a:pt x="14" y="12"/>
                        <a:pt x="16" y="11"/>
                      </a:cubicBezTo>
                      <a:cubicBezTo>
                        <a:pt x="17" y="10"/>
                        <a:pt x="17" y="7"/>
                        <a:pt x="16" y="6"/>
                      </a:cubicBezTo>
                      <a:cubicBezTo>
                        <a:pt x="15" y="4"/>
                        <a:pt x="14" y="8"/>
                        <a:pt x="13" y="8"/>
                      </a:cubicBezTo>
                      <a:cubicBezTo>
                        <a:pt x="10" y="8"/>
                        <a:pt x="11" y="0"/>
                        <a:pt x="9" y="1"/>
                      </a:cubicBezTo>
                      <a:cubicBezTo>
                        <a:pt x="8" y="2"/>
                        <a:pt x="6" y="3"/>
                        <a:pt x="5" y="4"/>
                      </a:cubicBezTo>
                      <a:cubicBezTo>
                        <a:pt x="4" y="6"/>
                        <a:pt x="2" y="7"/>
                        <a:pt x="0" y="9"/>
                      </a:cubicBezTo>
                      <a:cubicBezTo>
                        <a:pt x="5" y="12"/>
                        <a:pt x="8" y="15"/>
                        <a:pt x="12" y="18"/>
                      </a:cubicBezTo>
                      <a:cubicBezTo>
                        <a:pt x="14" y="20"/>
                        <a:pt x="16" y="21"/>
                        <a:pt x="19" y="21"/>
                      </a:cubicBezTo>
                      <a:cubicBezTo>
                        <a:pt x="22" y="21"/>
                        <a:pt x="20" y="19"/>
                        <a:pt x="21" y="17"/>
                      </a:cubicBezTo>
                      <a:cubicBezTo>
                        <a:pt x="22" y="15"/>
                        <a:pt x="21" y="19"/>
                        <a:pt x="21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0" name="Freeform 764">
                  <a:extLst>
                    <a:ext uri="{FF2B5EF4-FFF2-40B4-BE49-F238E27FC236}">
                      <a16:creationId xmlns:a16="http://schemas.microsoft.com/office/drawing/2014/main" id="{E2426FF7-98A1-5242-83FB-39DFD62948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5466" y="8443744"/>
                  <a:ext cx="324842" cy="273958"/>
                </a:xfrm>
                <a:custGeom>
                  <a:avLst/>
                  <a:gdLst>
                    <a:gd name="T0" fmla="*/ 10 w 35"/>
                    <a:gd name="T1" fmla="*/ 16 h 29"/>
                    <a:gd name="T2" fmla="*/ 20 w 35"/>
                    <a:gd name="T3" fmla="*/ 17 h 29"/>
                    <a:gd name="T4" fmla="*/ 21 w 35"/>
                    <a:gd name="T5" fmla="*/ 23 h 29"/>
                    <a:gd name="T6" fmla="*/ 25 w 35"/>
                    <a:gd name="T7" fmla="*/ 21 h 29"/>
                    <a:gd name="T8" fmla="*/ 29 w 35"/>
                    <a:gd name="T9" fmla="*/ 27 h 29"/>
                    <a:gd name="T10" fmla="*/ 31 w 35"/>
                    <a:gd name="T11" fmla="*/ 26 h 29"/>
                    <a:gd name="T12" fmla="*/ 33 w 35"/>
                    <a:gd name="T13" fmla="*/ 25 h 29"/>
                    <a:gd name="T14" fmla="*/ 33 w 35"/>
                    <a:gd name="T15" fmla="*/ 23 h 29"/>
                    <a:gd name="T16" fmla="*/ 35 w 35"/>
                    <a:gd name="T17" fmla="*/ 22 h 29"/>
                    <a:gd name="T18" fmla="*/ 34 w 35"/>
                    <a:gd name="T19" fmla="*/ 19 h 29"/>
                    <a:gd name="T20" fmla="*/ 33 w 35"/>
                    <a:gd name="T21" fmla="*/ 16 h 29"/>
                    <a:gd name="T22" fmla="*/ 33 w 35"/>
                    <a:gd name="T23" fmla="*/ 12 h 29"/>
                    <a:gd name="T24" fmla="*/ 32 w 35"/>
                    <a:gd name="T25" fmla="*/ 8 h 29"/>
                    <a:gd name="T26" fmla="*/ 26 w 35"/>
                    <a:gd name="T27" fmla="*/ 2 h 29"/>
                    <a:gd name="T28" fmla="*/ 24 w 35"/>
                    <a:gd name="T29" fmla="*/ 3 h 29"/>
                    <a:gd name="T30" fmla="*/ 22 w 35"/>
                    <a:gd name="T31" fmla="*/ 3 h 29"/>
                    <a:gd name="T32" fmla="*/ 19 w 35"/>
                    <a:gd name="T33" fmla="*/ 3 h 29"/>
                    <a:gd name="T34" fmla="*/ 18 w 35"/>
                    <a:gd name="T35" fmla="*/ 3 h 29"/>
                    <a:gd name="T36" fmla="*/ 15 w 35"/>
                    <a:gd name="T37" fmla="*/ 2 h 29"/>
                    <a:gd name="T38" fmla="*/ 10 w 35"/>
                    <a:gd name="T39" fmla="*/ 1 h 29"/>
                    <a:gd name="T40" fmla="*/ 5 w 35"/>
                    <a:gd name="T41" fmla="*/ 1 h 29"/>
                    <a:gd name="T42" fmla="*/ 5 w 35"/>
                    <a:gd name="T43" fmla="*/ 4 h 29"/>
                    <a:gd name="T44" fmla="*/ 3 w 35"/>
                    <a:gd name="T45" fmla="*/ 6 h 29"/>
                    <a:gd name="T46" fmla="*/ 0 w 35"/>
                    <a:gd name="T47" fmla="*/ 8 h 29"/>
                    <a:gd name="T48" fmla="*/ 3 w 35"/>
                    <a:gd name="T49" fmla="*/ 13 h 29"/>
                    <a:gd name="T50" fmla="*/ 8 w 35"/>
                    <a:gd name="T51" fmla="*/ 19 h 29"/>
                    <a:gd name="T52" fmla="*/ 10 w 35"/>
                    <a:gd name="T53" fmla="*/ 16 h 29"/>
                    <a:gd name="T54" fmla="*/ 10 w 35"/>
                    <a:gd name="T55" fmla="*/ 1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" h="29">
                      <a:moveTo>
                        <a:pt x="10" y="16"/>
                      </a:moveTo>
                      <a:cubicBezTo>
                        <a:pt x="14" y="14"/>
                        <a:pt x="18" y="12"/>
                        <a:pt x="20" y="17"/>
                      </a:cubicBezTo>
                      <a:cubicBezTo>
                        <a:pt x="22" y="19"/>
                        <a:pt x="21" y="20"/>
                        <a:pt x="21" y="23"/>
                      </a:cubicBezTo>
                      <a:cubicBezTo>
                        <a:pt x="22" y="24"/>
                        <a:pt x="24" y="21"/>
                        <a:pt x="25" y="21"/>
                      </a:cubicBezTo>
                      <a:cubicBezTo>
                        <a:pt x="27" y="20"/>
                        <a:pt x="27" y="29"/>
                        <a:pt x="29" y="27"/>
                      </a:cubicBezTo>
                      <a:cubicBezTo>
                        <a:pt x="30" y="27"/>
                        <a:pt x="30" y="26"/>
                        <a:pt x="31" y="26"/>
                      </a:cubicBezTo>
                      <a:cubicBezTo>
                        <a:pt x="31" y="25"/>
                        <a:pt x="33" y="26"/>
                        <a:pt x="33" y="25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3" y="21"/>
                        <a:pt x="35" y="22"/>
                        <a:pt x="35" y="22"/>
                      </a:cubicBezTo>
                      <a:cubicBezTo>
                        <a:pt x="35" y="21"/>
                        <a:pt x="32" y="20"/>
                        <a:pt x="34" y="19"/>
                      </a:cubicBezTo>
                      <a:cubicBezTo>
                        <a:pt x="35" y="18"/>
                        <a:pt x="35" y="17"/>
                        <a:pt x="33" y="16"/>
                      </a:cubicBezTo>
                      <a:cubicBezTo>
                        <a:pt x="32" y="15"/>
                        <a:pt x="34" y="13"/>
                        <a:pt x="33" y="12"/>
                      </a:cubicBezTo>
                      <a:cubicBezTo>
                        <a:pt x="32" y="11"/>
                        <a:pt x="33" y="10"/>
                        <a:pt x="32" y="8"/>
                      </a:cubicBezTo>
                      <a:cubicBezTo>
                        <a:pt x="31" y="7"/>
                        <a:pt x="29" y="0"/>
                        <a:pt x="26" y="2"/>
                      </a:cubicBezTo>
                      <a:cubicBezTo>
                        <a:pt x="26" y="2"/>
                        <a:pt x="25" y="3"/>
                        <a:pt x="24" y="3"/>
                      </a:cubicBezTo>
                      <a:cubicBezTo>
                        <a:pt x="23" y="3"/>
                        <a:pt x="23" y="3"/>
                        <a:pt x="22" y="3"/>
                      </a:cubicBezTo>
                      <a:cubicBezTo>
                        <a:pt x="21" y="4"/>
                        <a:pt x="20" y="3"/>
                        <a:pt x="19" y="3"/>
                      </a:cubicBezTo>
                      <a:cubicBezTo>
                        <a:pt x="18" y="3"/>
                        <a:pt x="18" y="4"/>
                        <a:pt x="18" y="3"/>
                      </a:cubicBezTo>
                      <a:cubicBezTo>
                        <a:pt x="16" y="2"/>
                        <a:pt x="17" y="2"/>
                        <a:pt x="15" y="2"/>
                      </a:cubicBezTo>
                      <a:cubicBezTo>
                        <a:pt x="12" y="3"/>
                        <a:pt x="12" y="1"/>
                        <a:pt x="10" y="1"/>
                      </a:cubicBezTo>
                      <a:cubicBezTo>
                        <a:pt x="8" y="0"/>
                        <a:pt x="6" y="0"/>
                        <a:pt x="5" y="1"/>
                      </a:cubicBezTo>
                      <a:cubicBezTo>
                        <a:pt x="5" y="2"/>
                        <a:pt x="3" y="3"/>
                        <a:pt x="5" y="4"/>
                      </a:cubicBezTo>
                      <a:cubicBezTo>
                        <a:pt x="6" y="5"/>
                        <a:pt x="5" y="6"/>
                        <a:pt x="3" y="6"/>
                      </a:cubicBezTo>
                      <a:cubicBezTo>
                        <a:pt x="1" y="6"/>
                        <a:pt x="0" y="6"/>
                        <a:pt x="0" y="8"/>
                      </a:cubicBezTo>
                      <a:cubicBezTo>
                        <a:pt x="1" y="10"/>
                        <a:pt x="2" y="11"/>
                        <a:pt x="3" y="13"/>
                      </a:cubicBezTo>
                      <a:cubicBezTo>
                        <a:pt x="5" y="15"/>
                        <a:pt x="6" y="16"/>
                        <a:pt x="8" y="19"/>
                      </a:cubicBezTo>
                      <a:cubicBezTo>
                        <a:pt x="9" y="18"/>
                        <a:pt x="9" y="17"/>
                        <a:pt x="10" y="16"/>
                      </a:cubicBezTo>
                      <a:cubicBezTo>
                        <a:pt x="11" y="16"/>
                        <a:pt x="10" y="17"/>
                        <a:pt x="10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1" name="Freeform 765">
                  <a:extLst>
                    <a:ext uri="{FF2B5EF4-FFF2-40B4-BE49-F238E27FC236}">
                      <a16:creationId xmlns:a16="http://schemas.microsoft.com/office/drawing/2014/main" id="{A938EC5E-A33B-464A-8BBC-80FC3564C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481" y="8453302"/>
                  <a:ext cx="149682" cy="66896"/>
                </a:xfrm>
                <a:custGeom>
                  <a:avLst/>
                  <a:gdLst>
                    <a:gd name="T0" fmla="*/ 10 w 16"/>
                    <a:gd name="T1" fmla="*/ 5 h 7"/>
                    <a:gd name="T2" fmla="*/ 14 w 16"/>
                    <a:gd name="T3" fmla="*/ 3 h 7"/>
                    <a:gd name="T4" fmla="*/ 14 w 16"/>
                    <a:gd name="T5" fmla="*/ 0 h 7"/>
                    <a:gd name="T6" fmla="*/ 7 w 16"/>
                    <a:gd name="T7" fmla="*/ 0 h 7"/>
                    <a:gd name="T8" fmla="*/ 4 w 16"/>
                    <a:gd name="T9" fmla="*/ 0 h 7"/>
                    <a:gd name="T10" fmla="*/ 0 w 16"/>
                    <a:gd name="T11" fmla="*/ 1 h 7"/>
                    <a:gd name="T12" fmla="*/ 3 w 16"/>
                    <a:gd name="T13" fmla="*/ 3 h 7"/>
                    <a:gd name="T14" fmla="*/ 7 w 16"/>
                    <a:gd name="T15" fmla="*/ 3 h 7"/>
                    <a:gd name="T16" fmla="*/ 9 w 16"/>
                    <a:gd name="T17" fmla="*/ 7 h 7"/>
                    <a:gd name="T18" fmla="*/ 10 w 16"/>
                    <a:gd name="T1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7">
                      <a:moveTo>
                        <a:pt x="10" y="5"/>
                      </a:moveTo>
                      <a:cubicBezTo>
                        <a:pt x="11" y="5"/>
                        <a:pt x="16" y="5"/>
                        <a:pt x="14" y="3"/>
                      </a:cubicBezTo>
                      <a:cubicBezTo>
                        <a:pt x="12" y="2"/>
                        <a:pt x="14" y="1"/>
                        <a:pt x="14" y="0"/>
                      </a:cubicBezTo>
                      <a:cubicBezTo>
                        <a:pt x="12" y="0"/>
                        <a:pt x="9" y="0"/>
                        <a:pt x="7" y="0"/>
                      </a:cubicBezTo>
                      <a:cubicBezTo>
                        <a:pt x="5" y="0"/>
                        <a:pt x="5" y="1"/>
                        <a:pt x="4" y="0"/>
                      </a:cubicBezTo>
                      <a:cubicBezTo>
                        <a:pt x="2" y="0"/>
                        <a:pt x="2" y="0"/>
                        <a:pt x="0" y="1"/>
                      </a:cubicBezTo>
                      <a:cubicBezTo>
                        <a:pt x="1" y="2"/>
                        <a:pt x="1" y="3"/>
                        <a:pt x="3" y="3"/>
                      </a:cubicBezTo>
                      <a:cubicBezTo>
                        <a:pt x="4" y="3"/>
                        <a:pt x="7" y="3"/>
                        <a:pt x="7" y="3"/>
                      </a:cubicBezTo>
                      <a:cubicBezTo>
                        <a:pt x="5" y="5"/>
                        <a:pt x="7" y="6"/>
                        <a:pt x="9" y="7"/>
                      </a:cubicBezTo>
                      <a:cubicBezTo>
                        <a:pt x="9" y="7"/>
                        <a:pt x="9" y="5"/>
                        <a:pt x="10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2" name="Freeform 766">
                  <a:extLst>
                    <a:ext uri="{FF2B5EF4-FFF2-40B4-BE49-F238E27FC236}">
                      <a16:creationId xmlns:a16="http://schemas.microsoft.com/office/drawing/2014/main" id="{FF3BEF56-00D9-1048-8404-CA0D985794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9926" y="8389590"/>
                  <a:ext cx="140127" cy="38227"/>
                </a:xfrm>
                <a:custGeom>
                  <a:avLst/>
                  <a:gdLst>
                    <a:gd name="T0" fmla="*/ 4 w 15"/>
                    <a:gd name="T1" fmla="*/ 4 h 4"/>
                    <a:gd name="T2" fmla="*/ 9 w 15"/>
                    <a:gd name="T3" fmla="*/ 3 h 4"/>
                    <a:gd name="T4" fmla="*/ 15 w 15"/>
                    <a:gd name="T5" fmla="*/ 2 h 4"/>
                    <a:gd name="T6" fmla="*/ 8 w 15"/>
                    <a:gd name="T7" fmla="*/ 1 h 4"/>
                    <a:gd name="T8" fmla="*/ 0 w 15"/>
                    <a:gd name="T9" fmla="*/ 4 h 4"/>
                    <a:gd name="T10" fmla="*/ 4 w 15"/>
                    <a:gd name="T11" fmla="*/ 4 h 4"/>
                    <a:gd name="T12" fmla="*/ 4 w 15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4">
                      <a:moveTo>
                        <a:pt x="4" y="4"/>
                      </a:moveTo>
                      <a:cubicBezTo>
                        <a:pt x="6" y="3"/>
                        <a:pt x="7" y="2"/>
                        <a:pt x="9" y="3"/>
                      </a:cubicBezTo>
                      <a:cubicBezTo>
                        <a:pt x="10" y="3"/>
                        <a:pt x="14" y="4"/>
                        <a:pt x="15" y="2"/>
                      </a:cubicBezTo>
                      <a:cubicBezTo>
                        <a:pt x="15" y="3"/>
                        <a:pt x="9" y="0"/>
                        <a:pt x="8" y="1"/>
                      </a:cubicBezTo>
                      <a:cubicBezTo>
                        <a:pt x="5" y="2"/>
                        <a:pt x="1" y="0"/>
                        <a:pt x="0" y="4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5" y="4"/>
                        <a:pt x="4" y="4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3" name="Freeform 767">
                  <a:extLst>
                    <a:ext uri="{FF2B5EF4-FFF2-40B4-BE49-F238E27FC236}">
                      <a16:creationId xmlns:a16="http://schemas.microsoft.com/office/drawing/2014/main" id="{A48D8C17-6E70-F444-BA04-62980F62F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0818" y="7733368"/>
                  <a:ext cx="560508" cy="637107"/>
                </a:xfrm>
                <a:custGeom>
                  <a:avLst/>
                  <a:gdLst>
                    <a:gd name="T0" fmla="*/ 5 w 60"/>
                    <a:gd name="T1" fmla="*/ 57 h 68"/>
                    <a:gd name="T2" fmla="*/ 15 w 60"/>
                    <a:gd name="T3" fmla="*/ 57 h 68"/>
                    <a:gd name="T4" fmla="*/ 18 w 60"/>
                    <a:gd name="T5" fmla="*/ 59 h 68"/>
                    <a:gd name="T6" fmla="*/ 21 w 60"/>
                    <a:gd name="T7" fmla="*/ 63 h 68"/>
                    <a:gd name="T8" fmla="*/ 27 w 60"/>
                    <a:gd name="T9" fmla="*/ 64 h 68"/>
                    <a:gd name="T10" fmla="*/ 32 w 60"/>
                    <a:gd name="T11" fmla="*/ 64 h 68"/>
                    <a:gd name="T12" fmla="*/ 35 w 60"/>
                    <a:gd name="T13" fmla="*/ 62 h 68"/>
                    <a:gd name="T14" fmla="*/ 39 w 60"/>
                    <a:gd name="T15" fmla="*/ 62 h 68"/>
                    <a:gd name="T16" fmla="*/ 44 w 60"/>
                    <a:gd name="T17" fmla="*/ 61 h 68"/>
                    <a:gd name="T18" fmla="*/ 53 w 60"/>
                    <a:gd name="T19" fmla="*/ 61 h 68"/>
                    <a:gd name="T20" fmla="*/ 58 w 60"/>
                    <a:gd name="T21" fmla="*/ 61 h 68"/>
                    <a:gd name="T22" fmla="*/ 58 w 60"/>
                    <a:gd name="T23" fmla="*/ 54 h 68"/>
                    <a:gd name="T24" fmla="*/ 56 w 60"/>
                    <a:gd name="T25" fmla="*/ 38 h 68"/>
                    <a:gd name="T26" fmla="*/ 52 w 60"/>
                    <a:gd name="T27" fmla="*/ 12 h 68"/>
                    <a:gd name="T28" fmla="*/ 60 w 60"/>
                    <a:gd name="T29" fmla="*/ 12 h 68"/>
                    <a:gd name="T30" fmla="*/ 43 w 60"/>
                    <a:gd name="T31" fmla="*/ 0 h 68"/>
                    <a:gd name="T32" fmla="*/ 42 w 60"/>
                    <a:gd name="T33" fmla="*/ 7 h 68"/>
                    <a:gd name="T34" fmla="*/ 37 w 60"/>
                    <a:gd name="T35" fmla="*/ 7 h 68"/>
                    <a:gd name="T36" fmla="*/ 29 w 60"/>
                    <a:gd name="T37" fmla="*/ 7 h 68"/>
                    <a:gd name="T38" fmla="*/ 26 w 60"/>
                    <a:gd name="T39" fmla="*/ 7 h 68"/>
                    <a:gd name="T40" fmla="*/ 26 w 60"/>
                    <a:gd name="T41" fmla="*/ 12 h 68"/>
                    <a:gd name="T42" fmla="*/ 26 w 60"/>
                    <a:gd name="T43" fmla="*/ 19 h 68"/>
                    <a:gd name="T44" fmla="*/ 20 w 60"/>
                    <a:gd name="T45" fmla="*/ 25 h 68"/>
                    <a:gd name="T46" fmla="*/ 20 w 60"/>
                    <a:gd name="T47" fmla="*/ 32 h 68"/>
                    <a:gd name="T48" fmla="*/ 16 w 60"/>
                    <a:gd name="T49" fmla="*/ 32 h 68"/>
                    <a:gd name="T50" fmla="*/ 3 w 60"/>
                    <a:gd name="T51" fmla="*/ 32 h 68"/>
                    <a:gd name="T52" fmla="*/ 1 w 60"/>
                    <a:gd name="T53" fmla="*/ 33 h 68"/>
                    <a:gd name="T54" fmla="*/ 4 w 60"/>
                    <a:gd name="T55" fmla="*/ 36 h 68"/>
                    <a:gd name="T56" fmla="*/ 3 w 60"/>
                    <a:gd name="T57" fmla="*/ 41 h 68"/>
                    <a:gd name="T58" fmla="*/ 6 w 60"/>
                    <a:gd name="T59" fmla="*/ 48 h 68"/>
                    <a:gd name="T60" fmla="*/ 3 w 60"/>
                    <a:gd name="T61" fmla="*/ 58 h 68"/>
                    <a:gd name="T62" fmla="*/ 5 w 60"/>
                    <a:gd name="T63" fmla="*/ 5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8">
                      <a:moveTo>
                        <a:pt x="5" y="57"/>
                      </a:moveTo>
                      <a:cubicBezTo>
                        <a:pt x="7" y="57"/>
                        <a:pt x="13" y="55"/>
                        <a:pt x="15" y="57"/>
                      </a:cubicBezTo>
                      <a:cubicBezTo>
                        <a:pt x="16" y="58"/>
                        <a:pt x="17" y="58"/>
                        <a:pt x="18" y="59"/>
                      </a:cubicBezTo>
                      <a:cubicBezTo>
                        <a:pt x="19" y="61"/>
                        <a:pt x="20" y="62"/>
                        <a:pt x="21" y="63"/>
                      </a:cubicBezTo>
                      <a:cubicBezTo>
                        <a:pt x="22" y="64"/>
                        <a:pt x="26" y="68"/>
                        <a:pt x="27" y="64"/>
                      </a:cubicBezTo>
                      <a:cubicBezTo>
                        <a:pt x="28" y="58"/>
                        <a:pt x="30" y="65"/>
                        <a:pt x="32" y="64"/>
                      </a:cubicBezTo>
                      <a:cubicBezTo>
                        <a:pt x="33" y="62"/>
                        <a:pt x="33" y="62"/>
                        <a:pt x="35" y="62"/>
                      </a:cubicBezTo>
                      <a:cubicBezTo>
                        <a:pt x="37" y="62"/>
                        <a:pt x="38" y="62"/>
                        <a:pt x="39" y="62"/>
                      </a:cubicBezTo>
                      <a:cubicBezTo>
                        <a:pt x="41" y="61"/>
                        <a:pt x="43" y="61"/>
                        <a:pt x="44" y="61"/>
                      </a:cubicBezTo>
                      <a:cubicBezTo>
                        <a:pt x="47" y="61"/>
                        <a:pt x="50" y="61"/>
                        <a:pt x="53" y="61"/>
                      </a:cubicBezTo>
                      <a:cubicBezTo>
                        <a:pt x="54" y="61"/>
                        <a:pt x="57" y="62"/>
                        <a:pt x="58" y="61"/>
                      </a:cubicBezTo>
                      <a:cubicBezTo>
                        <a:pt x="59" y="61"/>
                        <a:pt x="58" y="55"/>
                        <a:pt x="58" y="54"/>
                      </a:cubicBezTo>
                      <a:cubicBezTo>
                        <a:pt x="57" y="48"/>
                        <a:pt x="56" y="43"/>
                        <a:pt x="56" y="38"/>
                      </a:cubicBezTo>
                      <a:cubicBezTo>
                        <a:pt x="55" y="29"/>
                        <a:pt x="53" y="21"/>
                        <a:pt x="52" y="12"/>
                      </a:cubicBezTo>
                      <a:cubicBezTo>
                        <a:pt x="55" y="12"/>
                        <a:pt x="58" y="12"/>
                        <a:pt x="60" y="12"/>
                      </a:cubicBezTo>
                      <a:cubicBezTo>
                        <a:pt x="54" y="8"/>
                        <a:pt x="48" y="4"/>
                        <a:pt x="43" y="0"/>
                      </a:cubicBezTo>
                      <a:cubicBezTo>
                        <a:pt x="43" y="1"/>
                        <a:pt x="43" y="7"/>
                        <a:pt x="42" y="7"/>
                      </a:cubicBezTo>
                      <a:cubicBezTo>
                        <a:pt x="41" y="7"/>
                        <a:pt x="39" y="7"/>
                        <a:pt x="37" y="7"/>
                      </a:cubicBezTo>
                      <a:cubicBezTo>
                        <a:pt x="35" y="7"/>
                        <a:pt x="32" y="7"/>
                        <a:pt x="29" y="7"/>
                      </a:cubicBezTo>
                      <a:cubicBezTo>
                        <a:pt x="29" y="7"/>
                        <a:pt x="26" y="7"/>
                        <a:pt x="26" y="7"/>
                      </a:cubicBezTo>
                      <a:cubicBezTo>
                        <a:pt x="25" y="8"/>
                        <a:pt x="26" y="11"/>
                        <a:pt x="26" y="12"/>
                      </a:cubicBezTo>
                      <a:cubicBezTo>
                        <a:pt x="26" y="14"/>
                        <a:pt x="26" y="17"/>
                        <a:pt x="26" y="19"/>
                      </a:cubicBezTo>
                      <a:cubicBezTo>
                        <a:pt x="26" y="22"/>
                        <a:pt x="20" y="21"/>
                        <a:pt x="20" y="25"/>
                      </a:cubicBezTo>
                      <a:cubicBezTo>
                        <a:pt x="20" y="26"/>
                        <a:pt x="21" y="31"/>
                        <a:pt x="20" y="32"/>
                      </a:cubicBezTo>
                      <a:cubicBezTo>
                        <a:pt x="20" y="32"/>
                        <a:pt x="17" y="32"/>
                        <a:pt x="16" y="32"/>
                      </a:cubicBezTo>
                      <a:cubicBezTo>
                        <a:pt x="12" y="32"/>
                        <a:pt x="7" y="32"/>
                        <a:pt x="3" y="32"/>
                      </a:cubicBezTo>
                      <a:cubicBezTo>
                        <a:pt x="2" y="32"/>
                        <a:pt x="0" y="31"/>
                        <a:pt x="1" y="33"/>
                      </a:cubicBezTo>
                      <a:cubicBezTo>
                        <a:pt x="2" y="34"/>
                        <a:pt x="3" y="35"/>
                        <a:pt x="4" y="36"/>
                      </a:cubicBezTo>
                      <a:cubicBezTo>
                        <a:pt x="5" y="38"/>
                        <a:pt x="4" y="40"/>
                        <a:pt x="3" y="41"/>
                      </a:cubicBezTo>
                      <a:cubicBezTo>
                        <a:pt x="3" y="44"/>
                        <a:pt x="6" y="45"/>
                        <a:pt x="6" y="48"/>
                      </a:cubicBezTo>
                      <a:cubicBezTo>
                        <a:pt x="7" y="51"/>
                        <a:pt x="4" y="55"/>
                        <a:pt x="3" y="58"/>
                      </a:cubicBezTo>
                      <a:cubicBezTo>
                        <a:pt x="4" y="58"/>
                        <a:pt x="4" y="57"/>
                        <a:pt x="5" y="5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4" name="Freeform 768">
                  <a:extLst>
                    <a:ext uri="{FF2B5EF4-FFF2-40B4-BE49-F238E27FC236}">
                      <a16:creationId xmlns:a16="http://schemas.microsoft.com/office/drawing/2014/main" id="{710EE4F4-6458-AE40-AD61-6CC6D9AA2E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0818" y="8258982"/>
                  <a:ext cx="270699" cy="213435"/>
                </a:xfrm>
                <a:custGeom>
                  <a:avLst/>
                  <a:gdLst>
                    <a:gd name="T0" fmla="*/ 8 w 29"/>
                    <a:gd name="T1" fmla="*/ 22 h 23"/>
                    <a:gd name="T2" fmla="*/ 10 w 29"/>
                    <a:gd name="T3" fmla="*/ 21 h 23"/>
                    <a:gd name="T4" fmla="*/ 15 w 29"/>
                    <a:gd name="T5" fmla="*/ 21 h 23"/>
                    <a:gd name="T6" fmla="*/ 23 w 29"/>
                    <a:gd name="T7" fmla="*/ 21 h 23"/>
                    <a:gd name="T8" fmla="*/ 27 w 29"/>
                    <a:gd name="T9" fmla="*/ 22 h 23"/>
                    <a:gd name="T10" fmla="*/ 29 w 29"/>
                    <a:gd name="T11" fmla="*/ 19 h 23"/>
                    <a:gd name="T12" fmla="*/ 25 w 29"/>
                    <a:gd name="T13" fmla="*/ 14 h 23"/>
                    <a:gd name="T14" fmla="*/ 25 w 29"/>
                    <a:gd name="T15" fmla="*/ 10 h 23"/>
                    <a:gd name="T16" fmla="*/ 19 w 29"/>
                    <a:gd name="T17" fmla="*/ 4 h 23"/>
                    <a:gd name="T18" fmla="*/ 9 w 29"/>
                    <a:gd name="T19" fmla="*/ 1 h 23"/>
                    <a:gd name="T20" fmla="*/ 5 w 29"/>
                    <a:gd name="T21" fmla="*/ 1 h 23"/>
                    <a:gd name="T22" fmla="*/ 2 w 29"/>
                    <a:gd name="T23" fmla="*/ 6 h 23"/>
                    <a:gd name="T24" fmla="*/ 1 w 29"/>
                    <a:gd name="T25" fmla="*/ 10 h 23"/>
                    <a:gd name="T26" fmla="*/ 2 w 29"/>
                    <a:gd name="T27" fmla="*/ 12 h 23"/>
                    <a:gd name="T28" fmla="*/ 2 w 29"/>
                    <a:gd name="T29" fmla="*/ 14 h 23"/>
                    <a:gd name="T30" fmla="*/ 4 w 29"/>
                    <a:gd name="T31" fmla="*/ 15 h 23"/>
                    <a:gd name="T32" fmla="*/ 9 w 29"/>
                    <a:gd name="T33" fmla="*/ 15 h 23"/>
                    <a:gd name="T34" fmla="*/ 10 w 29"/>
                    <a:gd name="T35" fmla="*/ 14 h 23"/>
                    <a:gd name="T36" fmla="*/ 17 w 29"/>
                    <a:gd name="T37" fmla="*/ 16 h 23"/>
                    <a:gd name="T38" fmla="*/ 11 w 29"/>
                    <a:gd name="T39" fmla="*/ 17 h 23"/>
                    <a:gd name="T40" fmla="*/ 6 w 29"/>
                    <a:gd name="T41" fmla="*/ 18 h 23"/>
                    <a:gd name="T42" fmla="*/ 3 w 29"/>
                    <a:gd name="T43" fmla="*/ 21 h 23"/>
                    <a:gd name="T44" fmla="*/ 5 w 29"/>
                    <a:gd name="T45" fmla="*/ 21 h 23"/>
                    <a:gd name="T46" fmla="*/ 8 w 29"/>
                    <a:gd name="T47" fmla="*/ 2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9" h="23">
                      <a:moveTo>
                        <a:pt x="8" y="22"/>
                      </a:moveTo>
                      <a:cubicBezTo>
                        <a:pt x="9" y="22"/>
                        <a:pt x="9" y="21"/>
                        <a:pt x="10" y="21"/>
                      </a:cubicBezTo>
                      <a:cubicBezTo>
                        <a:pt x="12" y="21"/>
                        <a:pt x="13" y="21"/>
                        <a:pt x="15" y="21"/>
                      </a:cubicBezTo>
                      <a:cubicBezTo>
                        <a:pt x="17" y="21"/>
                        <a:pt x="20" y="20"/>
                        <a:pt x="23" y="21"/>
                      </a:cubicBezTo>
                      <a:cubicBezTo>
                        <a:pt x="24" y="22"/>
                        <a:pt x="25" y="23"/>
                        <a:pt x="27" y="22"/>
                      </a:cubicBezTo>
                      <a:cubicBezTo>
                        <a:pt x="29" y="22"/>
                        <a:pt x="29" y="21"/>
                        <a:pt x="29" y="19"/>
                      </a:cubicBezTo>
                      <a:cubicBezTo>
                        <a:pt x="29" y="17"/>
                        <a:pt x="25" y="16"/>
                        <a:pt x="25" y="14"/>
                      </a:cubicBezTo>
                      <a:cubicBezTo>
                        <a:pt x="25" y="14"/>
                        <a:pt x="25" y="10"/>
                        <a:pt x="25" y="10"/>
                      </a:cubicBezTo>
                      <a:cubicBezTo>
                        <a:pt x="24" y="10"/>
                        <a:pt x="20" y="5"/>
                        <a:pt x="19" y="4"/>
                      </a:cubicBezTo>
                      <a:cubicBezTo>
                        <a:pt x="16" y="1"/>
                        <a:pt x="13" y="0"/>
                        <a:pt x="9" y="1"/>
                      </a:cubicBezTo>
                      <a:cubicBezTo>
                        <a:pt x="8" y="1"/>
                        <a:pt x="5" y="0"/>
                        <a:pt x="5" y="1"/>
                      </a:cubicBezTo>
                      <a:cubicBezTo>
                        <a:pt x="4" y="2"/>
                        <a:pt x="2" y="4"/>
                        <a:pt x="2" y="6"/>
                      </a:cubicBezTo>
                      <a:cubicBezTo>
                        <a:pt x="3" y="8"/>
                        <a:pt x="3" y="9"/>
                        <a:pt x="1" y="10"/>
                      </a:cubicBezTo>
                      <a:cubicBezTo>
                        <a:pt x="0" y="10"/>
                        <a:pt x="3" y="12"/>
                        <a:pt x="2" y="12"/>
                      </a:cubicBezTo>
                      <a:cubicBezTo>
                        <a:pt x="4" y="13"/>
                        <a:pt x="2" y="13"/>
                        <a:pt x="2" y="14"/>
                      </a:cubicBezTo>
                      <a:cubicBezTo>
                        <a:pt x="2" y="14"/>
                        <a:pt x="3" y="15"/>
                        <a:pt x="4" y="15"/>
                      </a:cubicBezTo>
                      <a:cubicBezTo>
                        <a:pt x="4" y="16"/>
                        <a:pt x="8" y="15"/>
                        <a:pt x="9" y="15"/>
                      </a:cubicBezTo>
                      <a:cubicBezTo>
                        <a:pt x="10" y="15"/>
                        <a:pt x="10" y="14"/>
                        <a:pt x="10" y="14"/>
                      </a:cubicBezTo>
                      <a:cubicBezTo>
                        <a:pt x="11" y="14"/>
                        <a:pt x="17" y="17"/>
                        <a:pt x="17" y="16"/>
                      </a:cubicBezTo>
                      <a:cubicBezTo>
                        <a:pt x="16" y="18"/>
                        <a:pt x="12" y="17"/>
                        <a:pt x="11" y="17"/>
                      </a:cubicBezTo>
                      <a:cubicBezTo>
                        <a:pt x="9" y="16"/>
                        <a:pt x="8" y="18"/>
                        <a:pt x="6" y="18"/>
                      </a:cubicBezTo>
                      <a:cubicBezTo>
                        <a:pt x="3" y="18"/>
                        <a:pt x="1" y="18"/>
                        <a:pt x="3" y="21"/>
                      </a:cubicBezTo>
                      <a:cubicBezTo>
                        <a:pt x="3" y="22"/>
                        <a:pt x="4" y="21"/>
                        <a:pt x="5" y="21"/>
                      </a:cubicBezTo>
                      <a:cubicBezTo>
                        <a:pt x="6" y="21"/>
                        <a:pt x="7" y="22"/>
                        <a:pt x="8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5" name="Freeform 769">
                  <a:extLst>
                    <a:ext uri="{FF2B5EF4-FFF2-40B4-BE49-F238E27FC236}">
                      <a16:creationId xmlns:a16="http://schemas.microsoft.com/office/drawing/2014/main" id="{A4B53A38-43C5-E94B-81CB-F4616A9960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36488" y="7838489"/>
                  <a:ext cx="783438" cy="729492"/>
                </a:xfrm>
                <a:custGeom>
                  <a:avLst/>
                  <a:gdLst>
                    <a:gd name="T0" fmla="*/ 27 w 84"/>
                    <a:gd name="T1" fmla="*/ 1 h 78"/>
                    <a:gd name="T2" fmla="*/ 33 w 84"/>
                    <a:gd name="T3" fmla="*/ 45 h 78"/>
                    <a:gd name="T4" fmla="*/ 32 w 84"/>
                    <a:gd name="T5" fmla="*/ 50 h 78"/>
                    <a:gd name="T6" fmla="*/ 19 w 84"/>
                    <a:gd name="T7" fmla="*/ 50 h 78"/>
                    <a:gd name="T8" fmla="*/ 15 w 84"/>
                    <a:gd name="T9" fmla="*/ 50 h 78"/>
                    <a:gd name="T10" fmla="*/ 12 w 84"/>
                    <a:gd name="T11" fmla="*/ 51 h 78"/>
                    <a:gd name="T12" fmla="*/ 8 w 84"/>
                    <a:gd name="T13" fmla="*/ 51 h 78"/>
                    <a:gd name="T14" fmla="*/ 6 w 84"/>
                    <a:gd name="T15" fmla="*/ 52 h 78"/>
                    <a:gd name="T16" fmla="*/ 3 w 84"/>
                    <a:gd name="T17" fmla="*/ 50 h 78"/>
                    <a:gd name="T18" fmla="*/ 0 w 84"/>
                    <a:gd name="T19" fmla="*/ 55 h 78"/>
                    <a:gd name="T20" fmla="*/ 0 w 84"/>
                    <a:gd name="T21" fmla="*/ 59 h 78"/>
                    <a:gd name="T22" fmla="*/ 3 w 84"/>
                    <a:gd name="T23" fmla="*/ 63 h 78"/>
                    <a:gd name="T24" fmla="*/ 4 w 84"/>
                    <a:gd name="T25" fmla="*/ 67 h 78"/>
                    <a:gd name="T26" fmla="*/ 7 w 84"/>
                    <a:gd name="T27" fmla="*/ 68 h 78"/>
                    <a:gd name="T28" fmla="*/ 11 w 84"/>
                    <a:gd name="T29" fmla="*/ 68 h 78"/>
                    <a:gd name="T30" fmla="*/ 15 w 84"/>
                    <a:gd name="T31" fmla="*/ 66 h 78"/>
                    <a:gd name="T32" fmla="*/ 20 w 84"/>
                    <a:gd name="T33" fmla="*/ 75 h 78"/>
                    <a:gd name="T34" fmla="*/ 20 w 84"/>
                    <a:gd name="T35" fmla="*/ 77 h 78"/>
                    <a:gd name="T36" fmla="*/ 23 w 84"/>
                    <a:gd name="T37" fmla="*/ 77 h 78"/>
                    <a:gd name="T38" fmla="*/ 27 w 84"/>
                    <a:gd name="T39" fmla="*/ 77 h 78"/>
                    <a:gd name="T40" fmla="*/ 30 w 84"/>
                    <a:gd name="T41" fmla="*/ 77 h 78"/>
                    <a:gd name="T42" fmla="*/ 35 w 84"/>
                    <a:gd name="T43" fmla="*/ 71 h 78"/>
                    <a:gd name="T44" fmla="*/ 35 w 84"/>
                    <a:gd name="T45" fmla="*/ 69 h 78"/>
                    <a:gd name="T46" fmla="*/ 39 w 84"/>
                    <a:gd name="T47" fmla="*/ 67 h 78"/>
                    <a:gd name="T48" fmla="*/ 40 w 84"/>
                    <a:gd name="T49" fmla="*/ 63 h 78"/>
                    <a:gd name="T50" fmla="*/ 42 w 84"/>
                    <a:gd name="T51" fmla="*/ 62 h 78"/>
                    <a:gd name="T52" fmla="*/ 49 w 84"/>
                    <a:gd name="T53" fmla="*/ 57 h 78"/>
                    <a:gd name="T54" fmla="*/ 51 w 84"/>
                    <a:gd name="T55" fmla="*/ 57 h 78"/>
                    <a:gd name="T56" fmla="*/ 52 w 84"/>
                    <a:gd name="T57" fmla="*/ 56 h 78"/>
                    <a:gd name="T58" fmla="*/ 55 w 84"/>
                    <a:gd name="T59" fmla="*/ 54 h 78"/>
                    <a:gd name="T60" fmla="*/ 65 w 84"/>
                    <a:gd name="T61" fmla="*/ 53 h 78"/>
                    <a:gd name="T62" fmla="*/ 70 w 84"/>
                    <a:gd name="T63" fmla="*/ 52 h 78"/>
                    <a:gd name="T64" fmla="*/ 78 w 84"/>
                    <a:gd name="T65" fmla="*/ 51 h 78"/>
                    <a:gd name="T66" fmla="*/ 82 w 84"/>
                    <a:gd name="T67" fmla="*/ 31 h 78"/>
                    <a:gd name="T68" fmla="*/ 77 w 84"/>
                    <a:gd name="T69" fmla="*/ 32 h 78"/>
                    <a:gd name="T70" fmla="*/ 77 w 84"/>
                    <a:gd name="T71" fmla="*/ 28 h 78"/>
                    <a:gd name="T72" fmla="*/ 70 w 84"/>
                    <a:gd name="T73" fmla="*/ 26 h 78"/>
                    <a:gd name="T74" fmla="*/ 66 w 84"/>
                    <a:gd name="T75" fmla="*/ 22 h 78"/>
                    <a:gd name="T76" fmla="*/ 63 w 84"/>
                    <a:gd name="T77" fmla="*/ 20 h 78"/>
                    <a:gd name="T78" fmla="*/ 56 w 84"/>
                    <a:gd name="T79" fmla="*/ 14 h 78"/>
                    <a:gd name="T80" fmla="*/ 39 w 84"/>
                    <a:gd name="T81" fmla="*/ 3 h 78"/>
                    <a:gd name="T82" fmla="*/ 35 w 84"/>
                    <a:gd name="T83" fmla="*/ 1 h 78"/>
                    <a:gd name="T84" fmla="*/ 27 w 84"/>
                    <a:gd name="T85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4" h="78">
                      <a:moveTo>
                        <a:pt x="27" y="1"/>
                      </a:moveTo>
                      <a:cubicBezTo>
                        <a:pt x="29" y="16"/>
                        <a:pt x="31" y="31"/>
                        <a:pt x="33" y="45"/>
                      </a:cubicBezTo>
                      <a:cubicBezTo>
                        <a:pt x="33" y="47"/>
                        <a:pt x="35" y="50"/>
                        <a:pt x="32" y="50"/>
                      </a:cubicBezTo>
                      <a:cubicBezTo>
                        <a:pt x="28" y="50"/>
                        <a:pt x="23" y="50"/>
                        <a:pt x="19" y="50"/>
                      </a:cubicBezTo>
                      <a:cubicBezTo>
                        <a:pt x="17" y="50"/>
                        <a:pt x="16" y="50"/>
                        <a:pt x="15" y="50"/>
                      </a:cubicBezTo>
                      <a:cubicBezTo>
                        <a:pt x="14" y="50"/>
                        <a:pt x="13" y="51"/>
                        <a:pt x="12" y="51"/>
                      </a:cubicBezTo>
                      <a:cubicBezTo>
                        <a:pt x="11" y="52"/>
                        <a:pt x="10" y="51"/>
                        <a:pt x="8" y="51"/>
                      </a:cubicBezTo>
                      <a:cubicBezTo>
                        <a:pt x="7" y="51"/>
                        <a:pt x="7" y="53"/>
                        <a:pt x="6" y="52"/>
                      </a:cubicBezTo>
                      <a:cubicBezTo>
                        <a:pt x="5" y="52"/>
                        <a:pt x="4" y="50"/>
                        <a:pt x="3" y="50"/>
                      </a:cubicBezTo>
                      <a:cubicBezTo>
                        <a:pt x="2" y="50"/>
                        <a:pt x="2" y="56"/>
                        <a:pt x="0" y="55"/>
                      </a:cubicBezTo>
                      <a:cubicBezTo>
                        <a:pt x="0" y="56"/>
                        <a:pt x="0" y="58"/>
                        <a:pt x="0" y="59"/>
                      </a:cubicBezTo>
                      <a:cubicBezTo>
                        <a:pt x="0" y="61"/>
                        <a:pt x="2" y="61"/>
                        <a:pt x="3" y="63"/>
                      </a:cubicBezTo>
                      <a:cubicBezTo>
                        <a:pt x="4" y="64"/>
                        <a:pt x="3" y="66"/>
                        <a:pt x="4" y="67"/>
                      </a:cubicBezTo>
                      <a:cubicBezTo>
                        <a:pt x="5" y="69"/>
                        <a:pt x="6" y="67"/>
                        <a:pt x="7" y="68"/>
                      </a:cubicBezTo>
                      <a:cubicBezTo>
                        <a:pt x="7" y="69"/>
                        <a:pt x="10" y="68"/>
                        <a:pt x="11" y="68"/>
                      </a:cubicBezTo>
                      <a:cubicBezTo>
                        <a:pt x="12" y="68"/>
                        <a:pt x="14" y="66"/>
                        <a:pt x="15" y="66"/>
                      </a:cubicBezTo>
                      <a:cubicBezTo>
                        <a:pt x="17" y="68"/>
                        <a:pt x="18" y="73"/>
                        <a:pt x="20" y="75"/>
                      </a:cubicBezTo>
                      <a:cubicBezTo>
                        <a:pt x="20" y="75"/>
                        <a:pt x="19" y="77"/>
                        <a:pt x="20" y="77"/>
                      </a:cubicBezTo>
                      <a:cubicBezTo>
                        <a:pt x="21" y="78"/>
                        <a:pt x="22" y="76"/>
                        <a:pt x="23" y="77"/>
                      </a:cubicBezTo>
                      <a:cubicBezTo>
                        <a:pt x="24" y="78"/>
                        <a:pt x="26" y="78"/>
                        <a:pt x="27" y="77"/>
                      </a:cubicBezTo>
                      <a:cubicBezTo>
                        <a:pt x="29" y="75"/>
                        <a:pt x="29" y="77"/>
                        <a:pt x="30" y="77"/>
                      </a:cubicBezTo>
                      <a:cubicBezTo>
                        <a:pt x="33" y="77"/>
                        <a:pt x="35" y="73"/>
                        <a:pt x="35" y="71"/>
                      </a:cubicBezTo>
                      <a:cubicBezTo>
                        <a:pt x="35" y="70"/>
                        <a:pt x="33" y="70"/>
                        <a:pt x="35" y="69"/>
                      </a:cubicBezTo>
                      <a:cubicBezTo>
                        <a:pt x="36" y="68"/>
                        <a:pt x="38" y="69"/>
                        <a:pt x="39" y="67"/>
                      </a:cubicBezTo>
                      <a:cubicBezTo>
                        <a:pt x="39" y="66"/>
                        <a:pt x="40" y="64"/>
                        <a:pt x="40" y="63"/>
                      </a:cubicBezTo>
                      <a:cubicBezTo>
                        <a:pt x="41" y="61"/>
                        <a:pt x="41" y="60"/>
                        <a:pt x="42" y="62"/>
                      </a:cubicBezTo>
                      <a:cubicBezTo>
                        <a:pt x="45" y="64"/>
                        <a:pt x="47" y="56"/>
                        <a:pt x="49" y="57"/>
                      </a:cubicBezTo>
                      <a:cubicBezTo>
                        <a:pt x="50" y="57"/>
                        <a:pt x="50" y="57"/>
                        <a:pt x="51" y="57"/>
                      </a:cubicBezTo>
                      <a:cubicBezTo>
                        <a:pt x="51" y="57"/>
                        <a:pt x="52" y="56"/>
                        <a:pt x="52" y="56"/>
                      </a:cubicBezTo>
                      <a:cubicBezTo>
                        <a:pt x="53" y="55"/>
                        <a:pt x="54" y="55"/>
                        <a:pt x="55" y="54"/>
                      </a:cubicBezTo>
                      <a:cubicBezTo>
                        <a:pt x="58" y="51"/>
                        <a:pt x="61" y="54"/>
                        <a:pt x="65" y="53"/>
                      </a:cubicBezTo>
                      <a:cubicBezTo>
                        <a:pt x="67" y="53"/>
                        <a:pt x="68" y="52"/>
                        <a:pt x="70" y="52"/>
                      </a:cubicBezTo>
                      <a:cubicBezTo>
                        <a:pt x="73" y="52"/>
                        <a:pt x="76" y="52"/>
                        <a:pt x="78" y="51"/>
                      </a:cubicBezTo>
                      <a:cubicBezTo>
                        <a:pt x="84" y="49"/>
                        <a:pt x="82" y="36"/>
                        <a:pt x="82" y="31"/>
                      </a:cubicBezTo>
                      <a:cubicBezTo>
                        <a:pt x="81" y="32"/>
                        <a:pt x="78" y="34"/>
                        <a:pt x="77" y="32"/>
                      </a:cubicBezTo>
                      <a:cubicBezTo>
                        <a:pt x="76" y="31"/>
                        <a:pt x="78" y="29"/>
                        <a:pt x="77" y="28"/>
                      </a:cubicBezTo>
                      <a:cubicBezTo>
                        <a:pt x="76" y="26"/>
                        <a:pt x="72" y="27"/>
                        <a:pt x="70" y="26"/>
                      </a:cubicBezTo>
                      <a:cubicBezTo>
                        <a:pt x="68" y="26"/>
                        <a:pt x="67" y="23"/>
                        <a:pt x="66" y="22"/>
                      </a:cubicBezTo>
                      <a:cubicBezTo>
                        <a:pt x="66" y="21"/>
                        <a:pt x="65" y="20"/>
                        <a:pt x="63" y="20"/>
                      </a:cubicBezTo>
                      <a:cubicBezTo>
                        <a:pt x="61" y="18"/>
                        <a:pt x="58" y="16"/>
                        <a:pt x="56" y="14"/>
                      </a:cubicBezTo>
                      <a:cubicBezTo>
                        <a:pt x="50" y="11"/>
                        <a:pt x="44" y="7"/>
                        <a:pt x="39" y="3"/>
                      </a:cubicBezTo>
                      <a:cubicBezTo>
                        <a:pt x="38" y="3"/>
                        <a:pt x="36" y="1"/>
                        <a:pt x="35" y="1"/>
                      </a:cubicBezTo>
                      <a:cubicBezTo>
                        <a:pt x="33" y="0"/>
                        <a:pt x="30" y="1"/>
                        <a:pt x="2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6" name="Freeform 770">
                  <a:extLst>
                    <a:ext uri="{FF2B5EF4-FFF2-40B4-BE49-F238E27FC236}">
                      <a16:creationId xmlns:a16="http://schemas.microsoft.com/office/drawing/2014/main" id="{0D54B39F-8692-6F4E-9FF6-A9C38E4228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14832" y="7500821"/>
                  <a:ext cx="515923" cy="503317"/>
                </a:xfrm>
                <a:custGeom>
                  <a:avLst/>
                  <a:gdLst>
                    <a:gd name="T0" fmla="*/ 45 w 55"/>
                    <a:gd name="T1" fmla="*/ 54 h 54"/>
                    <a:gd name="T2" fmla="*/ 48 w 55"/>
                    <a:gd name="T3" fmla="*/ 51 h 54"/>
                    <a:gd name="T4" fmla="*/ 51 w 55"/>
                    <a:gd name="T5" fmla="*/ 48 h 54"/>
                    <a:gd name="T6" fmla="*/ 54 w 55"/>
                    <a:gd name="T7" fmla="*/ 44 h 54"/>
                    <a:gd name="T8" fmla="*/ 55 w 55"/>
                    <a:gd name="T9" fmla="*/ 42 h 54"/>
                    <a:gd name="T10" fmla="*/ 50 w 55"/>
                    <a:gd name="T11" fmla="*/ 36 h 54"/>
                    <a:gd name="T12" fmla="*/ 45 w 55"/>
                    <a:gd name="T13" fmla="*/ 25 h 54"/>
                    <a:gd name="T14" fmla="*/ 40 w 55"/>
                    <a:gd name="T15" fmla="*/ 16 h 54"/>
                    <a:gd name="T16" fmla="*/ 38 w 55"/>
                    <a:gd name="T17" fmla="*/ 8 h 54"/>
                    <a:gd name="T18" fmla="*/ 47 w 55"/>
                    <a:gd name="T19" fmla="*/ 22 h 54"/>
                    <a:gd name="T20" fmla="*/ 49 w 55"/>
                    <a:gd name="T21" fmla="*/ 19 h 54"/>
                    <a:gd name="T22" fmla="*/ 48 w 55"/>
                    <a:gd name="T23" fmla="*/ 14 h 54"/>
                    <a:gd name="T24" fmla="*/ 47 w 55"/>
                    <a:gd name="T25" fmla="*/ 2 h 54"/>
                    <a:gd name="T26" fmla="*/ 38 w 55"/>
                    <a:gd name="T27" fmla="*/ 2 h 54"/>
                    <a:gd name="T28" fmla="*/ 25 w 55"/>
                    <a:gd name="T29" fmla="*/ 3 h 54"/>
                    <a:gd name="T30" fmla="*/ 16 w 55"/>
                    <a:gd name="T31" fmla="*/ 3 h 54"/>
                    <a:gd name="T32" fmla="*/ 4 w 55"/>
                    <a:gd name="T33" fmla="*/ 1 h 54"/>
                    <a:gd name="T34" fmla="*/ 3 w 55"/>
                    <a:gd name="T35" fmla="*/ 0 h 54"/>
                    <a:gd name="T36" fmla="*/ 1 w 55"/>
                    <a:gd name="T37" fmla="*/ 3 h 54"/>
                    <a:gd name="T38" fmla="*/ 2 w 55"/>
                    <a:gd name="T39" fmla="*/ 7 h 54"/>
                    <a:gd name="T40" fmla="*/ 1 w 55"/>
                    <a:gd name="T41" fmla="*/ 11 h 54"/>
                    <a:gd name="T42" fmla="*/ 2 w 55"/>
                    <a:gd name="T43" fmla="*/ 13 h 54"/>
                    <a:gd name="T44" fmla="*/ 2 w 55"/>
                    <a:gd name="T45" fmla="*/ 25 h 54"/>
                    <a:gd name="T46" fmla="*/ 2 w 55"/>
                    <a:gd name="T47" fmla="*/ 52 h 54"/>
                    <a:gd name="T48" fmla="*/ 34 w 55"/>
                    <a:gd name="T49" fmla="*/ 52 h 54"/>
                    <a:gd name="T50" fmla="*/ 40 w 55"/>
                    <a:gd name="T51" fmla="*/ 52 h 54"/>
                    <a:gd name="T52" fmla="*/ 45 w 55"/>
                    <a:gd name="T53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5" h="54">
                      <a:moveTo>
                        <a:pt x="45" y="54"/>
                      </a:moveTo>
                      <a:cubicBezTo>
                        <a:pt x="46" y="54"/>
                        <a:pt x="46" y="51"/>
                        <a:pt x="48" y="51"/>
                      </a:cubicBezTo>
                      <a:cubicBezTo>
                        <a:pt x="51" y="51"/>
                        <a:pt x="49" y="49"/>
                        <a:pt x="51" y="48"/>
                      </a:cubicBezTo>
                      <a:cubicBezTo>
                        <a:pt x="54" y="47"/>
                        <a:pt x="54" y="47"/>
                        <a:pt x="54" y="44"/>
                      </a:cubicBezTo>
                      <a:cubicBezTo>
                        <a:pt x="53" y="42"/>
                        <a:pt x="53" y="42"/>
                        <a:pt x="55" y="42"/>
                      </a:cubicBezTo>
                      <a:cubicBezTo>
                        <a:pt x="54" y="42"/>
                        <a:pt x="51" y="37"/>
                        <a:pt x="50" y="36"/>
                      </a:cubicBezTo>
                      <a:cubicBezTo>
                        <a:pt x="49" y="32"/>
                        <a:pt x="47" y="28"/>
                        <a:pt x="45" y="25"/>
                      </a:cubicBezTo>
                      <a:cubicBezTo>
                        <a:pt x="43" y="22"/>
                        <a:pt x="42" y="18"/>
                        <a:pt x="40" y="16"/>
                      </a:cubicBezTo>
                      <a:cubicBezTo>
                        <a:pt x="39" y="15"/>
                        <a:pt x="37" y="9"/>
                        <a:pt x="38" y="8"/>
                      </a:cubicBezTo>
                      <a:cubicBezTo>
                        <a:pt x="38" y="8"/>
                        <a:pt x="46" y="22"/>
                        <a:pt x="47" y="22"/>
                      </a:cubicBezTo>
                      <a:cubicBezTo>
                        <a:pt x="48" y="22"/>
                        <a:pt x="49" y="19"/>
                        <a:pt x="49" y="19"/>
                      </a:cubicBezTo>
                      <a:cubicBezTo>
                        <a:pt x="49" y="17"/>
                        <a:pt x="49" y="15"/>
                        <a:pt x="48" y="14"/>
                      </a:cubicBezTo>
                      <a:cubicBezTo>
                        <a:pt x="48" y="10"/>
                        <a:pt x="47" y="6"/>
                        <a:pt x="47" y="2"/>
                      </a:cubicBezTo>
                      <a:cubicBezTo>
                        <a:pt x="45" y="4"/>
                        <a:pt x="40" y="4"/>
                        <a:pt x="38" y="2"/>
                      </a:cubicBezTo>
                      <a:cubicBezTo>
                        <a:pt x="34" y="0"/>
                        <a:pt x="29" y="1"/>
                        <a:pt x="25" y="3"/>
                      </a:cubicBezTo>
                      <a:cubicBezTo>
                        <a:pt x="22" y="5"/>
                        <a:pt x="19" y="4"/>
                        <a:pt x="16" y="3"/>
                      </a:cubicBezTo>
                      <a:cubicBezTo>
                        <a:pt x="12" y="2"/>
                        <a:pt x="8" y="2"/>
                        <a:pt x="4" y="1"/>
                      </a:cubicBezTo>
                      <a:cubicBezTo>
                        <a:pt x="4" y="1"/>
                        <a:pt x="3" y="0"/>
                        <a:pt x="3" y="0"/>
                      </a:cubicBezTo>
                      <a:cubicBezTo>
                        <a:pt x="2" y="1"/>
                        <a:pt x="2" y="2"/>
                        <a:pt x="1" y="3"/>
                      </a:cubicBezTo>
                      <a:cubicBezTo>
                        <a:pt x="0" y="4"/>
                        <a:pt x="3" y="5"/>
                        <a:pt x="2" y="7"/>
                      </a:cubicBezTo>
                      <a:cubicBezTo>
                        <a:pt x="1" y="8"/>
                        <a:pt x="1" y="9"/>
                        <a:pt x="1" y="11"/>
                      </a:cubicBezTo>
                      <a:cubicBezTo>
                        <a:pt x="2" y="11"/>
                        <a:pt x="2" y="12"/>
                        <a:pt x="2" y="13"/>
                      </a:cubicBezTo>
                      <a:cubicBezTo>
                        <a:pt x="2" y="17"/>
                        <a:pt x="2" y="21"/>
                        <a:pt x="2" y="25"/>
                      </a:cubicBezTo>
                      <a:cubicBezTo>
                        <a:pt x="2" y="28"/>
                        <a:pt x="2" y="52"/>
                        <a:pt x="2" y="52"/>
                      </a:cubicBezTo>
                      <a:cubicBezTo>
                        <a:pt x="13" y="52"/>
                        <a:pt x="23" y="52"/>
                        <a:pt x="34" y="52"/>
                      </a:cubicBezTo>
                      <a:cubicBezTo>
                        <a:pt x="36" y="52"/>
                        <a:pt x="38" y="52"/>
                        <a:pt x="40" y="52"/>
                      </a:cubicBezTo>
                      <a:cubicBezTo>
                        <a:pt x="42" y="52"/>
                        <a:pt x="43" y="54"/>
                        <a:pt x="45" y="5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7" name="Freeform 771">
                  <a:extLst>
                    <a:ext uri="{FF2B5EF4-FFF2-40B4-BE49-F238E27FC236}">
                      <a16:creationId xmlns:a16="http://schemas.microsoft.com/office/drawing/2014/main" id="{55C4B49B-81E7-644E-896E-2791B0236C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50498" y="7210939"/>
                  <a:ext cx="187902" cy="363153"/>
                </a:xfrm>
                <a:custGeom>
                  <a:avLst/>
                  <a:gdLst>
                    <a:gd name="T0" fmla="*/ 14 w 20"/>
                    <a:gd name="T1" fmla="*/ 34 h 39"/>
                    <a:gd name="T2" fmla="*/ 17 w 20"/>
                    <a:gd name="T3" fmla="*/ 30 h 39"/>
                    <a:gd name="T4" fmla="*/ 20 w 20"/>
                    <a:gd name="T5" fmla="*/ 27 h 39"/>
                    <a:gd name="T6" fmla="*/ 20 w 20"/>
                    <a:gd name="T7" fmla="*/ 24 h 39"/>
                    <a:gd name="T8" fmla="*/ 19 w 20"/>
                    <a:gd name="T9" fmla="*/ 23 h 39"/>
                    <a:gd name="T10" fmla="*/ 17 w 20"/>
                    <a:gd name="T11" fmla="*/ 20 h 39"/>
                    <a:gd name="T12" fmla="*/ 14 w 20"/>
                    <a:gd name="T13" fmla="*/ 20 h 39"/>
                    <a:gd name="T14" fmla="*/ 16 w 20"/>
                    <a:gd name="T15" fmla="*/ 16 h 39"/>
                    <a:gd name="T16" fmla="*/ 17 w 20"/>
                    <a:gd name="T17" fmla="*/ 10 h 39"/>
                    <a:gd name="T18" fmla="*/ 15 w 20"/>
                    <a:gd name="T19" fmla="*/ 6 h 39"/>
                    <a:gd name="T20" fmla="*/ 18 w 20"/>
                    <a:gd name="T21" fmla="*/ 4 h 39"/>
                    <a:gd name="T22" fmla="*/ 18 w 20"/>
                    <a:gd name="T23" fmla="*/ 1 h 39"/>
                    <a:gd name="T24" fmla="*/ 15 w 20"/>
                    <a:gd name="T25" fmla="*/ 3 h 39"/>
                    <a:gd name="T26" fmla="*/ 14 w 20"/>
                    <a:gd name="T27" fmla="*/ 2 h 39"/>
                    <a:gd name="T28" fmla="*/ 11 w 20"/>
                    <a:gd name="T29" fmla="*/ 0 h 39"/>
                    <a:gd name="T30" fmla="*/ 5 w 20"/>
                    <a:gd name="T31" fmla="*/ 4 h 39"/>
                    <a:gd name="T32" fmla="*/ 2 w 20"/>
                    <a:gd name="T33" fmla="*/ 17 h 39"/>
                    <a:gd name="T34" fmla="*/ 1 w 20"/>
                    <a:gd name="T35" fmla="*/ 21 h 39"/>
                    <a:gd name="T36" fmla="*/ 4 w 20"/>
                    <a:gd name="T37" fmla="*/ 26 h 39"/>
                    <a:gd name="T38" fmla="*/ 8 w 20"/>
                    <a:gd name="T39" fmla="*/ 30 h 39"/>
                    <a:gd name="T40" fmla="*/ 10 w 20"/>
                    <a:gd name="T41" fmla="*/ 39 h 39"/>
                    <a:gd name="T42" fmla="*/ 14 w 20"/>
                    <a:gd name="T43" fmla="*/ 34 h 39"/>
                    <a:gd name="T44" fmla="*/ 14 w 20"/>
                    <a:gd name="T45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0" h="39">
                      <a:moveTo>
                        <a:pt x="14" y="34"/>
                      </a:moveTo>
                      <a:cubicBezTo>
                        <a:pt x="12" y="32"/>
                        <a:pt x="16" y="30"/>
                        <a:pt x="17" y="30"/>
                      </a:cubicBezTo>
                      <a:cubicBezTo>
                        <a:pt x="19" y="29"/>
                        <a:pt x="20" y="28"/>
                        <a:pt x="20" y="27"/>
                      </a:cubicBezTo>
                      <a:cubicBezTo>
                        <a:pt x="20" y="26"/>
                        <a:pt x="20" y="25"/>
                        <a:pt x="20" y="24"/>
                      </a:cubicBezTo>
                      <a:cubicBezTo>
                        <a:pt x="20" y="23"/>
                        <a:pt x="19" y="23"/>
                        <a:pt x="19" y="23"/>
                      </a:cubicBezTo>
                      <a:cubicBezTo>
                        <a:pt x="18" y="22"/>
                        <a:pt x="18" y="21"/>
                        <a:pt x="17" y="20"/>
                      </a:cubicBezTo>
                      <a:cubicBezTo>
                        <a:pt x="16" y="20"/>
                        <a:pt x="15" y="21"/>
                        <a:pt x="14" y="20"/>
                      </a:cubicBezTo>
                      <a:cubicBezTo>
                        <a:pt x="11" y="18"/>
                        <a:pt x="14" y="17"/>
                        <a:pt x="16" y="16"/>
                      </a:cubicBezTo>
                      <a:cubicBezTo>
                        <a:pt x="18" y="15"/>
                        <a:pt x="19" y="12"/>
                        <a:pt x="17" y="10"/>
                      </a:cubicBezTo>
                      <a:cubicBezTo>
                        <a:pt x="17" y="9"/>
                        <a:pt x="14" y="7"/>
                        <a:pt x="15" y="6"/>
                      </a:cubicBezTo>
                      <a:cubicBezTo>
                        <a:pt x="16" y="5"/>
                        <a:pt x="17" y="5"/>
                        <a:pt x="18" y="4"/>
                      </a:cubicBezTo>
                      <a:cubicBezTo>
                        <a:pt x="18" y="4"/>
                        <a:pt x="18" y="1"/>
                        <a:pt x="18" y="1"/>
                      </a:cubicBezTo>
                      <a:cubicBezTo>
                        <a:pt x="17" y="1"/>
                        <a:pt x="16" y="4"/>
                        <a:pt x="15" y="3"/>
                      </a:cubicBezTo>
                      <a:cubicBezTo>
                        <a:pt x="15" y="3"/>
                        <a:pt x="14" y="2"/>
                        <a:pt x="14" y="2"/>
                      </a:cubicBezTo>
                      <a:cubicBezTo>
                        <a:pt x="13" y="1"/>
                        <a:pt x="12" y="0"/>
                        <a:pt x="11" y="0"/>
                      </a:cubicBezTo>
                      <a:cubicBezTo>
                        <a:pt x="9" y="1"/>
                        <a:pt x="6" y="2"/>
                        <a:pt x="5" y="4"/>
                      </a:cubicBezTo>
                      <a:cubicBezTo>
                        <a:pt x="3" y="8"/>
                        <a:pt x="5" y="14"/>
                        <a:pt x="2" y="17"/>
                      </a:cubicBezTo>
                      <a:cubicBezTo>
                        <a:pt x="0" y="19"/>
                        <a:pt x="0" y="19"/>
                        <a:pt x="1" y="21"/>
                      </a:cubicBezTo>
                      <a:cubicBezTo>
                        <a:pt x="1" y="23"/>
                        <a:pt x="4" y="24"/>
                        <a:pt x="4" y="26"/>
                      </a:cubicBezTo>
                      <a:cubicBezTo>
                        <a:pt x="5" y="28"/>
                        <a:pt x="8" y="29"/>
                        <a:pt x="8" y="30"/>
                      </a:cubicBezTo>
                      <a:cubicBezTo>
                        <a:pt x="9" y="33"/>
                        <a:pt x="10" y="37"/>
                        <a:pt x="10" y="39"/>
                      </a:cubicBezTo>
                      <a:cubicBezTo>
                        <a:pt x="12" y="39"/>
                        <a:pt x="16" y="37"/>
                        <a:pt x="14" y="34"/>
                      </a:cubicBezTo>
                      <a:cubicBezTo>
                        <a:pt x="13" y="33"/>
                        <a:pt x="15" y="35"/>
                        <a:pt x="14" y="3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8" name="Freeform 772">
                  <a:extLst>
                    <a:ext uri="{FF2B5EF4-FFF2-40B4-BE49-F238E27FC236}">
                      <a16:creationId xmlns:a16="http://schemas.microsoft.com/office/drawing/2014/main" id="{5FE0353F-A286-A646-A7EF-401E991E63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33305" y="7424368"/>
                  <a:ext cx="710194" cy="684895"/>
                </a:xfrm>
                <a:custGeom>
                  <a:avLst/>
                  <a:gdLst>
                    <a:gd name="T0" fmla="*/ 21 w 76"/>
                    <a:gd name="T1" fmla="*/ 55 h 73"/>
                    <a:gd name="T2" fmla="*/ 25 w 76"/>
                    <a:gd name="T3" fmla="*/ 57 h 73"/>
                    <a:gd name="T4" fmla="*/ 28 w 76"/>
                    <a:gd name="T5" fmla="*/ 55 h 73"/>
                    <a:gd name="T6" fmla="*/ 33 w 76"/>
                    <a:gd name="T7" fmla="*/ 53 h 73"/>
                    <a:gd name="T8" fmla="*/ 44 w 76"/>
                    <a:gd name="T9" fmla="*/ 59 h 73"/>
                    <a:gd name="T10" fmla="*/ 70 w 76"/>
                    <a:gd name="T11" fmla="*/ 73 h 73"/>
                    <a:gd name="T12" fmla="*/ 71 w 76"/>
                    <a:gd name="T13" fmla="*/ 71 h 73"/>
                    <a:gd name="T14" fmla="*/ 75 w 76"/>
                    <a:gd name="T15" fmla="*/ 71 h 73"/>
                    <a:gd name="T16" fmla="*/ 75 w 76"/>
                    <a:gd name="T17" fmla="*/ 66 h 73"/>
                    <a:gd name="T18" fmla="*/ 75 w 76"/>
                    <a:gd name="T19" fmla="*/ 44 h 73"/>
                    <a:gd name="T20" fmla="*/ 75 w 76"/>
                    <a:gd name="T21" fmla="*/ 24 h 73"/>
                    <a:gd name="T22" fmla="*/ 75 w 76"/>
                    <a:gd name="T23" fmla="*/ 20 h 73"/>
                    <a:gd name="T24" fmla="*/ 74 w 76"/>
                    <a:gd name="T25" fmla="*/ 17 h 73"/>
                    <a:gd name="T26" fmla="*/ 76 w 76"/>
                    <a:gd name="T27" fmla="*/ 14 h 73"/>
                    <a:gd name="T28" fmla="*/ 74 w 76"/>
                    <a:gd name="T29" fmla="*/ 11 h 73"/>
                    <a:gd name="T30" fmla="*/ 76 w 76"/>
                    <a:gd name="T31" fmla="*/ 8 h 73"/>
                    <a:gd name="T32" fmla="*/ 67 w 76"/>
                    <a:gd name="T33" fmla="*/ 5 h 73"/>
                    <a:gd name="T34" fmla="*/ 61 w 76"/>
                    <a:gd name="T35" fmla="*/ 2 h 73"/>
                    <a:gd name="T36" fmla="*/ 51 w 76"/>
                    <a:gd name="T37" fmla="*/ 6 h 73"/>
                    <a:gd name="T38" fmla="*/ 51 w 76"/>
                    <a:gd name="T39" fmla="*/ 9 h 73"/>
                    <a:gd name="T40" fmla="*/ 50 w 76"/>
                    <a:gd name="T41" fmla="*/ 14 h 73"/>
                    <a:gd name="T42" fmla="*/ 41 w 76"/>
                    <a:gd name="T43" fmla="*/ 13 h 73"/>
                    <a:gd name="T44" fmla="*/ 36 w 76"/>
                    <a:gd name="T45" fmla="*/ 12 h 73"/>
                    <a:gd name="T46" fmla="*/ 31 w 76"/>
                    <a:gd name="T47" fmla="*/ 10 h 73"/>
                    <a:gd name="T48" fmla="*/ 29 w 76"/>
                    <a:gd name="T49" fmla="*/ 6 h 73"/>
                    <a:gd name="T50" fmla="*/ 23 w 76"/>
                    <a:gd name="T51" fmla="*/ 3 h 73"/>
                    <a:gd name="T52" fmla="*/ 17 w 76"/>
                    <a:gd name="T53" fmla="*/ 2 h 73"/>
                    <a:gd name="T54" fmla="*/ 11 w 76"/>
                    <a:gd name="T55" fmla="*/ 0 h 73"/>
                    <a:gd name="T56" fmla="*/ 11 w 76"/>
                    <a:gd name="T57" fmla="*/ 4 h 73"/>
                    <a:gd name="T58" fmla="*/ 9 w 76"/>
                    <a:gd name="T59" fmla="*/ 6 h 73"/>
                    <a:gd name="T60" fmla="*/ 5 w 76"/>
                    <a:gd name="T61" fmla="*/ 8 h 73"/>
                    <a:gd name="T62" fmla="*/ 5 w 76"/>
                    <a:gd name="T63" fmla="*/ 14 h 73"/>
                    <a:gd name="T64" fmla="*/ 1 w 76"/>
                    <a:gd name="T65" fmla="*/ 17 h 73"/>
                    <a:gd name="T66" fmla="*/ 3 w 76"/>
                    <a:gd name="T67" fmla="*/ 21 h 73"/>
                    <a:gd name="T68" fmla="*/ 3 w 76"/>
                    <a:gd name="T69" fmla="*/ 26 h 73"/>
                    <a:gd name="T70" fmla="*/ 3 w 76"/>
                    <a:gd name="T71" fmla="*/ 31 h 73"/>
                    <a:gd name="T72" fmla="*/ 3 w 76"/>
                    <a:gd name="T73" fmla="*/ 34 h 73"/>
                    <a:gd name="T74" fmla="*/ 3 w 76"/>
                    <a:gd name="T75" fmla="*/ 37 h 73"/>
                    <a:gd name="T76" fmla="*/ 1 w 76"/>
                    <a:gd name="T77" fmla="*/ 40 h 73"/>
                    <a:gd name="T78" fmla="*/ 4 w 76"/>
                    <a:gd name="T79" fmla="*/ 46 h 73"/>
                    <a:gd name="T80" fmla="*/ 7 w 76"/>
                    <a:gd name="T81" fmla="*/ 48 h 73"/>
                    <a:gd name="T82" fmla="*/ 11 w 76"/>
                    <a:gd name="T83" fmla="*/ 49 h 73"/>
                    <a:gd name="T84" fmla="*/ 14 w 76"/>
                    <a:gd name="T85" fmla="*/ 53 h 73"/>
                    <a:gd name="T86" fmla="*/ 21 w 76"/>
                    <a:gd name="T87" fmla="*/ 55 h 73"/>
                    <a:gd name="T88" fmla="*/ 21 w 76"/>
                    <a:gd name="T89" fmla="*/ 5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6" h="73">
                      <a:moveTo>
                        <a:pt x="21" y="55"/>
                      </a:moveTo>
                      <a:cubicBezTo>
                        <a:pt x="21" y="56"/>
                        <a:pt x="24" y="58"/>
                        <a:pt x="25" y="57"/>
                      </a:cubicBezTo>
                      <a:cubicBezTo>
                        <a:pt x="26" y="56"/>
                        <a:pt x="27" y="56"/>
                        <a:pt x="28" y="55"/>
                      </a:cubicBezTo>
                      <a:cubicBezTo>
                        <a:pt x="29" y="55"/>
                        <a:pt x="32" y="53"/>
                        <a:pt x="33" y="53"/>
                      </a:cubicBezTo>
                      <a:cubicBezTo>
                        <a:pt x="37" y="55"/>
                        <a:pt x="40" y="57"/>
                        <a:pt x="44" y="59"/>
                      </a:cubicBezTo>
                      <a:cubicBezTo>
                        <a:pt x="53" y="64"/>
                        <a:pt x="61" y="69"/>
                        <a:pt x="70" y="73"/>
                      </a:cubicBezTo>
                      <a:cubicBezTo>
                        <a:pt x="70" y="71"/>
                        <a:pt x="69" y="71"/>
                        <a:pt x="71" y="71"/>
                      </a:cubicBezTo>
                      <a:cubicBezTo>
                        <a:pt x="71" y="71"/>
                        <a:pt x="75" y="71"/>
                        <a:pt x="75" y="71"/>
                      </a:cubicBezTo>
                      <a:cubicBezTo>
                        <a:pt x="75" y="69"/>
                        <a:pt x="75" y="68"/>
                        <a:pt x="75" y="66"/>
                      </a:cubicBezTo>
                      <a:cubicBezTo>
                        <a:pt x="75" y="59"/>
                        <a:pt x="75" y="52"/>
                        <a:pt x="75" y="44"/>
                      </a:cubicBezTo>
                      <a:cubicBezTo>
                        <a:pt x="75" y="37"/>
                        <a:pt x="75" y="30"/>
                        <a:pt x="75" y="24"/>
                      </a:cubicBezTo>
                      <a:cubicBezTo>
                        <a:pt x="75" y="22"/>
                        <a:pt x="75" y="21"/>
                        <a:pt x="75" y="20"/>
                      </a:cubicBezTo>
                      <a:cubicBezTo>
                        <a:pt x="74" y="19"/>
                        <a:pt x="74" y="18"/>
                        <a:pt x="74" y="17"/>
                      </a:cubicBezTo>
                      <a:cubicBezTo>
                        <a:pt x="74" y="16"/>
                        <a:pt x="76" y="15"/>
                        <a:pt x="76" y="14"/>
                      </a:cubicBezTo>
                      <a:cubicBezTo>
                        <a:pt x="76" y="13"/>
                        <a:pt x="74" y="12"/>
                        <a:pt x="74" y="11"/>
                      </a:cubicBezTo>
                      <a:cubicBezTo>
                        <a:pt x="74" y="10"/>
                        <a:pt x="75" y="9"/>
                        <a:pt x="76" y="8"/>
                      </a:cubicBezTo>
                      <a:cubicBezTo>
                        <a:pt x="73" y="6"/>
                        <a:pt x="70" y="7"/>
                        <a:pt x="67" y="5"/>
                      </a:cubicBezTo>
                      <a:cubicBezTo>
                        <a:pt x="65" y="4"/>
                        <a:pt x="64" y="2"/>
                        <a:pt x="61" y="2"/>
                      </a:cubicBezTo>
                      <a:cubicBezTo>
                        <a:pt x="57" y="2"/>
                        <a:pt x="53" y="3"/>
                        <a:pt x="51" y="6"/>
                      </a:cubicBezTo>
                      <a:cubicBezTo>
                        <a:pt x="50" y="7"/>
                        <a:pt x="50" y="8"/>
                        <a:pt x="51" y="9"/>
                      </a:cubicBezTo>
                      <a:cubicBezTo>
                        <a:pt x="52" y="11"/>
                        <a:pt x="51" y="12"/>
                        <a:pt x="50" y="14"/>
                      </a:cubicBezTo>
                      <a:cubicBezTo>
                        <a:pt x="48" y="17"/>
                        <a:pt x="44" y="15"/>
                        <a:pt x="41" y="13"/>
                      </a:cubicBezTo>
                      <a:cubicBezTo>
                        <a:pt x="39" y="13"/>
                        <a:pt x="38" y="12"/>
                        <a:pt x="36" y="12"/>
                      </a:cubicBezTo>
                      <a:cubicBezTo>
                        <a:pt x="34" y="11"/>
                        <a:pt x="32" y="12"/>
                        <a:pt x="31" y="10"/>
                      </a:cubicBezTo>
                      <a:cubicBezTo>
                        <a:pt x="30" y="9"/>
                        <a:pt x="30" y="7"/>
                        <a:pt x="29" y="6"/>
                      </a:cubicBezTo>
                      <a:cubicBezTo>
                        <a:pt x="28" y="4"/>
                        <a:pt x="25" y="4"/>
                        <a:pt x="23" y="3"/>
                      </a:cubicBezTo>
                      <a:cubicBezTo>
                        <a:pt x="21" y="2"/>
                        <a:pt x="19" y="2"/>
                        <a:pt x="17" y="2"/>
                      </a:cubicBezTo>
                      <a:cubicBezTo>
                        <a:pt x="15" y="2"/>
                        <a:pt x="14" y="1"/>
                        <a:pt x="11" y="0"/>
                      </a:cubicBezTo>
                      <a:cubicBezTo>
                        <a:pt x="11" y="1"/>
                        <a:pt x="11" y="2"/>
                        <a:pt x="11" y="4"/>
                      </a:cubicBezTo>
                      <a:cubicBezTo>
                        <a:pt x="11" y="5"/>
                        <a:pt x="11" y="4"/>
                        <a:pt x="9" y="6"/>
                      </a:cubicBezTo>
                      <a:cubicBezTo>
                        <a:pt x="8" y="7"/>
                        <a:pt x="7" y="7"/>
                        <a:pt x="5" y="8"/>
                      </a:cubicBezTo>
                      <a:cubicBezTo>
                        <a:pt x="3" y="10"/>
                        <a:pt x="6" y="12"/>
                        <a:pt x="5" y="14"/>
                      </a:cubicBezTo>
                      <a:cubicBezTo>
                        <a:pt x="4" y="16"/>
                        <a:pt x="1" y="16"/>
                        <a:pt x="1" y="17"/>
                      </a:cubicBezTo>
                      <a:cubicBezTo>
                        <a:pt x="1" y="19"/>
                        <a:pt x="2" y="20"/>
                        <a:pt x="3" y="21"/>
                      </a:cubicBezTo>
                      <a:cubicBezTo>
                        <a:pt x="3" y="23"/>
                        <a:pt x="3" y="25"/>
                        <a:pt x="3" y="26"/>
                      </a:cubicBezTo>
                      <a:cubicBezTo>
                        <a:pt x="3" y="28"/>
                        <a:pt x="4" y="29"/>
                        <a:pt x="3" y="31"/>
                      </a:cubicBezTo>
                      <a:cubicBezTo>
                        <a:pt x="3" y="32"/>
                        <a:pt x="3" y="33"/>
                        <a:pt x="3" y="34"/>
                      </a:cubicBezTo>
                      <a:cubicBezTo>
                        <a:pt x="3" y="35"/>
                        <a:pt x="4" y="36"/>
                        <a:pt x="3" y="37"/>
                      </a:cubicBezTo>
                      <a:cubicBezTo>
                        <a:pt x="3" y="38"/>
                        <a:pt x="0" y="38"/>
                        <a:pt x="1" y="40"/>
                      </a:cubicBezTo>
                      <a:cubicBezTo>
                        <a:pt x="3" y="42"/>
                        <a:pt x="4" y="43"/>
                        <a:pt x="4" y="46"/>
                      </a:cubicBezTo>
                      <a:cubicBezTo>
                        <a:pt x="4" y="48"/>
                        <a:pt x="6" y="47"/>
                        <a:pt x="7" y="48"/>
                      </a:cubicBezTo>
                      <a:cubicBezTo>
                        <a:pt x="9" y="48"/>
                        <a:pt x="10" y="48"/>
                        <a:pt x="11" y="49"/>
                      </a:cubicBezTo>
                      <a:cubicBezTo>
                        <a:pt x="12" y="50"/>
                        <a:pt x="13" y="52"/>
                        <a:pt x="14" y="53"/>
                      </a:cubicBezTo>
                      <a:cubicBezTo>
                        <a:pt x="16" y="54"/>
                        <a:pt x="19" y="53"/>
                        <a:pt x="21" y="55"/>
                      </a:cubicBezTo>
                      <a:cubicBezTo>
                        <a:pt x="22" y="56"/>
                        <a:pt x="20" y="54"/>
                        <a:pt x="21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9" name="Freeform 773">
                  <a:extLst>
                    <a:ext uri="{FF2B5EF4-FFF2-40B4-BE49-F238E27FC236}">
                      <a16:creationId xmlns:a16="http://schemas.microsoft.com/office/drawing/2014/main" id="{08C64D6F-1275-3C45-9033-B73B3F642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0373" y="7714255"/>
                  <a:ext cx="391720" cy="318556"/>
                </a:xfrm>
                <a:custGeom>
                  <a:avLst/>
                  <a:gdLst>
                    <a:gd name="T0" fmla="*/ 19 w 42"/>
                    <a:gd name="T1" fmla="*/ 34 h 34"/>
                    <a:gd name="T2" fmla="*/ 20 w 42"/>
                    <a:gd name="T3" fmla="*/ 25 h 34"/>
                    <a:gd name="T4" fmla="*/ 24 w 42"/>
                    <a:gd name="T5" fmla="*/ 22 h 34"/>
                    <a:gd name="T6" fmla="*/ 25 w 42"/>
                    <a:gd name="T7" fmla="*/ 20 h 34"/>
                    <a:gd name="T8" fmla="*/ 25 w 42"/>
                    <a:gd name="T9" fmla="*/ 9 h 34"/>
                    <a:gd name="T10" fmla="*/ 32 w 42"/>
                    <a:gd name="T11" fmla="*/ 9 h 34"/>
                    <a:gd name="T12" fmla="*/ 41 w 42"/>
                    <a:gd name="T13" fmla="*/ 9 h 34"/>
                    <a:gd name="T14" fmla="*/ 42 w 42"/>
                    <a:gd name="T15" fmla="*/ 2 h 34"/>
                    <a:gd name="T16" fmla="*/ 40 w 42"/>
                    <a:gd name="T17" fmla="*/ 0 h 34"/>
                    <a:gd name="T18" fmla="*/ 20 w 42"/>
                    <a:gd name="T19" fmla="*/ 0 h 34"/>
                    <a:gd name="T20" fmla="*/ 15 w 42"/>
                    <a:gd name="T21" fmla="*/ 6 h 34"/>
                    <a:gd name="T22" fmla="*/ 10 w 42"/>
                    <a:gd name="T23" fmla="*/ 17 h 34"/>
                    <a:gd name="T24" fmla="*/ 8 w 42"/>
                    <a:gd name="T25" fmla="*/ 18 h 34"/>
                    <a:gd name="T26" fmla="*/ 4 w 42"/>
                    <a:gd name="T27" fmla="*/ 25 h 34"/>
                    <a:gd name="T28" fmla="*/ 0 w 42"/>
                    <a:gd name="T29" fmla="*/ 34 h 34"/>
                    <a:gd name="T30" fmla="*/ 19 w 42"/>
                    <a:gd name="T31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" h="34">
                      <a:moveTo>
                        <a:pt x="19" y="34"/>
                      </a:moveTo>
                      <a:cubicBezTo>
                        <a:pt x="19" y="31"/>
                        <a:pt x="18" y="26"/>
                        <a:pt x="20" y="25"/>
                      </a:cubicBezTo>
                      <a:cubicBezTo>
                        <a:pt x="21" y="24"/>
                        <a:pt x="23" y="23"/>
                        <a:pt x="24" y="22"/>
                      </a:cubicBezTo>
                      <a:cubicBezTo>
                        <a:pt x="25" y="22"/>
                        <a:pt x="25" y="20"/>
                        <a:pt x="25" y="20"/>
                      </a:cubicBezTo>
                      <a:cubicBezTo>
                        <a:pt x="25" y="16"/>
                        <a:pt x="25" y="13"/>
                        <a:pt x="25" y="9"/>
                      </a:cubicBezTo>
                      <a:cubicBezTo>
                        <a:pt x="25" y="9"/>
                        <a:pt x="31" y="9"/>
                        <a:pt x="32" y="9"/>
                      </a:cubicBezTo>
                      <a:cubicBezTo>
                        <a:pt x="35" y="9"/>
                        <a:pt x="38" y="9"/>
                        <a:pt x="41" y="9"/>
                      </a:cubicBezTo>
                      <a:cubicBezTo>
                        <a:pt x="42" y="9"/>
                        <a:pt x="42" y="3"/>
                        <a:pt x="42" y="2"/>
                      </a:cubicBezTo>
                      <a:cubicBezTo>
                        <a:pt x="42" y="0"/>
                        <a:pt x="42" y="0"/>
                        <a:pt x="40" y="0"/>
                      </a:cubicBezTo>
                      <a:cubicBezTo>
                        <a:pt x="33" y="0"/>
                        <a:pt x="27" y="0"/>
                        <a:pt x="20" y="0"/>
                      </a:cubicBezTo>
                      <a:cubicBezTo>
                        <a:pt x="18" y="2"/>
                        <a:pt x="17" y="4"/>
                        <a:pt x="15" y="6"/>
                      </a:cubicBezTo>
                      <a:cubicBezTo>
                        <a:pt x="11" y="9"/>
                        <a:pt x="11" y="12"/>
                        <a:pt x="10" y="17"/>
                      </a:cubicBezTo>
                      <a:cubicBezTo>
                        <a:pt x="10" y="17"/>
                        <a:pt x="9" y="18"/>
                        <a:pt x="8" y="18"/>
                      </a:cubicBezTo>
                      <a:cubicBezTo>
                        <a:pt x="6" y="20"/>
                        <a:pt x="5" y="22"/>
                        <a:pt x="4" y="25"/>
                      </a:cubicBezTo>
                      <a:cubicBezTo>
                        <a:pt x="2" y="28"/>
                        <a:pt x="0" y="30"/>
                        <a:pt x="0" y="34"/>
                      </a:cubicBezTo>
                      <a:cubicBezTo>
                        <a:pt x="6" y="34"/>
                        <a:pt x="13" y="34"/>
                        <a:pt x="19" y="3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0" name="Freeform 774">
                  <a:extLst>
                    <a:ext uri="{FF2B5EF4-FFF2-40B4-BE49-F238E27FC236}">
                      <a16:creationId xmlns:a16="http://schemas.microsoft.com/office/drawing/2014/main" id="{9547F3CA-127C-3B46-8DE1-75AD79A610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98270" y="7265092"/>
                  <a:ext cx="560508" cy="449163"/>
                </a:xfrm>
                <a:custGeom>
                  <a:avLst/>
                  <a:gdLst>
                    <a:gd name="T0" fmla="*/ 22 w 60"/>
                    <a:gd name="T1" fmla="*/ 48 h 48"/>
                    <a:gd name="T2" fmla="*/ 23 w 60"/>
                    <a:gd name="T3" fmla="*/ 41 h 48"/>
                    <a:gd name="T4" fmla="*/ 29 w 60"/>
                    <a:gd name="T5" fmla="*/ 37 h 48"/>
                    <a:gd name="T6" fmla="*/ 33 w 60"/>
                    <a:gd name="T7" fmla="*/ 37 h 48"/>
                    <a:gd name="T8" fmla="*/ 38 w 60"/>
                    <a:gd name="T9" fmla="*/ 35 h 48"/>
                    <a:gd name="T10" fmla="*/ 40 w 60"/>
                    <a:gd name="T11" fmla="*/ 32 h 48"/>
                    <a:gd name="T12" fmla="*/ 45 w 60"/>
                    <a:gd name="T13" fmla="*/ 31 h 48"/>
                    <a:gd name="T14" fmla="*/ 46 w 60"/>
                    <a:gd name="T15" fmla="*/ 28 h 48"/>
                    <a:gd name="T16" fmla="*/ 50 w 60"/>
                    <a:gd name="T17" fmla="*/ 25 h 48"/>
                    <a:gd name="T18" fmla="*/ 53 w 60"/>
                    <a:gd name="T19" fmla="*/ 23 h 48"/>
                    <a:gd name="T20" fmla="*/ 58 w 60"/>
                    <a:gd name="T21" fmla="*/ 24 h 48"/>
                    <a:gd name="T22" fmla="*/ 56 w 60"/>
                    <a:gd name="T23" fmla="*/ 16 h 48"/>
                    <a:gd name="T24" fmla="*/ 56 w 60"/>
                    <a:gd name="T25" fmla="*/ 10 h 48"/>
                    <a:gd name="T26" fmla="*/ 55 w 60"/>
                    <a:gd name="T27" fmla="*/ 7 h 48"/>
                    <a:gd name="T28" fmla="*/ 51 w 60"/>
                    <a:gd name="T29" fmla="*/ 6 h 48"/>
                    <a:gd name="T30" fmla="*/ 47 w 60"/>
                    <a:gd name="T31" fmla="*/ 6 h 48"/>
                    <a:gd name="T32" fmla="*/ 42 w 60"/>
                    <a:gd name="T33" fmla="*/ 6 h 48"/>
                    <a:gd name="T34" fmla="*/ 35 w 60"/>
                    <a:gd name="T35" fmla="*/ 4 h 48"/>
                    <a:gd name="T36" fmla="*/ 30 w 60"/>
                    <a:gd name="T37" fmla="*/ 13 h 48"/>
                    <a:gd name="T38" fmla="*/ 20 w 60"/>
                    <a:gd name="T39" fmla="*/ 19 h 48"/>
                    <a:gd name="T40" fmla="*/ 16 w 60"/>
                    <a:gd name="T41" fmla="*/ 27 h 48"/>
                    <a:gd name="T42" fmla="*/ 16 w 60"/>
                    <a:gd name="T43" fmla="*/ 35 h 48"/>
                    <a:gd name="T44" fmla="*/ 14 w 60"/>
                    <a:gd name="T45" fmla="*/ 39 h 48"/>
                    <a:gd name="T46" fmla="*/ 9 w 60"/>
                    <a:gd name="T47" fmla="*/ 42 h 48"/>
                    <a:gd name="T48" fmla="*/ 5 w 60"/>
                    <a:gd name="T49" fmla="*/ 45 h 48"/>
                    <a:gd name="T50" fmla="*/ 0 w 60"/>
                    <a:gd name="T51" fmla="*/ 48 h 48"/>
                    <a:gd name="T52" fmla="*/ 22 w 60"/>
                    <a:gd name="T5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0" h="48">
                      <a:moveTo>
                        <a:pt x="22" y="48"/>
                      </a:moveTo>
                      <a:cubicBezTo>
                        <a:pt x="22" y="45"/>
                        <a:pt x="21" y="43"/>
                        <a:pt x="23" y="41"/>
                      </a:cubicBezTo>
                      <a:cubicBezTo>
                        <a:pt x="25" y="40"/>
                        <a:pt x="28" y="39"/>
                        <a:pt x="29" y="37"/>
                      </a:cubicBezTo>
                      <a:cubicBezTo>
                        <a:pt x="30" y="37"/>
                        <a:pt x="32" y="37"/>
                        <a:pt x="33" y="37"/>
                      </a:cubicBezTo>
                      <a:cubicBezTo>
                        <a:pt x="34" y="36"/>
                        <a:pt x="36" y="36"/>
                        <a:pt x="38" y="35"/>
                      </a:cubicBezTo>
                      <a:cubicBezTo>
                        <a:pt x="39" y="34"/>
                        <a:pt x="39" y="33"/>
                        <a:pt x="40" y="32"/>
                      </a:cubicBezTo>
                      <a:cubicBezTo>
                        <a:pt x="41" y="31"/>
                        <a:pt x="44" y="32"/>
                        <a:pt x="45" y="31"/>
                      </a:cubicBezTo>
                      <a:cubicBezTo>
                        <a:pt x="46" y="30"/>
                        <a:pt x="46" y="29"/>
                        <a:pt x="46" y="28"/>
                      </a:cubicBezTo>
                      <a:cubicBezTo>
                        <a:pt x="46" y="26"/>
                        <a:pt x="49" y="26"/>
                        <a:pt x="50" y="25"/>
                      </a:cubicBezTo>
                      <a:cubicBezTo>
                        <a:pt x="51" y="24"/>
                        <a:pt x="51" y="23"/>
                        <a:pt x="53" y="23"/>
                      </a:cubicBezTo>
                      <a:cubicBezTo>
                        <a:pt x="54" y="23"/>
                        <a:pt x="57" y="24"/>
                        <a:pt x="58" y="24"/>
                      </a:cubicBezTo>
                      <a:cubicBezTo>
                        <a:pt x="60" y="23"/>
                        <a:pt x="56" y="17"/>
                        <a:pt x="56" y="16"/>
                      </a:cubicBezTo>
                      <a:cubicBezTo>
                        <a:pt x="56" y="14"/>
                        <a:pt x="56" y="12"/>
                        <a:pt x="56" y="10"/>
                      </a:cubicBezTo>
                      <a:cubicBezTo>
                        <a:pt x="55" y="9"/>
                        <a:pt x="55" y="8"/>
                        <a:pt x="55" y="7"/>
                      </a:cubicBezTo>
                      <a:cubicBezTo>
                        <a:pt x="53" y="7"/>
                        <a:pt x="52" y="6"/>
                        <a:pt x="51" y="6"/>
                      </a:cubicBezTo>
                      <a:cubicBezTo>
                        <a:pt x="50" y="5"/>
                        <a:pt x="48" y="6"/>
                        <a:pt x="47" y="6"/>
                      </a:cubicBezTo>
                      <a:cubicBezTo>
                        <a:pt x="46" y="5"/>
                        <a:pt x="44" y="6"/>
                        <a:pt x="42" y="6"/>
                      </a:cubicBezTo>
                      <a:cubicBezTo>
                        <a:pt x="40" y="6"/>
                        <a:pt x="36" y="0"/>
                        <a:pt x="35" y="4"/>
                      </a:cubicBezTo>
                      <a:cubicBezTo>
                        <a:pt x="34" y="7"/>
                        <a:pt x="33" y="10"/>
                        <a:pt x="30" y="13"/>
                      </a:cubicBezTo>
                      <a:cubicBezTo>
                        <a:pt x="27" y="16"/>
                        <a:pt x="23" y="16"/>
                        <a:pt x="20" y="19"/>
                      </a:cubicBezTo>
                      <a:cubicBezTo>
                        <a:pt x="18" y="21"/>
                        <a:pt x="17" y="24"/>
                        <a:pt x="16" y="27"/>
                      </a:cubicBezTo>
                      <a:cubicBezTo>
                        <a:pt x="16" y="29"/>
                        <a:pt x="17" y="32"/>
                        <a:pt x="16" y="35"/>
                      </a:cubicBezTo>
                      <a:cubicBezTo>
                        <a:pt x="15" y="36"/>
                        <a:pt x="14" y="38"/>
                        <a:pt x="14" y="39"/>
                      </a:cubicBezTo>
                      <a:cubicBezTo>
                        <a:pt x="13" y="41"/>
                        <a:pt x="11" y="41"/>
                        <a:pt x="9" y="42"/>
                      </a:cubicBezTo>
                      <a:cubicBezTo>
                        <a:pt x="8" y="43"/>
                        <a:pt x="7" y="44"/>
                        <a:pt x="5" y="45"/>
                      </a:cubicBezTo>
                      <a:cubicBezTo>
                        <a:pt x="4" y="46"/>
                        <a:pt x="2" y="46"/>
                        <a:pt x="0" y="48"/>
                      </a:cubicBezTo>
                      <a:lnTo>
                        <a:pt x="22" y="48"/>
                      </a:ln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1" name="Freeform 775">
                  <a:extLst>
                    <a:ext uri="{FF2B5EF4-FFF2-40B4-BE49-F238E27FC236}">
                      <a16:creationId xmlns:a16="http://schemas.microsoft.com/office/drawing/2014/main" id="{3F54D665-EF79-134A-8F8A-0D53DE20AE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5725" y="7220494"/>
                  <a:ext cx="968153" cy="923808"/>
                </a:xfrm>
                <a:custGeom>
                  <a:avLst/>
                  <a:gdLst>
                    <a:gd name="T0" fmla="*/ 35 w 104"/>
                    <a:gd name="T1" fmla="*/ 22 h 99"/>
                    <a:gd name="T2" fmla="*/ 36 w 104"/>
                    <a:gd name="T3" fmla="*/ 29 h 99"/>
                    <a:gd name="T4" fmla="*/ 31 w 104"/>
                    <a:gd name="T5" fmla="*/ 28 h 99"/>
                    <a:gd name="T6" fmla="*/ 29 w 104"/>
                    <a:gd name="T7" fmla="*/ 30 h 99"/>
                    <a:gd name="T8" fmla="*/ 26 w 104"/>
                    <a:gd name="T9" fmla="*/ 31 h 99"/>
                    <a:gd name="T10" fmla="*/ 24 w 104"/>
                    <a:gd name="T11" fmla="*/ 35 h 99"/>
                    <a:gd name="T12" fmla="*/ 20 w 104"/>
                    <a:gd name="T13" fmla="*/ 37 h 99"/>
                    <a:gd name="T14" fmla="*/ 17 w 104"/>
                    <a:gd name="T15" fmla="*/ 40 h 99"/>
                    <a:gd name="T16" fmla="*/ 11 w 104"/>
                    <a:gd name="T17" fmla="*/ 42 h 99"/>
                    <a:gd name="T18" fmla="*/ 8 w 104"/>
                    <a:gd name="T19" fmla="*/ 43 h 99"/>
                    <a:gd name="T20" fmla="*/ 4 w 104"/>
                    <a:gd name="T21" fmla="*/ 45 h 99"/>
                    <a:gd name="T22" fmla="*/ 1 w 104"/>
                    <a:gd name="T23" fmla="*/ 52 h 99"/>
                    <a:gd name="T24" fmla="*/ 2 w 104"/>
                    <a:gd name="T25" fmla="*/ 56 h 99"/>
                    <a:gd name="T26" fmla="*/ 6 w 104"/>
                    <a:gd name="T27" fmla="*/ 59 h 99"/>
                    <a:gd name="T28" fmla="*/ 37 w 104"/>
                    <a:gd name="T29" fmla="*/ 79 h 99"/>
                    <a:gd name="T30" fmla="*/ 48 w 104"/>
                    <a:gd name="T31" fmla="*/ 86 h 99"/>
                    <a:gd name="T32" fmla="*/ 49 w 104"/>
                    <a:gd name="T33" fmla="*/ 87 h 99"/>
                    <a:gd name="T34" fmla="*/ 58 w 104"/>
                    <a:gd name="T35" fmla="*/ 93 h 99"/>
                    <a:gd name="T36" fmla="*/ 61 w 104"/>
                    <a:gd name="T37" fmla="*/ 99 h 99"/>
                    <a:gd name="T38" fmla="*/ 67 w 104"/>
                    <a:gd name="T39" fmla="*/ 97 h 99"/>
                    <a:gd name="T40" fmla="*/ 72 w 104"/>
                    <a:gd name="T41" fmla="*/ 96 h 99"/>
                    <a:gd name="T42" fmla="*/ 85 w 104"/>
                    <a:gd name="T43" fmla="*/ 87 h 99"/>
                    <a:gd name="T44" fmla="*/ 100 w 104"/>
                    <a:gd name="T45" fmla="*/ 77 h 99"/>
                    <a:gd name="T46" fmla="*/ 104 w 104"/>
                    <a:gd name="T47" fmla="*/ 75 h 99"/>
                    <a:gd name="T48" fmla="*/ 97 w 104"/>
                    <a:gd name="T49" fmla="*/ 69 h 99"/>
                    <a:gd name="T50" fmla="*/ 94 w 104"/>
                    <a:gd name="T51" fmla="*/ 69 h 99"/>
                    <a:gd name="T52" fmla="*/ 92 w 104"/>
                    <a:gd name="T53" fmla="*/ 63 h 99"/>
                    <a:gd name="T54" fmla="*/ 92 w 104"/>
                    <a:gd name="T55" fmla="*/ 60 h 99"/>
                    <a:gd name="T56" fmla="*/ 93 w 104"/>
                    <a:gd name="T57" fmla="*/ 55 h 99"/>
                    <a:gd name="T58" fmla="*/ 93 w 104"/>
                    <a:gd name="T59" fmla="*/ 50 h 99"/>
                    <a:gd name="T60" fmla="*/ 93 w 104"/>
                    <a:gd name="T61" fmla="*/ 46 h 99"/>
                    <a:gd name="T62" fmla="*/ 92 w 104"/>
                    <a:gd name="T63" fmla="*/ 42 h 99"/>
                    <a:gd name="T64" fmla="*/ 91 w 104"/>
                    <a:gd name="T65" fmla="*/ 37 h 99"/>
                    <a:gd name="T66" fmla="*/ 87 w 104"/>
                    <a:gd name="T67" fmla="*/ 27 h 99"/>
                    <a:gd name="T68" fmla="*/ 82 w 104"/>
                    <a:gd name="T69" fmla="*/ 20 h 99"/>
                    <a:gd name="T70" fmla="*/ 85 w 104"/>
                    <a:gd name="T71" fmla="*/ 13 h 99"/>
                    <a:gd name="T72" fmla="*/ 86 w 104"/>
                    <a:gd name="T73" fmla="*/ 2 h 99"/>
                    <a:gd name="T74" fmla="*/ 84 w 104"/>
                    <a:gd name="T75" fmla="*/ 1 h 99"/>
                    <a:gd name="T76" fmla="*/ 81 w 104"/>
                    <a:gd name="T77" fmla="*/ 0 h 99"/>
                    <a:gd name="T78" fmla="*/ 79 w 104"/>
                    <a:gd name="T79" fmla="*/ 1 h 99"/>
                    <a:gd name="T80" fmla="*/ 75 w 104"/>
                    <a:gd name="T81" fmla="*/ 0 h 99"/>
                    <a:gd name="T82" fmla="*/ 72 w 104"/>
                    <a:gd name="T83" fmla="*/ 2 h 99"/>
                    <a:gd name="T84" fmla="*/ 68 w 104"/>
                    <a:gd name="T85" fmla="*/ 1 h 99"/>
                    <a:gd name="T86" fmla="*/ 61 w 104"/>
                    <a:gd name="T87" fmla="*/ 2 h 99"/>
                    <a:gd name="T88" fmla="*/ 46 w 104"/>
                    <a:gd name="T89" fmla="*/ 5 h 99"/>
                    <a:gd name="T90" fmla="*/ 43 w 104"/>
                    <a:gd name="T91" fmla="*/ 7 h 99"/>
                    <a:gd name="T92" fmla="*/ 39 w 104"/>
                    <a:gd name="T93" fmla="*/ 8 h 99"/>
                    <a:gd name="T94" fmla="*/ 34 w 104"/>
                    <a:gd name="T95" fmla="*/ 12 h 99"/>
                    <a:gd name="T96" fmla="*/ 35 w 104"/>
                    <a:gd name="T97" fmla="*/ 22 h 99"/>
                    <a:gd name="T98" fmla="*/ 35 w 104"/>
                    <a:gd name="T99" fmla="*/ 2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4" h="99">
                      <a:moveTo>
                        <a:pt x="35" y="22"/>
                      </a:moveTo>
                      <a:cubicBezTo>
                        <a:pt x="36" y="23"/>
                        <a:pt x="40" y="29"/>
                        <a:pt x="36" y="29"/>
                      </a:cubicBezTo>
                      <a:cubicBezTo>
                        <a:pt x="35" y="28"/>
                        <a:pt x="32" y="27"/>
                        <a:pt x="31" y="28"/>
                      </a:cubicBezTo>
                      <a:cubicBezTo>
                        <a:pt x="30" y="29"/>
                        <a:pt x="30" y="29"/>
                        <a:pt x="29" y="30"/>
                      </a:cubicBezTo>
                      <a:cubicBezTo>
                        <a:pt x="28" y="31"/>
                        <a:pt x="27" y="31"/>
                        <a:pt x="26" y="31"/>
                      </a:cubicBezTo>
                      <a:cubicBezTo>
                        <a:pt x="24" y="32"/>
                        <a:pt x="25" y="34"/>
                        <a:pt x="24" y="35"/>
                      </a:cubicBezTo>
                      <a:cubicBezTo>
                        <a:pt x="24" y="37"/>
                        <a:pt x="21" y="36"/>
                        <a:pt x="20" y="37"/>
                      </a:cubicBezTo>
                      <a:cubicBezTo>
                        <a:pt x="18" y="37"/>
                        <a:pt x="18" y="39"/>
                        <a:pt x="17" y="40"/>
                      </a:cubicBezTo>
                      <a:cubicBezTo>
                        <a:pt x="15" y="42"/>
                        <a:pt x="13" y="41"/>
                        <a:pt x="11" y="42"/>
                      </a:cubicBezTo>
                      <a:cubicBezTo>
                        <a:pt x="10" y="42"/>
                        <a:pt x="9" y="42"/>
                        <a:pt x="8" y="43"/>
                      </a:cubicBezTo>
                      <a:cubicBezTo>
                        <a:pt x="7" y="43"/>
                        <a:pt x="5" y="44"/>
                        <a:pt x="4" y="45"/>
                      </a:cubicBezTo>
                      <a:cubicBezTo>
                        <a:pt x="0" y="47"/>
                        <a:pt x="1" y="48"/>
                        <a:pt x="1" y="52"/>
                      </a:cubicBezTo>
                      <a:cubicBezTo>
                        <a:pt x="1" y="55"/>
                        <a:pt x="0" y="55"/>
                        <a:pt x="2" y="56"/>
                      </a:cubicBezTo>
                      <a:cubicBezTo>
                        <a:pt x="3" y="57"/>
                        <a:pt x="5" y="58"/>
                        <a:pt x="6" y="59"/>
                      </a:cubicBezTo>
                      <a:cubicBezTo>
                        <a:pt x="16" y="66"/>
                        <a:pt x="26" y="72"/>
                        <a:pt x="37" y="79"/>
                      </a:cubicBezTo>
                      <a:cubicBezTo>
                        <a:pt x="40" y="81"/>
                        <a:pt x="44" y="84"/>
                        <a:pt x="48" y="86"/>
                      </a:cubicBezTo>
                      <a:cubicBezTo>
                        <a:pt x="48" y="87"/>
                        <a:pt x="49" y="87"/>
                        <a:pt x="49" y="87"/>
                      </a:cubicBezTo>
                      <a:cubicBezTo>
                        <a:pt x="52" y="92"/>
                        <a:pt x="54" y="92"/>
                        <a:pt x="58" y="93"/>
                      </a:cubicBezTo>
                      <a:cubicBezTo>
                        <a:pt x="61" y="94"/>
                        <a:pt x="58" y="98"/>
                        <a:pt x="61" y="99"/>
                      </a:cubicBezTo>
                      <a:cubicBezTo>
                        <a:pt x="62" y="99"/>
                        <a:pt x="65" y="98"/>
                        <a:pt x="67" y="97"/>
                      </a:cubicBezTo>
                      <a:cubicBezTo>
                        <a:pt x="68" y="97"/>
                        <a:pt x="71" y="97"/>
                        <a:pt x="72" y="96"/>
                      </a:cubicBezTo>
                      <a:cubicBezTo>
                        <a:pt x="76" y="93"/>
                        <a:pt x="80" y="90"/>
                        <a:pt x="85" y="87"/>
                      </a:cubicBezTo>
                      <a:cubicBezTo>
                        <a:pt x="90" y="84"/>
                        <a:pt x="95" y="80"/>
                        <a:pt x="100" y="77"/>
                      </a:cubicBezTo>
                      <a:cubicBezTo>
                        <a:pt x="101" y="77"/>
                        <a:pt x="102" y="76"/>
                        <a:pt x="104" y="75"/>
                      </a:cubicBezTo>
                      <a:cubicBezTo>
                        <a:pt x="102" y="71"/>
                        <a:pt x="101" y="70"/>
                        <a:pt x="97" y="69"/>
                      </a:cubicBezTo>
                      <a:cubicBezTo>
                        <a:pt x="96" y="69"/>
                        <a:pt x="94" y="69"/>
                        <a:pt x="94" y="69"/>
                      </a:cubicBezTo>
                      <a:cubicBezTo>
                        <a:pt x="94" y="66"/>
                        <a:pt x="94" y="65"/>
                        <a:pt x="92" y="63"/>
                      </a:cubicBezTo>
                      <a:cubicBezTo>
                        <a:pt x="91" y="61"/>
                        <a:pt x="91" y="61"/>
                        <a:pt x="92" y="60"/>
                      </a:cubicBezTo>
                      <a:cubicBezTo>
                        <a:pt x="94" y="58"/>
                        <a:pt x="93" y="57"/>
                        <a:pt x="93" y="55"/>
                      </a:cubicBezTo>
                      <a:cubicBezTo>
                        <a:pt x="93" y="53"/>
                        <a:pt x="94" y="52"/>
                        <a:pt x="93" y="50"/>
                      </a:cubicBezTo>
                      <a:cubicBezTo>
                        <a:pt x="93" y="49"/>
                        <a:pt x="93" y="48"/>
                        <a:pt x="93" y="46"/>
                      </a:cubicBezTo>
                      <a:cubicBezTo>
                        <a:pt x="93" y="45"/>
                        <a:pt x="93" y="43"/>
                        <a:pt x="92" y="42"/>
                      </a:cubicBezTo>
                      <a:cubicBezTo>
                        <a:pt x="91" y="41"/>
                        <a:pt x="91" y="39"/>
                        <a:pt x="91" y="37"/>
                      </a:cubicBezTo>
                      <a:cubicBezTo>
                        <a:pt x="91" y="34"/>
                        <a:pt x="90" y="30"/>
                        <a:pt x="87" y="27"/>
                      </a:cubicBezTo>
                      <a:cubicBezTo>
                        <a:pt x="85" y="25"/>
                        <a:pt x="83" y="23"/>
                        <a:pt x="82" y="20"/>
                      </a:cubicBezTo>
                      <a:cubicBezTo>
                        <a:pt x="80" y="16"/>
                        <a:pt x="84" y="17"/>
                        <a:pt x="85" y="13"/>
                      </a:cubicBezTo>
                      <a:cubicBezTo>
                        <a:pt x="85" y="9"/>
                        <a:pt x="85" y="6"/>
                        <a:pt x="86" y="2"/>
                      </a:cubicBezTo>
                      <a:cubicBezTo>
                        <a:pt x="85" y="2"/>
                        <a:pt x="85" y="1"/>
                        <a:pt x="84" y="1"/>
                      </a:cubicBezTo>
                      <a:cubicBezTo>
                        <a:pt x="82" y="2"/>
                        <a:pt x="82" y="0"/>
                        <a:pt x="81" y="0"/>
                      </a:cubicBezTo>
                      <a:cubicBezTo>
                        <a:pt x="80" y="0"/>
                        <a:pt x="80" y="1"/>
                        <a:pt x="79" y="1"/>
                      </a:cubicBezTo>
                      <a:cubicBezTo>
                        <a:pt x="77" y="1"/>
                        <a:pt x="77" y="0"/>
                        <a:pt x="75" y="0"/>
                      </a:cubicBezTo>
                      <a:cubicBezTo>
                        <a:pt x="74" y="1"/>
                        <a:pt x="73" y="1"/>
                        <a:pt x="72" y="2"/>
                      </a:cubicBezTo>
                      <a:cubicBezTo>
                        <a:pt x="70" y="3"/>
                        <a:pt x="70" y="2"/>
                        <a:pt x="68" y="1"/>
                      </a:cubicBezTo>
                      <a:cubicBezTo>
                        <a:pt x="66" y="1"/>
                        <a:pt x="63" y="1"/>
                        <a:pt x="61" y="2"/>
                      </a:cubicBezTo>
                      <a:cubicBezTo>
                        <a:pt x="56" y="3"/>
                        <a:pt x="51" y="3"/>
                        <a:pt x="46" y="5"/>
                      </a:cubicBezTo>
                      <a:cubicBezTo>
                        <a:pt x="45" y="6"/>
                        <a:pt x="44" y="7"/>
                        <a:pt x="43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7" y="9"/>
                        <a:pt x="37" y="12"/>
                        <a:pt x="34" y="12"/>
                      </a:cubicBezTo>
                      <a:cubicBezTo>
                        <a:pt x="35" y="15"/>
                        <a:pt x="35" y="18"/>
                        <a:pt x="35" y="22"/>
                      </a:cubicBezTo>
                      <a:cubicBezTo>
                        <a:pt x="36" y="23"/>
                        <a:pt x="35" y="20"/>
                        <a:pt x="35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2" name="Freeform 776">
                  <a:extLst>
                    <a:ext uri="{FF2B5EF4-FFF2-40B4-BE49-F238E27FC236}">
                      <a16:creationId xmlns:a16="http://schemas.microsoft.com/office/drawing/2014/main" id="{F62787D8-3E21-CA40-BFDE-B918D3E6C0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5723" y="3719582"/>
                  <a:ext cx="2850319" cy="2124760"/>
                </a:xfrm>
                <a:custGeom>
                  <a:avLst/>
                  <a:gdLst>
                    <a:gd name="T0" fmla="*/ 33 w 305"/>
                    <a:gd name="T1" fmla="*/ 54 h 227"/>
                    <a:gd name="T2" fmla="*/ 1 w 305"/>
                    <a:gd name="T3" fmla="*/ 63 h 227"/>
                    <a:gd name="T4" fmla="*/ 19 w 305"/>
                    <a:gd name="T5" fmla="*/ 72 h 227"/>
                    <a:gd name="T6" fmla="*/ 24 w 305"/>
                    <a:gd name="T7" fmla="*/ 75 h 227"/>
                    <a:gd name="T8" fmla="*/ 20 w 305"/>
                    <a:gd name="T9" fmla="*/ 81 h 227"/>
                    <a:gd name="T10" fmla="*/ 36 w 305"/>
                    <a:gd name="T11" fmla="*/ 86 h 227"/>
                    <a:gd name="T12" fmla="*/ 73 w 305"/>
                    <a:gd name="T13" fmla="*/ 93 h 227"/>
                    <a:gd name="T14" fmla="*/ 87 w 305"/>
                    <a:gd name="T15" fmla="*/ 112 h 227"/>
                    <a:gd name="T16" fmla="*/ 88 w 305"/>
                    <a:gd name="T17" fmla="*/ 122 h 227"/>
                    <a:gd name="T18" fmla="*/ 89 w 305"/>
                    <a:gd name="T19" fmla="*/ 131 h 227"/>
                    <a:gd name="T20" fmla="*/ 104 w 305"/>
                    <a:gd name="T21" fmla="*/ 129 h 227"/>
                    <a:gd name="T22" fmla="*/ 106 w 305"/>
                    <a:gd name="T23" fmla="*/ 135 h 227"/>
                    <a:gd name="T24" fmla="*/ 106 w 305"/>
                    <a:gd name="T25" fmla="*/ 144 h 227"/>
                    <a:gd name="T26" fmla="*/ 109 w 305"/>
                    <a:gd name="T27" fmla="*/ 155 h 227"/>
                    <a:gd name="T28" fmla="*/ 106 w 305"/>
                    <a:gd name="T29" fmla="*/ 160 h 227"/>
                    <a:gd name="T30" fmla="*/ 100 w 305"/>
                    <a:gd name="T31" fmla="*/ 162 h 227"/>
                    <a:gd name="T32" fmla="*/ 112 w 305"/>
                    <a:gd name="T33" fmla="*/ 165 h 227"/>
                    <a:gd name="T34" fmla="*/ 112 w 305"/>
                    <a:gd name="T35" fmla="*/ 169 h 227"/>
                    <a:gd name="T36" fmla="*/ 107 w 305"/>
                    <a:gd name="T37" fmla="*/ 172 h 227"/>
                    <a:gd name="T38" fmla="*/ 107 w 305"/>
                    <a:gd name="T39" fmla="*/ 180 h 227"/>
                    <a:gd name="T40" fmla="*/ 110 w 305"/>
                    <a:gd name="T41" fmla="*/ 192 h 227"/>
                    <a:gd name="T42" fmla="*/ 114 w 305"/>
                    <a:gd name="T43" fmla="*/ 193 h 227"/>
                    <a:gd name="T44" fmla="*/ 120 w 305"/>
                    <a:gd name="T45" fmla="*/ 210 h 227"/>
                    <a:gd name="T46" fmla="*/ 138 w 305"/>
                    <a:gd name="T47" fmla="*/ 219 h 227"/>
                    <a:gd name="T48" fmla="*/ 142 w 305"/>
                    <a:gd name="T49" fmla="*/ 224 h 227"/>
                    <a:gd name="T50" fmla="*/ 151 w 305"/>
                    <a:gd name="T51" fmla="*/ 214 h 227"/>
                    <a:gd name="T52" fmla="*/ 156 w 305"/>
                    <a:gd name="T53" fmla="*/ 200 h 227"/>
                    <a:gd name="T54" fmla="*/ 163 w 305"/>
                    <a:gd name="T55" fmla="*/ 192 h 227"/>
                    <a:gd name="T56" fmla="*/ 173 w 305"/>
                    <a:gd name="T57" fmla="*/ 179 h 227"/>
                    <a:gd name="T58" fmla="*/ 193 w 305"/>
                    <a:gd name="T59" fmla="*/ 173 h 227"/>
                    <a:gd name="T60" fmla="*/ 216 w 305"/>
                    <a:gd name="T61" fmla="*/ 160 h 227"/>
                    <a:gd name="T62" fmla="*/ 232 w 305"/>
                    <a:gd name="T63" fmla="*/ 142 h 227"/>
                    <a:gd name="T64" fmla="*/ 234 w 305"/>
                    <a:gd name="T65" fmla="*/ 130 h 227"/>
                    <a:gd name="T66" fmla="*/ 253 w 305"/>
                    <a:gd name="T67" fmla="*/ 129 h 227"/>
                    <a:gd name="T68" fmla="*/ 233 w 305"/>
                    <a:gd name="T69" fmla="*/ 119 h 227"/>
                    <a:gd name="T70" fmla="*/ 238 w 305"/>
                    <a:gd name="T71" fmla="*/ 113 h 227"/>
                    <a:gd name="T72" fmla="*/ 262 w 305"/>
                    <a:gd name="T73" fmla="*/ 112 h 227"/>
                    <a:gd name="T74" fmla="*/ 258 w 305"/>
                    <a:gd name="T75" fmla="*/ 106 h 227"/>
                    <a:gd name="T76" fmla="*/ 266 w 305"/>
                    <a:gd name="T77" fmla="*/ 95 h 227"/>
                    <a:gd name="T78" fmla="*/ 253 w 305"/>
                    <a:gd name="T79" fmla="*/ 80 h 227"/>
                    <a:gd name="T80" fmla="*/ 263 w 305"/>
                    <a:gd name="T81" fmla="*/ 66 h 227"/>
                    <a:gd name="T82" fmla="*/ 268 w 305"/>
                    <a:gd name="T83" fmla="*/ 51 h 227"/>
                    <a:gd name="T84" fmla="*/ 283 w 305"/>
                    <a:gd name="T85" fmla="*/ 38 h 227"/>
                    <a:gd name="T86" fmla="*/ 291 w 305"/>
                    <a:gd name="T87" fmla="*/ 33 h 227"/>
                    <a:gd name="T88" fmla="*/ 259 w 305"/>
                    <a:gd name="T89" fmla="*/ 28 h 227"/>
                    <a:gd name="T90" fmla="*/ 238 w 305"/>
                    <a:gd name="T91" fmla="*/ 21 h 227"/>
                    <a:gd name="T92" fmla="*/ 256 w 305"/>
                    <a:gd name="T93" fmla="*/ 14 h 227"/>
                    <a:gd name="T94" fmla="*/ 206 w 305"/>
                    <a:gd name="T95" fmla="*/ 8 h 227"/>
                    <a:gd name="T96" fmla="*/ 213 w 305"/>
                    <a:gd name="T97" fmla="*/ 0 h 227"/>
                    <a:gd name="T98" fmla="*/ 173 w 305"/>
                    <a:gd name="T99" fmla="*/ 8 h 227"/>
                    <a:gd name="T100" fmla="*/ 155 w 305"/>
                    <a:gd name="T101" fmla="*/ 10 h 227"/>
                    <a:gd name="T102" fmla="*/ 154 w 305"/>
                    <a:gd name="T103" fmla="*/ 11 h 227"/>
                    <a:gd name="T104" fmla="*/ 140 w 305"/>
                    <a:gd name="T105" fmla="*/ 14 h 227"/>
                    <a:gd name="T106" fmla="*/ 111 w 305"/>
                    <a:gd name="T107" fmla="*/ 14 h 227"/>
                    <a:gd name="T108" fmla="*/ 98 w 305"/>
                    <a:gd name="T109" fmla="*/ 23 h 227"/>
                    <a:gd name="T110" fmla="*/ 73 w 305"/>
                    <a:gd name="T111" fmla="*/ 21 h 227"/>
                    <a:gd name="T112" fmla="*/ 55 w 305"/>
                    <a:gd name="T113" fmla="*/ 3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05" h="227">
                      <a:moveTo>
                        <a:pt x="32" y="37"/>
                      </a:moveTo>
                      <a:cubicBezTo>
                        <a:pt x="31" y="38"/>
                        <a:pt x="26" y="40"/>
                        <a:pt x="27" y="41"/>
                      </a:cubicBezTo>
                      <a:cubicBezTo>
                        <a:pt x="28" y="42"/>
                        <a:pt x="30" y="42"/>
                        <a:pt x="32" y="43"/>
                      </a:cubicBezTo>
                      <a:cubicBezTo>
                        <a:pt x="34" y="43"/>
                        <a:pt x="36" y="43"/>
                        <a:pt x="39" y="43"/>
                      </a:cubicBezTo>
                      <a:cubicBezTo>
                        <a:pt x="39" y="43"/>
                        <a:pt x="44" y="42"/>
                        <a:pt x="45" y="42"/>
                      </a:cubicBezTo>
                      <a:cubicBezTo>
                        <a:pt x="44" y="42"/>
                        <a:pt x="42" y="43"/>
                        <a:pt x="41" y="44"/>
                      </a:cubicBezTo>
                      <a:cubicBezTo>
                        <a:pt x="40" y="45"/>
                        <a:pt x="39" y="46"/>
                        <a:pt x="40" y="48"/>
                      </a:cubicBezTo>
                      <a:cubicBezTo>
                        <a:pt x="42" y="50"/>
                        <a:pt x="36" y="55"/>
                        <a:pt x="33" y="54"/>
                      </a:cubicBezTo>
                      <a:cubicBezTo>
                        <a:pt x="32" y="53"/>
                        <a:pt x="30" y="54"/>
                        <a:pt x="28" y="54"/>
                      </a:cubicBezTo>
                      <a:cubicBezTo>
                        <a:pt x="27" y="53"/>
                        <a:pt x="25" y="54"/>
                        <a:pt x="24" y="54"/>
                      </a:cubicBezTo>
                      <a:cubicBezTo>
                        <a:pt x="23" y="54"/>
                        <a:pt x="21" y="54"/>
                        <a:pt x="20" y="56"/>
                      </a:cubicBezTo>
                      <a:cubicBezTo>
                        <a:pt x="19" y="57"/>
                        <a:pt x="18" y="57"/>
                        <a:pt x="16" y="57"/>
                      </a:cubicBezTo>
                      <a:cubicBezTo>
                        <a:pt x="13" y="58"/>
                        <a:pt x="10" y="59"/>
                        <a:pt x="7" y="59"/>
                      </a:cubicBezTo>
                      <a:cubicBezTo>
                        <a:pt x="6" y="59"/>
                        <a:pt x="4" y="58"/>
                        <a:pt x="4" y="59"/>
                      </a:cubicBezTo>
                      <a:cubicBezTo>
                        <a:pt x="3" y="60"/>
                        <a:pt x="0" y="60"/>
                        <a:pt x="0" y="62"/>
                      </a:cubicBezTo>
                      <a:cubicBezTo>
                        <a:pt x="0" y="63"/>
                        <a:pt x="1" y="62"/>
                        <a:pt x="1" y="63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0" y="65"/>
                        <a:pt x="2" y="67"/>
                        <a:pt x="3" y="68"/>
                      </a:cubicBezTo>
                      <a:cubicBezTo>
                        <a:pt x="3" y="68"/>
                        <a:pt x="4" y="67"/>
                        <a:pt x="4" y="67"/>
                      </a:cubicBezTo>
                      <a:cubicBezTo>
                        <a:pt x="5" y="66"/>
                        <a:pt x="6" y="67"/>
                        <a:pt x="7" y="68"/>
                      </a:cubicBezTo>
                      <a:cubicBezTo>
                        <a:pt x="8" y="68"/>
                        <a:pt x="13" y="69"/>
                        <a:pt x="13" y="67"/>
                      </a:cubicBezTo>
                      <a:cubicBezTo>
                        <a:pt x="13" y="68"/>
                        <a:pt x="12" y="68"/>
                        <a:pt x="13" y="69"/>
                      </a:cubicBezTo>
                      <a:cubicBezTo>
                        <a:pt x="13" y="70"/>
                        <a:pt x="15" y="71"/>
                        <a:pt x="16" y="71"/>
                      </a:cubicBezTo>
                      <a:cubicBezTo>
                        <a:pt x="17" y="72"/>
                        <a:pt x="18" y="72"/>
                        <a:pt x="19" y="72"/>
                      </a:cubicBezTo>
                      <a:cubicBezTo>
                        <a:pt x="21" y="72"/>
                        <a:pt x="21" y="70"/>
                        <a:pt x="22" y="71"/>
                      </a:cubicBezTo>
                      <a:cubicBezTo>
                        <a:pt x="24" y="71"/>
                        <a:pt x="27" y="71"/>
                        <a:pt x="28" y="71"/>
                      </a:cubicBezTo>
                      <a:cubicBezTo>
                        <a:pt x="29" y="71"/>
                        <a:pt x="29" y="70"/>
                        <a:pt x="30" y="69"/>
                      </a:cubicBezTo>
                      <a:cubicBezTo>
                        <a:pt x="31" y="69"/>
                        <a:pt x="34" y="71"/>
                        <a:pt x="34" y="72"/>
                      </a:cubicBezTo>
                      <a:cubicBezTo>
                        <a:pt x="34" y="73"/>
                        <a:pt x="24" y="72"/>
                        <a:pt x="22" y="73"/>
                      </a:cubicBezTo>
                      <a:cubicBezTo>
                        <a:pt x="20" y="73"/>
                        <a:pt x="23" y="74"/>
                        <a:pt x="24" y="74"/>
                      </a:cubicBezTo>
                      <a:cubicBezTo>
                        <a:pt x="26" y="75"/>
                        <a:pt x="27" y="74"/>
                        <a:pt x="29" y="75"/>
                      </a:cubicBezTo>
                      <a:cubicBezTo>
                        <a:pt x="28" y="74"/>
                        <a:pt x="26" y="75"/>
                        <a:pt x="24" y="75"/>
                      </a:cubicBezTo>
                      <a:cubicBezTo>
                        <a:pt x="21" y="75"/>
                        <a:pt x="18" y="74"/>
                        <a:pt x="15" y="74"/>
                      </a:cubicBezTo>
                      <a:cubicBezTo>
                        <a:pt x="13" y="74"/>
                        <a:pt x="9" y="74"/>
                        <a:pt x="9" y="76"/>
                      </a:cubicBezTo>
                      <a:cubicBezTo>
                        <a:pt x="8" y="77"/>
                        <a:pt x="11" y="78"/>
                        <a:pt x="12" y="78"/>
                      </a:cubicBezTo>
                      <a:cubicBezTo>
                        <a:pt x="13" y="78"/>
                        <a:pt x="15" y="77"/>
                        <a:pt x="15" y="77"/>
                      </a:cubicBezTo>
                      <a:cubicBezTo>
                        <a:pt x="16" y="78"/>
                        <a:pt x="15" y="78"/>
                        <a:pt x="15" y="79"/>
                      </a:cubicBezTo>
                      <a:cubicBezTo>
                        <a:pt x="16" y="80"/>
                        <a:pt x="18" y="80"/>
                        <a:pt x="19" y="80"/>
                      </a:cubicBezTo>
                      <a:cubicBezTo>
                        <a:pt x="21" y="80"/>
                        <a:pt x="23" y="80"/>
                        <a:pt x="25" y="80"/>
                      </a:cubicBezTo>
                      <a:cubicBezTo>
                        <a:pt x="25" y="80"/>
                        <a:pt x="21" y="81"/>
                        <a:pt x="20" y="81"/>
                      </a:cubicBezTo>
                      <a:cubicBezTo>
                        <a:pt x="16" y="82"/>
                        <a:pt x="19" y="84"/>
                        <a:pt x="21" y="85"/>
                      </a:cubicBezTo>
                      <a:cubicBezTo>
                        <a:pt x="23" y="86"/>
                        <a:pt x="25" y="86"/>
                        <a:pt x="27" y="87"/>
                      </a:cubicBezTo>
                      <a:cubicBezTo>
                        <a:pt x="27" y="87"/>
                        <a:pt x="31" y="87"/>
                        <a:pt x="31" y="87"/>
                      </a:cubicBezTo>
                      <a:cubicBezTo>
                        <a:pt x="31" y="87"/>
                        <a:pt x="29" y="86"/>
                        <a:pt x="29" y="85"/>
                      </a:cubicBezTo>
                      <a:cubicBezTo>
                        <a:pt x="29" y="84"/>
                        <a:pt x="31" y="85"/>
                        <a:pt x="31" y="85"/>
                      </a:cubicBezTo>
                      <a:cubicBezTo>
                        <a:pt x="32" y="86"/>
                        <a:pt x="33" y="85"/>
                        <a:pt x="34" y="84"/>
                      </a:cubicBezTo>
                      <a:cubicBezTo>
                        <a:pt x="34" y="84"/>
                        <a:pt x="35" y="83"/>
                        <a:pt x="36" y="83"/>
                      </a:cubicBezTo>
                      <a:cubicBezTo>
                        <a:pt x="37" y="84"/>
                        <a:pt x="36" y="86"/>
                        <a:pt x="36" y="86"/>
                      </a:cubicBezTo>
                      <a:cubicBezTo>
                        <a:pt x="37" y="87"/>
                        <a:pt x="40" y="85"/>
                        <a:pt x="41" y="85"/>
                      </a:cubicBezTo>
                      <a:cubicBezTo>
                        <a:pt x="43" y="84"/>
                        <a:pt x="43" y="84"/>
                        <a:pt x="44" y="85"/>
                      </a:cubicBezTo>
                      <a:cubicBezTo>
                        <a:pt x="45" y="86"/>
                        <a:pt x="46" y="84"/>
                        <a:pt x="47" y="84"/>
                      </a:cubicBezTo>
                      <a:cubicBezTo>
                        <a:pt x="48" y="83"/>
                        <a:pt x="50" y="84"/>
                        <a:pt x="51" y="84"/>
                      </a:cubicBezTo>
                      <a:cubicBezTo>
                        <a:pt x="54" y="84"/>
                        <a:pt x="58" y="85"/>
                        <a:pt x="61" y="86"/>
                      </a:cubicBezTo>
                      <a:cubicBezTo>
                        <a:pt x="63" y="86"/>
                        <a:pt x="65" y="88"/>
                        <a:pt x="67" y="88"/>
                      </a:cubicBezTo>
                      <a:cubicBezTo>
                        <a:pt x="69" y="88"/>
                        <a:pt x="71" y="89"/>
                        <a:pt x="72" y="90"/>
                      </a:cubicBezTo>
                      <a:cubicBezTo>
                        <a:pt x="74" y="91"/>
                        <a:pt x="73" y="92"/>
                        <a:pt x="73" y="93"/>
                      </a:cubicBezTo>
                      <a:cubicBezTo>
                        <a:pt x="73" y="94"/>
                        <a:pt x="75" y="96"/>
                        <a:pt x="76" y="96"/>
                      </a:cubicBezTo>
                      <a:cubicBezTo>
                        <a:pt x="77" y="97"/>
                        <a:pt x="79" y="96"/>
                        <a:pt x="80" y="97"/>
                      </a:cubicBezTo>
                      <a:cubicBezTo>
                        <a:pt x="80" y="99"/>
                        <a:pt x="82" y="100"/>
                        <a:pt x="83" y="101"/>
                      </a:cubicBezTo>
                      <a:cubicBezTo>
                        <a:pt x="84" y="102"/>
                        <a:pt x="83" y="104"/>
                        <a:pt x="84" y="105"/>
                      </a:cubicBezTo>
                      <a:cubicBezTo>
                        <a:pt x="84" y="106"/>
                        <a:pt x="86" y="107"/>
                        <a:pt x="86" y="109"/>
                      </a:cubicBezTo>
                      <a:cubicBezTo>
                        <a:pt x="86" y="110"/>
                        <a:pt x="85" y="110"/>
                        <a:pt x="86" y="111"/>
                      </a:cubicBezTo>
                      <a:cubicBezTo>
                        <a:pt x="86" y="111"/>
                        <a:pt x="87" y="112"/>
                        <a:pt x="87" y="112"/>
                      </a:cubicBezTo>
                      <a:cubicBezTo>
                        <a:pt x="87" y="112"/>
                        <a:pt x="87" y="112"/>
                        <a:pt x="87" y="112"/>
                      </a:cubicBezTo>
                      <a:cubicBezTo>
                        <a:pt x="88" y="111"/>
                        <a:pt x="90" y="113"/>
                        <a:pt x="89" y="114"/>
                      </a:cubicBezTo>
                      <a:cubicBezTo>
                        <a:pt x="88" y="115"/>
                        <a:pt x="88" y="115"/>
                        <a:pt x="88" y="117"/>
                      </a:cubicBezTo>
                      <a:cubicBezTo>
                        <a:pt x="88" y="116"/>
                        <a:pt x="90" y="115"/>
                        <a:pt x="91" y="117"/>
                      </a:cubicBezTo>
                      <a:cubicBezTo>
                        <a:pt x="91" y="118"/>
                        <a:pt x="91" y="118"/>
                        <a:pt x="91" y="119"/>
                      </a:cubicBezTo>
                      <a:cubicBezTo>
                        <a:pt x="91" y="119"/>
                        <a:pt x="91" y="121"/>
                        <a:pt x="91" y="120"/>
                      </a:cubicBezTo>
                      <a:cubicBezTo>
                        <a:pt x="91" y="121"/>
                        <a:pt x="93" y="121"/>
                        <a:pt x="93" y="121"/>
                      </a:cubicBezTo>
                      <a:cubicBezTo>
                        <a:pt x="92" y="120"/>
                        <a:pt x="89" y="126"/>
                        <a:pt x="90" y="122"/>
                      </a:cubicBezTo>
                      <a:cubicBezTo>
                        <a:pt x="90" y="122"/>
                        <a:pt x="88" y="121"/>
                        <a:pt x="88" y="122"/>
                      </a:cubicBezTo>
                      <a:cubicBezTo>
                        <a:pt x="88" y="122"/>
                        <a:pt x="89" y="122"/>
                        <a:pt x="89" y="122"/>
                      </a:cubicBezTo>
                      <a:cubicBezTo>
                        <a:pt x="89" y="123"/>
                        <a:pt x="86" y="123"/>
                        <a:pt x="87" y="124"/>
                      </a:cubicBezTo>
                      <a:cubicBezTo>
                        <a:pt x="87" y="124"/>
                        <a:pt x="90" y="125"/>
                        <a:pt x="89" y="125"/>
                      </a:cubicBezTo>
                      <a:cubicBezTo>
                        <a:pt x="87" y="127"/>
                        <a:pt x="91" y="127"/>
                        <a:pt x="92" y="126"/>
                      </a:cubicBezTo>
                      <a:cubicBezTo>
                        <a:pt x="91" y="127"/>
                        <a:pt x="90" y="127"/>
                        <a:pt x="88" y="127"/>
                      </a:cubicBezTo>
                      <a:cubicBezTo>
                        <a:pt x="88" y="127"/>
                        <a:pt x="86" y="129"/>
                        <a:pt x="86" y="129"/>
                      </a:cubicBezTo>
                      <a:cubicBezTo>
                        <a:pt x="86" y="129"/>
                        <a:pt x="87" y="130"/>
                        <a:pt x="87" y="130"/>
                      </a:cubicBezTo>
                      <a:cubicBezTo>
                        <a:pt x="89" y="131"/>
                        <a:pt x="88" y="131"/>
                        <a:pt x="89" y="131"/>
                      </a:cubicBezTo>
                      <a:cubicBezTo>
                        <a:pt x="90" y="131"/>
                        <a:pt x="94" y="133"/>
                        <a:pt x="95" y="131"/>
                      </a:cubicBezTo>
                      <a:cubicBezTo>
                        <a:pt x="95" y="128"/>
                        <a:pt x="97" y="129"/>
                        <a:pt x="98" y="128"/>
                      </a:cubicBezTo>
                      <a:cubicBezTo>
                        <a:pt x="98" y="128"/>
                        <a:pt x="96" y="122"/>
                        <a:pt x="96" y="122"/>
                      </a:cubicBezTo>
                      <a:cubicBezTo>
                        <a:pt x="96" y="123"/>
                        <a:pt x="98" y="126"/>
                        <a:pt x="98" y="126"/>
                      </a:cubicBezTo>
                      <a:cubicBezTo>
                        <a:pt x="99" y="128"/>
                        <a:pt x="100" y="126"/>
                        <a:pt x="101" y="126"/>
                      </a:cubicBezTo>
                      <a:cubicBezTo>
                        <a:pt x="101" y="126"/>
                        <a:pt x="98" y="130"/>
                        <a:pt x="98" y="130"/>
                      </a:cubicBezTo>
                      <a:cubicBezTo>
                        <a:pt x="98" y="130"/>
                        <a:pt x="102" y="129"/>
                        <a:pt x="102" y="129"/>
                      </a:cubicBezTo>
                      <a:cubicBezTo>
                        <a:pt x="103" y="129"/>
                        <a:pt x="104" y="129"/>
                        <a:pt x="104" y="129"/>
                      </a:cubicBezTo>
                      <a:cubicBezTo>
                        <a:pt x="105" y="129"/>
                        <a:pt x="106" y="128"/>
                        <a:pt x="107" y="128"/>
                      </a:cubicBezTo>
                      <a:cubicBezTo>
                        <a:pt x="107" y="129"/>
                        <a:pt x="106" y="130"/>
                        <a:pt x="105" y="130"/>
                      </a:cubicBezTo>
                      <a:cubicBezTo>
                        <a:pt x="104" y="130"/>
                        <a:pt x="102" y="130"/>
                        <a:pt x="101" y="131"/>
                      </a:cubicBezTo>
                      <a:cubicBezTo>
                        <a:pt x="100" y="132"/>
                        <a:pt x="103" y="131"/>
                        <a:pt x="103" y="131"/>
                      </a:cubicBezTo>
                      <a:cubicBezTo>
                        <a:pt x="105" y="131"/>
                        <a:pt x="107" y="131"/>
                        <a:pt x="109" y="131"/>
                      </a:cubicBezTo>
                      <a:cubicBezTo>
                        <a:pt x="108" y="131"/>
                        <a:pt x="104" y="131"/>
                        <a:pt x="104" y="132"/>
                      </a:cubicBezTo>
                      <a:cubicBezTo>
                        <a:pt x="104" y="132"/>
                        <a:pt x="106" y="133"/>
                        <a:pt x="106" y="134"/>
                      </a:cubicBezTo>
                      <a:cubicBezTo>
                        <a:pt x="106" y="134"/>
                        <a:pt x="106" y="135"/>
                        <a:pt x="106" y="135"/>
                      </a:cubicBezTo>
                      <a:cubicBezTo>
                        <a:pt x="106" y="136"/>
                        <a:pt x="105" y="136"/>
                        <a:pt x="106" y="137"/>
                      </a:cubicBezTo>
                      <a:cubicBezTo>
                        <a:pt x="106" y="137"/>
                        <a:pt x="108" y="136"/>
                        <a:pt x="109" y="136"/>
                      </a:cubicBezTo>
                      <a:cubicBezTo>
                        <a:pt x="110" y="136"/>
                        <a:pt x="109" y="136"/>
                        <a:pt x="110" y="137"/>
                      </a:cubicBezTo>
                      <a:cubicBezTo>
                        <a:pt x="111" y="138"/>
                        <a:pt x="111" y="139"/>
                        <a:pt x="112" y="140"/>
                      </a:cubicBezTo>
                      <a:cubicBezTo>
                        <a:pt x="112" y="141"/>
                        <a:pt x="109" y="141"/>
                        <a:pt x="109" y="141"/>
                      </a:cubicBezTo>
                      <a:cubicBezTo>
                        <a:pt x="105" y="138"/>
                        <a:pt x="99" y="136"/>
                        <a:pt x="95" y="137"/>
                      </a:cubicBezTo>
                      <a:cubicBezTo>
                        <a:pt x="91" y="137"/>
                        <a:pt x="96" y="140"/>
                        <a:pt x="98" y="140"/>
                      </a:cubicBezTo>
                      <a:cubicBezTo>
                        <a:pt x="101" y="141"/>
                        <a:pt x="103" y="144"/>
                        <a:pt x="106" y="144"/>
                      </a:cubicBezTo>
                      <a:cubicBezTo>
                        <a:pt x="107" y="144"/>
                        <a:pt x="108" y="143"/>
                        <a:pt x="110" y="143"/>
                      </a:cubicBezTo>
                      <a:cubicBezTo>
                        <a:pt x="110" y="144"/>
                        <a:pt x="113" y="144"/>
                        <a:pt x="113" y="144"/>
                      </a:cubicBezTo>
                      <a:cubicBezTo>
                        <a:pt x="114" y="145"/>
                        <a:pt x="113" y="146"/>
                        <a:pt x="113" y="146"/>
                      </a:cubicBezTo>
                      <a:cubicBezTo>
                        <a:pt x="110" y="147"/>
                        <a:pt x="114" y="148"/>
                        <a:pt x="113" y="149"/>
                      </a:cubicBezTo>
                      <a:cubicBezTo>
                        <a:pt x="113" y="150"/>
                        <a:pt x="111" y="149"/>
                        <a:pt x="111" y="151"/>
                      </a:cubicBezTo>
                      <a:cubicBezTo>
                        <a:pt x="111" y="152"/>
                        <a:pt x="113" y="152"/>
                        <a:pt x="113" y="152"/>
                      </a:cubicBezTo>
                      <a:cubicBezTo>
                        <a:pt x="112" y="153"/>
                        <a:pt x="110" y="151"/>
                        <a:pt x="110" y="152"/>
                      </a:cubicBezTo>
                      <a:cubicBezTo>
                        <a:pt x="109" y="153"/>
                        <a:pt x="109" y="154"/>
                        <a:pt x="109" y="155"/>
                      </a:cubicBezTo>
                      <a:cubicBezTo>
                        <a:pt x="109" y="155"/>
                        <a:pt x="111" y="155"/>
                        <a:pt x="111" y="155"/>
                      </a:cubicBezTo>
                      <a:cubicBezTo>
                        <a:pt x="111" y="156"/>
                        <a:pt x="109" y="157"/>
                        <a:pt x="108" y="157"/>
                      </a:cubicBezTo>
                      <a:cubicBezTo>
                        <a:pt x="107" y="157"/>
                        <a:pt x="106" y="157"/>
                        <a:pt x="105" y="157"/>
                      </a:cubicBezTo>
                      <a:cubicBezTo>
                        <a:pt x="104" y="156"/>
                        <a:pt x="103" y="156"/>
                        <a:pt x="102" y="157"/>
                      </a:cubicBezTo>
                      <a:cubicBezTo>
                        <a:pt x="101" y="158"/>
                        <a:pt x="101" y="157"/>
                        <a:pt x="100" y="158"/>
                      </a:cubicBezTo>
                      <a:cubicBezTo>
                        <a:pt x="100" y="158"/>
                        <a:pt x="103" y="161"/>
                        <a:pt x="104" y="161"/>
                      </a:cubicBezTo>
                      <a:cubicBezTo>
                        <a:pt x="104" y="160"/>
                        <a:pt x="104" y="160"/>
                        <a:pt x="103" y="160"/>
                      </a:cubicBezTo>
                      <a:cubicBezTo>
                        <a:pt x="103" y="160"/>
                        <a:pt x="106" y="160"/>
                        <a:pt x="106" y="160"/>
                      </a:cubicBezTo>
                      <a:cubicBezTo>
                        <a:pt x="106" y="160"/>
                        <a:pt x="111" y="158"/>
                        <a:pt x="111" y="159"/>
                      </a:cubicBezTo>
                      <a:cubicBezTo>
                        <a:pt x="110" y="159"/>
                        <a:pt x="109" y="159"/>
                        <a:pt x="108" y="160"/>
                      </a:cubicBezTo>
                      <a:cubicBezTo>
                        <a:pt x="109" y="159"/>
                        <a:pt x="111" y="161"/>
                        <a:pt x="110" y="161"/>
                      </a:cubicBezTo>
                      <a:cubicBezTo>
                        <a:pt x="111" y="161"/>
                        <a:pt x="114" y="162"/>
                        <a:pt x="115" y="162"/>
                      </a:cubicBezTo>
                      <a:cubicBezTo>
                        <a:pt x="114" y="162"/>
                        <a:pt x="112" y="162"/>
                        <a:pt x="112" y="162"/>
                      </a:cubicBezTo>
                      <a:cubicBezTo>
                        <a:pt x="112" y="162"/>
                        <a:pt x="116" y="165"/>
                        <a:pt x="116" y="165"/>
                      </a:cubicBezTo>
                      <a:cubicBezTo>
                        <a:pt x="113" y="165"/>
                        <a:pt x="111" y="161"/>
                        <a:pt x="108" y="161"/>
                      </a:cubicBezTo>
                      <a:cubicBezTo>
                        <a:pt x="106" y="161"/>
                        <a:pt x="101" y="160"/>
                        <a:pt x="100" y="162"/>
                      </a:cubicBezTo>
                      <a:cubicBezTo>
                        <a:pt x="100" y="163"/>
                        <a:pt x="99" y="163"/>
                        <a:pt x="98" y="164"/>
                      </a:cubicBezTo>
                      <a:cubicBezTo>
                        <a:pt x="97" y="164"/>
                        <a:pt x="97" y="166"/>
                        <a:pt x="98" y="165"/>
                      </a:cubicBezTo>
                      <a:cubicBezTo>
                        <a:pt x="100" y="165"/>
                        <a:pt x="102" y="164"/>
                        <a:pt x="103" y="162"/>
                      </a:cubicBezTo>
                      <a:cubicBezTo>
                        <a:pt x="103" y="163"/>
                        <a:pt x="105" y="163"/>
                        <a:pt x="105" y="163"/>
                      </a:cubicBezTo>
                      <a:cubicBezTo>
                        <a:pt x="106" y="163"/>
                        <a:pt x="108" y="166"/>
                        <a:pt x="108" y="163"/>
                      </a:cubicBezTo>
                      <a:cubicBezTo>
                        <a:pt x="108" y="162"/>
                        <a:pt x="110" y="164"/>
                        <a:pt x="110" y="164"/>
                      </a:cubicBezTo>
                      <a:cubicBezTo>
                        <a:pt x="110" y="164"/>
                        <a:pt x="114" y="164"/>
                        <a:pt x="113" y="165"/>
                      </a:cubicBezTo>
                      <a:cubicBezTo>
                        <a:pt x="113" y="165"/>
                        <a:pt x="112" y="165"/>
                        <a:pt x="112" y="165"/>
                      </a:cubicBezTo>
                      <a:cubicBezTo>
                        <a:pt x="112" y="165"/>
                        <a:pt x="114" y="166"/>
                        <a:pt x="114" y="166"/>
                      </a:cubicBezTo>
                      <a:cubicBezTo>
                        <a:pt x="113" y="166"/>
                        <a:pt x="111" y="166"/>
                        <a:pt x="110" y="165"/>
                      </a:cubicBezTo>
                      <a:cubicBezTo>
                        <a:pt x="109" y="164"/>
                        <a:pt x="109" y="165"/>
                        <a:pt x="109" y="166"/>
                      </a:cubicBezTo>
                      <a:cubicBezTo>
                        <a:pt x="109" y="165"/>
                        <a:pt x="103" y="164"/>
                        <a:pt x="102" y="164"/>
                      </a:cubicBezTo>
                      <a:cubicBezTo>
                        <a:pt x="101" y="164"/>
                        <a:pt x="95" y="166"/>
                        <a:pt x="96" y="168"/>
                      </a:cubicBezTo>
                      <a:cubicBezTo>
                        <a:pt x="97" y="169"/>
                        <a:pt x="103" y="167"/>
                        <a:pt x="104" y="167"/>
                      </a:cubicBezTo>
                      <a:cubicBezTo>
                        <a:pt x="105" y="167"/>
                        <a:pt x="107" y="167"/>
                        <a:pt x="108" y="168"/>
                      </a:cubicBezTo>
                      <a:cubicBezTo>
                        <a:pt x="108" y="168"/>
                        <a:pt x="112" y="169"/>
                        <a:pt x="112" y="169"/>
                      </a:cubicBezTo>
                      <a:cubicBezTo>
                        <a:pt x="112" y="170"/>
                        <a:pt x="107" y="168"/>
                        <a:pt x="107" y="168"/>
                      </a:cubicBezTo>
                      <a:cubicBezTo>
                        <a:pt x="105" y="167"/>
                        <a:pt x="102" y="168"/>
                        <a:pt x="100" y="168"/>
                      </a:cubicBezTo>
                      <a:cubicBezTo>
                        <a:pt x="93" y="170"/>
                        <a:pt x="101" y="172"/>
                        <a:pt x="103" y="171"/>
                      </a:cubicBezTo>
                      <a:cubicBezTo>
                        <a:pt x="102" y="172"/>
                        <a:pt x="101" y="173"/>
                        <a:pt x="99" y="173"/>
                      </a:cubicBezTo>
                      <a:cubicBezTo>
                        <a:pt x="96" y="174"/>
                        <a:pt x="101" y="175"/>
                        <a:pt x="101" y="175"/>
                      </a:cubicBezTo>
                      <a:cubicBezTo>
                        <a:pt x="101" y="175"/>
                        <a:pt x="97" y="174"/>
                        <a:pt x="97" y="176"/>
                      </a:cubicBezTo>
                      <a:cubicBezTo>
                        <a:pt x="97" y="179"/>
                        <a:pt x="99" y="177"/>
                        <a:pt x="101" y="176"/>
                      </a:cubicBezTo>
                      <a:cubicBezTo>
                        <a:pt x="103" y="175"/>
                        <a:pt x="105" y="173"/>
                        <a:pt x="107" y="172"/>
                      </a:cubicBezTo>
                      <a:cubicBezTo>
                        <a:pt x="108" y="172"/>
                        <a:pt x="114" y="169"/>
                        <a:pt x="114" y="171"/>
                      </a:cubicBezTo>
                      <a:cubicBezTo>
                        <a:pt x="114" y="171"/>
                        <a:pt x="111" y="171"/>
                        <a:pt x="111" y="171"/>
                      </a:cubicBezTo>
                      <a:cubicBezTo>
                        <a:pt x="111" y="171"/>
                        <a:pt x="113" y="171"/>
                        <a:pt x="114" y="172"/>
                      </a:cubicBezTo>
                      <a:cubicBezTo>
                        <a:pt x="111" y="170"/>
                        <a:pt x="98" y="178"/>
                        <a:pt x="99" y="179"/>
                      </a:cubicBezTo>
                      <a:cubicBezTo>
                        <a:pt x="99" y="180"/>
                        <a:pt x="105" y="178"/>
                        <a:pt x="106" y="178"/>
                      </a:cubicBezTo>
                      <a:cubicBezTo>
                        <a:pt x="106" y="178"/>
                        <a:pt x="102" y="179"/>
                        <a:pt x="101" y="180"/>
                      </a:cubicBezTo>
                      <a:cubicBezTo>
                        <a:pt x="101" y="180"/>
                        <a:pt x="103" y="184"/>
                        <a:pt x="104" y="183"/>
                      </a:cubicBezTo>
                      <a:cubicBezTo>
                        <a:pt x="105" y="182"/>
                        <a:pt x="106" y="180"/>
                        <a:pt x="107" y="180"/>
                      </a:cubicBezTo>
                      <a:cubicBezTo>
                        <a:pt x="108" y="180"/>
                        <a:pt x="112" y="181"/>
                        <a:pt x="112" y="181"/>
                      </a:cubicBezTo>
                      <a:cubicBezTo>
                        <a:pt x="112" y="181"/>
                        <a:pt x="108" y="181"/>
                        <a:pt x="108" y="181"/>
                      </a:cubicBezTo>
                      <a:cubicBezTo>
                        <a:pt x="106" y="181"/>
                        <a:pt x="105" y="182"/>
                        <a:pt x="104" y="183"/>
                      </a:cubicBezTo>
                      <a:cubicBezTo>
                        <a:pt x="104" y="184"/>
                        <a:pt x="104" y="185"/>
                        <a:pt x="104" y="186"/>
                      </a:cubicBezTo>
                      <a:cubicBezTo>
                        <a:pt x="105" y="189"/>
                        <a:pt x="105" y="188"/>
                        <a:pt x="107" y="187"/>
                      </a:cubicBezTo>
                      <a:cubicBezTo>
                        <a:pt x="106" y="188"/>
                        <a:pt x="105" y="192"/>
                        <a:pt x="106" y="193"/>
                      </a:cubicBezTo>
                      <a:cubicBezTo>
                        <a:pt x="106" y="193"/>
                        <a:pt x="109" y="189"/>
                        <a:pt x="110" y="189"/>
                      </a:cubicBezTo>
                      <a:cubicBezTo>
                        <a:pt x="110" y="190"/>
                        <a:pt x="109" y="191"/>
                        <a:pt x="110" y="192"/>
                      </a:cubicBezTo>
                      <a:cubicBezTo>
                        <a:pt x="110" y="193"/>
                        <a:pt x="111" y="191"/>
                        <a:pt x="112" y="191"/>
                      </a:cubicBezTo>
                      <a:cubicBezTo>
                        <a:pt x="114" y="189"/>
                        <a:pt x="110" y="187"/>
                        <a:pt x="110" y="186"/>
                      </a:cubicBezTo>
                      <a:cubicBezTo>
                        <a:pt x="110" y="186"/>
                        <a:pt x="112" y="189"/>
                        <a:pt x="113" y="189"/>
                      </a:cubicBezTo>
                      <a:cubicBezTo>
                        <a:pt x="114" y="190"/>
                        <a:pt x="114" y="189"/>
                        <a:pt x="115" y="188"/>
                      </a:cubicBezTo>
                      <a:cubicBezTo>
                        <a:pt x="114" y="188"/>
                        <a:pt x="117" y="191"/>
                        <a:pt x="116" y="192"/>
                      </a:cubicBezTo>
                      <a:cubicBezTo>
                        <a:pt x="117" y="191"/>
                        <a:pt x="114" y="189"/>
                        <a:pt x="114" y="191"/>
                      </a:cubicBezTo>
                      <a:cubicBezTo>
                        <a:pt x="114" y="193"/>
                        <a:pt x="116" y="195"/>
                        <a:pt x="114" y="196"/>
                      </a:cubicBezTo>
                      <a:cubicBezTo>
                        <a:pt x="114" y="196"/>
                        <a:pt x="114" y="193"/>
                        <a:pt x="114" y="193"/>
                      </a:cubicBezTo>
                      <a:cubicBezTo>
                        <a:pt x="114" y="192"/>
                        <a:pt x="112" y="194"/>
                        <a:pt x="111" y="194"/>
                      </a:cubicBezTo>
                      <a:cubicBezTo>
                        <a:pt x="110" y="194"/>
                        <a:pt x="109" y="196"/>
                        <a:pt x="109" y="197"/>
                      </a:cubicBezTo>
                      <a:cubicBezTo>
                        <a:pt x="108" y="199"/>
                        <a:pt x="111" y="197"/>
                        <a:pt x="111" y="198"/>
                      </a:cubicBezTo>
                      <a:cubicBezTo>
                        <a:pt x="112" y="199"/>
                        <a:pt x="110" y="200"/>
                        <a:pt x="110" y="200"/>
                      </a:cubicBezTo>
                      <a:cubicBezTo>
                        <a:pt x="110" y="200"/>
                        <a:pt x="112" y="199"/>
                        <a:pt x="113" y="201"/>
                      </a:cubicBezTo>
                      <a:cubicBezTo>
                        <a:pt x="113" y="203"/>
                        <a:pt x="115" y="204"/>
                        <a:pt x="115" y="205"/>
                      </a:cubicBezTo>
                      <a:cubicBezTo>
                        <a:pt x="114" y="207"/>
                        <a:pt x="115" y="207"/>
                        <a:pt x="117" y="209"/>
                      </a:cubicBezTo>
                      <a:cubicBezTo>
                        <a:pt x="118" y="210"/>
                        <a:pt x="119" y="212"/>
                        <a:pt x="120" y="210"/>
                      </a:cubicBezTo>
                      <a:cubicBezTo>
                        <a:pt x="120" y="210"/>
                        <a:pt x="121" y="215"/>
                        <a:pt x="122" y="215"/>
                      </a:cubicBezTo>
                      <a:cubicBezTo>
                        <a:pt x="123" y="216"/>
                        <a:pt x="122" y="215"/>
                        <a:pt x="123" y="215"/>
                      </a:cubicBezTo>
                      <a:cubicBezTo>
                        <a:pt x="124" y="216"/>
                        <a:pt x="125" y="217"/>
                        <a:pt x="126" y="218"/>
                      </a:cubicBezTo>
                      <a:cubicBezTo>
                        <a:pt x="128" y="219"/>
                        <a:pt x="130" y="220"/>
                        <a:pt x="132" y="219"/>
                      </a:cubicBezTo>
                      <a:cubicBezTo>
                        <a:pt x="133" y="219"/>
                        <a:pt x="136" y="219"/>
                        <a:pt x="136" y="218"/>
                      </a:cubicBezTo>
                      <a:cubicBezTo>
                        <a:pt x="136" y="218"/>
                        <a:pt x="136" y="221"/>
                        <a:pt x="136" y="221"/>
                      </a:cubicBezTo>
                      <a:cubicBezTo>
                        <a:pt x="136" y="221"/>
                        <a:pt x="138" y="217"/>
                        <a:pt x="138" y="218"/>
                      </a:cubicBezTo>
                      <a:cubicBezTo>
                        <a:pt x="139" y="218"/>
                        <a:pt x="138" y="219"/>
                        <a:pt x="138" y="219"/>
                      </a:cubicBezTo>
                      <a:cubicBezTo>
                        <a:pt x="138" y="220"/>
                        <a:pt x="139" y="220"/>
                        <a:pt x="139" y="220"/>
                      </a:cubicBezTo>
                      <a:cubicBezTo>
                        <a:pt x="139" y="220"/>
                        <a:pt x="136" y="221"/>
                        <a:pt x="137" y="222"/>
                      </a:cubicBezTo>
                      <a:cubicBezTo>
                        <a:pt x="138" y="222"/>
                        <a:pt x="138" y="222"/>
                        <a:pt x="139" y="221"/>
                      </a:cubicBezTo>
                      <a:cubicBezTo>
                        <a:pt x="140" y="222"/>
                        <a:pt x="139" y="223"/>
                        <a:pt x="139" y="223"/>
                      </a:cubicBezTo>
                      <a:cubicBezTo>
                        <a:pt x="139" y="224"/>
                        <a:pt x="142" y="221"/>
                        <a:pt x="142" y="222"/>
                      </a:cubicBezTo>
                      <a:cubicBezTo>
                        <a:pt x="142" y="223"/>
                        <a:pt x="140" y="224"/>
                        <a:pt x="140" y="225"/>
                      </a:cubicBezTo>
                      <a:cubicBezTo>
                        <a:pt x="140" y="224"/>
                        <a:pt x="143" y="223"/>
                        <a:pt x="142" y="225"/>
                      </a:cubicBezTo>
                      <a:cubicBezTo>
                        <a:pt x="142" y="225"/>
                        <a:pt x="142" y="225"/>
                        <a:pt x="142" y="224"/>
                      </a:cubicBezTo>
                      <a:cubicBezTo>
                        <a:pt x="142" y="226"/>
                        <a:pt x="145" y="223"/>
                        <a:pt x="145" y="223"/>
                      </a:cubicBezTo>
                      <a:cubicBezTo>
                        <a:pt x="146" y="224"/>
                        <a:pt x="145" y="226"/>
                        <a:pt x="145" y="227"/>
                      </a:cubicBezTo>
                      <a:cubicBezTo>
                        <a:pt x="144" y="225"/>
                        <a:pt x="153" y="225"/>
                        <a:pt x="147" y="222"/>
                      </a:cubicBezTo>
                      <a:cubicBezTo>
                        <a:pt x="148" y="222"/>
                        <a:pt x="153" y="222"/>
                        <a:pt x="150" y="221"/>
                      </a:cubicBezTo>
                      <a:cubicBezTo>
                        <a:pt x="147" y="219"/>
                        <a:pt x="151" y="220"/>
                        <a:pt x="152" y="218"/>
                      </a:cubicBezTo>
                      <a:cubicBezTo>
                        <a:pt x="152" y="218"/>
                        <a:pt x="149" y="218"/>
                        <a:pt x="149" y="218"/>
                      </a:cubicBezTo>
                      <a:cubicBezTo>
                        <a:pt x="150" y="217"/>
                        <a:pt x="151" y="216"/>
                        <a:pt x="152" y="216"/>
                      </a:cubicBezTo>
                      <a:cubicBezTo>
                        <a:pt x="154" y="214"/>
                        <a:pt x="151" y="215"/>
                        <a:pt x="151" y="214"/>
                      </a:cubicBezTo>
                      <a:cubicBezTo>
                        <a:pt x="151" y="214"/>
                        <a:pt x="154" y="213"/>
                        <a:pt x="154" y="212"/>
                      </a:cubicBezTo>
                      <a:cubicBezTo>
                        <a:pt x="154" y="211"/>
                        <a:pt x="154" y="209"/>
                        <a:pt x="153" y="208"/>
                      </a:cubicBezTo>
                      <a:cubicBezTo>
                        <a:pt x="152" y="208"/>
                        <a:pt x="154" y="207"/>
                        <a:pt x="153" y="206"/>
                      </a:cubicBezTo>
                      <a:cubicBezTo>
                        <a:pt x="153" y="206"/>
                        <a:pt x="151" y="205"/>
                        <a:pt x="151" y="205"/>
                      </a:cubicBezTo>
                      <a:cubicBezTo>
                        <a:pt x="151" y="205"/>
                        <a:pt x="155" y="204"/>
                        <a:pt x="156" y="204"/>
                      </a:cubicBezTo>
                      <a:cubicBezTo>
                        <a:pt x="159" y="204"/>
                        <a:pt x="156" y="203"/>
                        <a:pt x="155" y="202"/>
                      </a:cubicBezTo>
                      <a:cubicBezTo>
                        <a:pt x="155" y="202"/>
                        <a:pt x="160" y="202"/>
                        <a:pt x="160" y="202"/>
                      </a:cubicBezTo>
                      <a:cubicBezTo>
                        <a:pt x="159" y="201"/>
                        <a:pt x="157" y="201"/>
                        <a:pt x="156" y="200"/>
                      </a:cubicBezTo>
                      <a:cubicBezTo>
                        <a:pt x="156" y="200"/>
                        <a:pt x="160" y="201"/>
                        <a:pt x="160" y="200"/>
                      </a:cubicBezTo>
                      <a:cubicBezTo>
                        <a:pt x="161" y="200"/>
                        <a:pt x="160" y="200"/>
                        <a:pt x="160" y="199"/>
                      </a:cubicBezTo>
                      <a:cubicBezTo>
                        <a:pt x="161" y="199"/>
                        <a:pt x="161" y="199"/>
                        <a:pt x="161" y="199"/>
                      </a:cubicBezTo>
                      <a:cubicBezTo>
                        <a:pt x="162" y="198"/>
                        <a:pt x="158" y="197"/>
                        <a:pt x="158" y="197"/>
                      </a:cubicBezTo>
                      <a:cubicBezTo>
                        <a:pt x="158" y="197"/>
                        <a:pt x="163" y="197"/>
                        <a:pt x="162" y="196"/>
                      </a:cubicBezTo>
                      <a:cubicBezTo>
                        <a:pt x="162" y="195"/>
                        <a:pt x="163" y="195"/>
                        <a:pt x="161" y="194"/>
                      </a:cubicBezTo>
                      <a:cubicBezTo>
                        <a:pt x="161" y="194"/>
                        <a:pt x="158" y="194"/>
                        <a:pt x="158" y="193"/>
                      </a:cubicBezTo>
                      <a:cubicBezTo>
                        <a:pt x="158" y="193"/>
                        <a:pt x="163" y="192"/>
                        <a:pt x="163" y="192"/>
                      </a:cubicBezTo>
                      <a:cubicBezTo>
                        <a:pt x="165" y="192"/>
                        <a:pt x="164" y="189"/>
                        <a:pt x="162" y="189"/>
                      </a:cubicBezTo>
                      <a:cubicBezTo>
                        <a:pt x="161" y="188"/>
                        <a:pt x="158" y="187"/>
                        <a:pt x="161" y="186"/>
                      </a:cubicBezTo>
                      <a:cubicBezTo>
                        <a:pt x="163" y="186"/>
                        <a:pt x="166" y="187"/>
                        <a:pt x="167" y="185"/>
                      </a:cubicBezTo>
                      <a:cubicBezTo>
                        <a:pt x="167" y="185"/>
                        <a:pt x="165" y="183"/>
                        <a:pt x="165" y="183"/>
                      </a:cubicBezTo>
                      <a:cubicBezTo>
                        <a:pt x="165" y="182"/>
                        <a:pt x="167" y="182"/>
                        <a:pt x="167" y="182"/>
                      </a:cubicBezTo>
                      <a:cubicBezTo>
                        <a:pt x="168" y="181"/>
                        <a:pt x="170" y="181"/>
                        <a:pt x="172" y="182"/>
                      </a:cubicBezTo>
                      <a:cubicBezTo>
                        <a:pt x="172" y="182"/>
                        <a:pt x="174" y="182"/>
                        <a:pt x="174" y="182"/>
                      </a:cubicBezTo>
                      <a:cubicBezTo>
                        <a:pt x="175" y="181"/>
                        <a:pt x="173" y="180"/>
                        <a:pt x="173" y="179"/>
                      </a:cubicBezTo>
                      <a:cubicBezTo>
                        <a:pt x="174" y="178"/>
                        <a:pt x="177" y="174"/>
                        <a:pt x="179" y="176"/>
                      </a:cubicBezTo>
                      <a:cubicBezTo>
                        <a:pt x="178" y="175"/>
                        <a:pt x="175" y="181"/>
                        <a:pt x="176" y="181"/>
                      </a:cubicBezTo>
                      <a:cubicBezTo>
                        <a:pt x="177" y="182"/>
                        <a:pt x="179" y="179"/>
                        <a:pt x="181" y="179"/>
                      </a:cubicBezTo>
                      <a:cubicBezTo>
                        <a:pt x="181" y="179"/>
                        <a:pt x="183" y="180"/>
                        <a:pt x="183" y="180"/>
                      </a:cubicBezTo>
                      <a:cubicBezTo>
                        <a:pt x="183" y="180"/>
                        <a:pt x="183" y="178"/>
                        <a:pt x="183" y="178"/>
                      </a:cubicBezTo>
                      <a:cubicBezTo>
                        <a:pt x="186" y="179"/>
                        <a:pt x="186" y="178"/>
                        <a:pt x="187" y="177"/>
                      </a:cubicBezTo>
                      <a:cubicBezTo>
                        <a:pt x="188" y="176"/>
                        <a:pt x="189" y="176"/>
                        <a:pt x="190" y="176"/>
                      </a:cubicBezTo>
                      <a:cubicBezTo>
                        <a:pt x="192" y="175"/>
                        <a:pt x="192" y="174"/>
                        <a:pt x="193" y="173"/>
                      </a:cubicBezTo>
                      <a:cubicBezTo>
                        <a:pt x="194" y="172"/>
                        <a:pt x="196" y="170"/>
                        <a:pt x="197" y="168"/>
                      </a:cubicBezTo>
                      <a:cubicBezTo>
                        <a:pt x="199" y="166"/>
                        <a:pt x="199" y="165"/>
                        <a:pt x="201" y="165"/>
                      </a:cubicBezTo>
                      <a:cubicBezTo>
                        <a:pt x="202" y="164"/>
                        <a:pt x="205" y="164"/>
                        <a:pt x="205" y="162"/>
                      </a:cubicBezTo>
                      <a:cubicBezTo>
                        <a:pt x="204" y="162"/>
                        <a:pt x="203" y="157"/>
                        <a:pt x="203" y="157"/>
                      </a:cubicBezTo>
                      <a:cubicBezTo>
                        <a:pt x="204" y="157"/>
                        <a:pt x="207" y="160"/>
                        <a:pt x="208" y="160"/>
                      </a:cubicBezTo>
                      <a:cubicBezTo>
                        <a:pt x="209" y="161"/>
                        <a:pt x="210" y="161"/>
                        <a:pt x="211" y="161"/>
                      </a:cubicBezTo>
                      <a:cubicBezTo>
                        <a:pt x="211" y="161"/>
                        <a:pt x="213" y="160"/>
                        <a:pt x="213" y="160"/>
                      </a:cubicBezTo>
                      <a:cubicBezTo>
                        <a:pt x="214" y="160"/>
                        <a:pt x="215" y="161"/>
                        <a:pt x="216" y="160"/>
                      </a:cubicBezTo>
                      <a:cubicBezTo>
                        <a:pt x="216" y="160"/>
                        <a:pt x="214" y="158"/>
                        <a:pt x="217" y="159"/>
                      </a:cubicBezTo>
                      <a:cubicBezTo>
                        <a:pt x="219" y="159"/>
                        <a:pt x="221" y="159"/>
                        <a:pt x="223" y="158"/>
                      </a:cubicBezTo>
                      <a:cubicBezTo>
                        <a:pt x="228" y="157"/>
                        <a:pt x="232" y="156"/>
                        <a:pt x="237" y="154"/>
                      </a:cubicBezTo>
                      <a:cubicBezTo>
                        <a:pt x="238" y="153"/>
                        <a:pt x="254" y="143"/>
                        <a:pt x="255" y="143"/>
                      </a:cubicBezTo>
                      <a:cubicBezTo>
                        <a:pt x="254" y="143"/>
                        <a:pt x="247" y="143"/>
                        <a:pt x="246" y="143"/>
                      </a:cubicBezTo>
                      <a:cubicBezTo>
                        <a:pt x="244" y="142"/>
                        <a:pt x="242" y="141"/>
                        <a:pt x="240" y="141"/>
                      </a:cubicBezTo>
                      <a:cubicBezTo>
                        <a:pt x="238" y="141"/>
                        <a:pt x="236" y="142"/>
                        <a:pt x="235" y="142"/>
                      </a:cubicBezTo>
                      <a:cubicBezTo>
                        <a:pt x="233" y="143"/>
                        <a:pt x="233" y="141"/>
                        <a:pt x="232" y="142"/>
                      </a:cubicBezTo>
                      <a:cubicBezTo>
                        <a:pt x="231" y="142"/>
                        <a:pt x="230" y="144"/>
                        <a:pt x="229" y="144"/>
                      </a:cubicBezTo>
                      <a:cubicBezTo>
                        <a:pt x="225" y="144"/>
                        <a:pt x="232" y="140"/>
                        <a:pt x="233" y="141"/>
                      </a:cubicBezTo>
                      <a:cubicBezTo>
                        <a:pt x="232" y="140"/>
                        <a:pt x="229" y="141"/>
                        <a:pt x="228" y="141"/>
                      </a:cubicBezTo>
                      <a:cubicBezTo>
                        <a:pt x="225" y="141"/>
                        <a:pt x="223" y="140"/>
                        <a:pt x="221" y="140"/>
                      </a:cubicBezTo>
                      <a:cubicBezTo>
                        <a:pt x="222" y="140"/>
                        <a:pt x="225" y="138"/>
                        <a:pt x="226" y="137"/>
                      </a:cubicBezTo>
                      <a:cubicBezTo>
                        <a:pt x="226" y="134"/>
                        <a:pt x="228" y="135"/>
                        <a:pt x="229" y="136"/>
                      </a:cubicBezTo>
                      <a:cubicBezTo>
                        <a:pt x="231" y="136"/>
                        <a:pt x="239" y="134"/>
                        <a:pt x="240" y="133"/>
                      </a:cubicBezTo>
                      <a:cubicBezTo>
                        <a:pt x="240" y="132"/>
                        <a:pt x="235" y="131"/>
                        <a:pt x="234" y="130"/>
                      </a:cubicBezTo>
                      <a:cubicBezTo>
                        <a:pt x="235" y="131"/>
                        <a:pt x="239" y="132"/>
                        <a:pt x="240" y="132"/>
                      </a:cubicBezTo>
                      <a:cubicBezTo>
                        <a:pt x="241" y="133"/>
                        <a:pt x="245" y="133"/>
                        <a:pt x="245" y="135"/>
                      </a:cubicBezTo>
                      <a:cubicBezTo>
                        <a:pt x="244" y="138"/>
                        <a:pt x="246" y="139"/>
                        <a:pt x="248" y="139"/>
                      </a:cubicBezTo>
                      <a:cubicBezTo>
                        <a:pt x="248" y="139"/>
                        <a:pt x="254" y="139"/>
                        <a:pt x="253" y="138"/>
                      </a:cubicBezTo>
                      <a:cubicBezTo>
                        <a:pt x="253" y="138"/>
                        <a:pt x="253" y="140"/>
                        <a:pt x="254" y="140"/>
                      </a:cubicBezTo>
                      <a:cubicBezTo>
                        <a:pt x="256" y="139"/>
                        <a:pt x="257" y="136"/>
                        <a:pt x="257" y="134"/>
                      </a:cubicBezTo>
                      <a:cubicBezTo>
                        <a:pt x="257" y="133"/>
                        <a:pt x="257" y="129"/>
                        <a:pt x="255" y="130"/>
                      </a:cubicBezTo>
                      <a:cubicBezTo>
                        <a:pt x="253" y="132"/>
                        <a:pt x="254" y="130"/>
                        <a:pt x="253" y="129"/>
                      </a:cubicBezTo>
                      <a:cubicBezTo>
                        <a:pt x="251" y="127"/>
                        <a:pt x="248" y="126"/>
                        <a:pt x="245" y="124"/>
                      </a:cubicBezTo>
                      <a:cubicBezTo>
                        <a:pt x="244" y="123"/>
                        <a:pt x="243" y="123"/>
                        <a:pt x="242" y="122"/>
                      </a:cubicBezTo>
                      <a:cubicBezTo>
                        <a:pt x="242" y="122"/>
                        <a:pt x="238" y="123"/>
                        <a:pt x="238" y="124"/>
                      </a:cubicBezTo>
                      <a:cubicBezTo>
                        <a:pt x="238" y="124"/>
                        <a:pt x="239" y="123"/>
                        <a:pt x="238" y="123"/>
                      </a:cubicBezTo>
                      <a:cubicBezTo>
                        <a:pt x="238" y="123"/>
                        <a:pt x="237" y="122"/>
                        <a:pt x="237" y="122"/>
                      </a:cubicBezTo>
                      <a:cubicBezTo>
                        <a:pt x="237" y="121"/>
                        <a:pt x="241" y="122"/>
                        <a:pt x="241" y="121"/>
                      </a:cubicBezTo>
                      <a:cubicBezTo>
                        <a:pt x="241" y="119"/>
                        <a:pt x="241" y="118"/>
                        <a:pt x="238" y="118"/>
                      </a:cubicBezTo>
                      <a:cubicBezTo>
                        <a:pt x="236" y="119"/>
                        <a:pt x="235" y="121"/>
                        <a:pt x="233" y="119"/>
                      </a:cubicBezTo>
                      <a:cubicBezTo>
                        <a:pt x="233" y="119"/>
                        <a:pt x="229" y="119"/>
                        <a:pt x="229" y="118"/>
                      </a:cubicBezTo>
                      <a:cubicBezTo>
                        <a:pt x="229" y="116"/>
                        <a:pt x="234" y="119"/>
                        <a:pt x="234" y="119"/>
                      </a:cubicBezTo>
                      <a:cubicBezTo>
                        <a:pt x="235" y="119"/>
                        <a:pt x="240" y="118"/>
                        <a:pt x="240" y="117"/>
                      </a:cubicBezTo>
                      <a:cubicBezTo>
                        <a:pt x="241" y="117"/>
                        <a:pt x="236" y="115"/>
                        <a:pt x="235" y="115"/>
                      </a:cubicBezTo>
                      <a:cubicBezTo>
                        <a:pt x="233" y="115"/>
                        <a:pt x="230" y="115"/>
                        <a:pt x="228" y="116"/>
                      </a:cubicBezTo>
                      <a:cubicBezTo>
                        <a:pt x="229" y="116"/>
                        <a:pt x="233" y="113"/>
                        <a:pt x="233" y="114"/>
                      </a:cubicBezTo>
                      <a:cubicBezTo>
                        <a:pt x="233" y="113"/>
                        <a:pt x="229" y="113"/>
                        <a:pt x="229" y="112"/>
                      </a:cubicBezTo>
                      <a:cubicBezTo>
                        <a:pt x="232" y="113"/>
                        <a:pt x="235" y="115"/>
                        <a:pt x="238" y="113"/>
                      </a:cubicBezTo>
                      <a:cubicBezTo>
                        <a:pt x="238" y="113"/>
                        <a:pt x="241" y="112"/>
                        <a:pt x="241" y="111"/>
                      </a:cubicBezTo>
                      <a:cubicBezTo>
                        <a:pt x="240" y="110"/>
                        <a:pt x="238" y="109"/>
                        <a:pt x="238" y="108"/>
                      </a:cubicBezTo>
                      <a:cubicBezTo>
                        <a:pt x="238" y="109"/>
                        <a:pt x="241" y="110"/>
                        <a:pt x="242" y="110"/>
                      </a:cubicBezTo>
                      <a:cubicBezTo>
                        <a:pt x="244" y="111"/>
                        <a:pt x="243" y="109"/>
                        <a:pt x="245" y="109"/>
                      </a:cubicBezTo>
                      <a:cubicBezTo>
                        <a:pt x="246" y="109"/>
                        <a:pt x="254" y="111"/>
                        <a:pt x="254" y="111"/>
                      </a:cubicBezTo>
                      <a:cubicBezTo>
                        <a:pt x="253" y="111"/>
                        <a:pt x="246" y="110"/>
                        <a:pt x="246" y="110"/>
                      </a:cubicBezTo>
                      <a:cubicBezTo>
                        <a:pt x="248" y="114"/>
                        <a:pt x="254" y="113"/>
                        <a:pt x="257" y="113"/>
                      </a:cubicBezTo>
                      <a:cubicBezTo>
                        <a:pt x="258" y="112"/>
                        <a:pt x="261" y="113"/>
                        <a:pt x="262" y="112"/>
                      </a:cubicBezTo>
                      <a:cubicBezTo>
                        <a:pt x="265" y="111"/>
                        <a:pt x="264" y="109"/>
                        <a:pt x="262" y="108"/>
                      </a:cubicBezTo>
                      <a:cubicBezTo>
                        <a:pt x="261" y="107"/>
                        <a:pt x="258" y="106"/>
                        <a:pt x="257" y="106"/>
                      </a:cubicBezTo>
                      <a:cubicBezTo>
                        <a:pt x="256" y="106"/>
                        <a:pt x="257" y="109"/>
                        <a:pt x="257" y="110"/>
                      </a:cubicBezTo>
                      <a:cubicBezTo>
                        <a:pt x="256" y="109"/>
                        <a:pt x="256" y="108"/>
                        <a:pt x="255" y="107"/>
                      </a:cubicBezTo>
                      <a:cubicBezTo>
                        <a:pt x="255" y="106"/>
                        <a:pt x="254" y="107"/>
                        <a:pt x="253" y="106"/>
                      </a:cubicBezTo>
                      <a:cubicBezTo>
                        <a:pt x="254" y="107"/>
                        <a:pt x="256" y="101"/>
                        <a:pt x="256" y="100"/>
                      </a:cubicBezTo>
                      <a:cubicBezTo>
                        <a:pt x="256" y="100"/>
                        <a:pt x="257" y="103"/>
                        <a:pt x="257" y="103"/>
                      </a:cubicBezTo>
                      <a:cubicBezTo>
                        <a:pt x="257" y="105"/>
                        <a:pt x="257" y="106"/>
                        <a:pt x="258" y="106"/>
                      </a:cubicBezTo>
                      <a:cubicBezTo>
                        <a:pt x="261" y="106"/>
                        <a:pt x="263" y="105"/>
                        <a:pt x="265" y="105"/>
                      </a:cubicBezTo>
                      <a:cubicBezTo>
                        <a:pt x="266" y="105"/>
                        <a:pt x="272" y="103"/>
                        <a:pt x="270" y="101"/>
                      </a:cubicBezTo>
                      <a:cubicBezTo>
                        <a:pt x="268" y="100"/>
                        <a:pt x="267" y="102"/>
                        <a:pt x="266" y="101"/>
                      </a:cubicBezTo>
                      <a:cubicBezTo>
                        <a:pt x="266" y="100"/>
                        <a:pt x="266" y="100"/>
                        <a:pt x="266" y="99"/>
                      </a:cubicBezTo>
                      <a:cubicBezTo>
                        <a:pt x="267" y="98"/>
                        <a:pt x="266" y="97"/>
                        <a:pt x="265" y="97"/>
                      </a:cubicBezTo>
                      <a:cubicBezTo>
                        <a:pt x="265" y="96"/>
                        <a:pt x="262" y="96"/>
                        <a:pt x="261" y="96"/>
                      </a:cubicBezTo>
                      <a:cubicBezTo>
                        <a:pt x="259" y="96"/>
                        <a:pt x="258" y="98"/>
                        <a:pt x="256" y="96"/>
                      </a:cubicBezTo>
                      <a:cubicBezTo>
                        <a:pt x="260" y="99"/>
                        <a:pt x="262" y="91"/>
                        <a:pt x="266" y="95"/>
                      </a:cubicBezTo>
                      <a:cubicBezTo>
                        <a:pt x="267" y="97"/>
                        <a:pt x="269" y="94"/>
                        <a:pt x="269" y="92"/>
                      </a:cubicBezTo>
                      <a:cubicBezTo>
                        <a:pt x="269" y="91"/>
                        <a:pt x="266" y="88"/>
                        <a:pt x="266" y="88"/>
                      </a:cubicBezTo>
                      <a:cubicBezTo>
                        <a:pt x="266" y="87"/>
                        <a:pt x="269" y="90"/>
                        <a:pt x="269" y="91"/>
                      </a:cubicBezTo>
                      <a:cubicBezTo>
                        <a:pt x="269" y="92"/>
                        <a:pt x="271" y="90"/>
                        <a:pt x="270" y="88"/>
                      </a:cubicBezTo>
                      <a:cubicBezTo>
                        <a:pt x="269" y="87"/>
                        <a:pt x="267" y="85"/>
                        <a:pt x="266" y="84"/>
                      </a:cubicBezTo>
                      <a:cubicBezTo>
                        <a:pt x="264" y="84"/>
                        <a:pt x="261" y="85"/>
                        <a:pt x="259" y="84"/>
                      </a:cubicBezTo>
                      <a:cubicBezTo>
                        <a:pt x="258" y="83"/>
                        <a:pt x="258" y="81"/>
                        <a:pt x="256" y="81"/>
                      </a:cubicBezTo>
                      <a:cubicBezTo>
                        <a:pt x="256" y="80"/>
                        <a:pt x="252" y="81"/>
                        <a:pt x="253" y="80"/>
                      </a:cubicBezTo>
                      <a:cubicBezTo>
                        <a:pt x="254" y="78"/>
                        <a:pt x="254" y="77"/>
                        <a:pt x="256" y="79"/>
                      </a:cubicBezTo>
                      <a:cubicBezTo>
                        <a:pt x="258" y="81"/>
                        <a:pt x="260" y="78"/>
                        <a:pt x="262" y="77"/>
                      </a:cubicBezTo>
                      <a:cubicBezTo>
                        <a:pt x="265" y="75"/>
                        <a:pt x="271" y="81"/>
                        <a:pt x="274" y="78"/>
                      </a:cubicBezTo>
                      <a:cubicBezTo>
                        <a:pt x="275" y="77"/>
                        <a:pt x="275" y="72"/>
                        <a:pt x="272" y="73"/>
                      </a:cubicBezTo>
                      <a:cubicBezTo>
                        <a:pt x="271" y="73"/>
                        <a:pt x="270" y="74"/>
                        <a:pt x="269" y="73"/>
                      </a:cubicBezTo>
                      <a:cubicBezTo>
                        <a:pt x="267" y="73"/>
                        <a:pt x="265" y="72"/>
                        <a:pt x="263" y="70"/>
                      </a:cubicBezTo>
                      <a:cubicBezTo>
                        <a:pt x="260" y="68"/>
                        <a:pt x="271" y="71"/>
                        <a:pt x="271" y="70"/>
                      </a:cubicBezTo>
                      <a:cubicBezTo>
                        <a:pt x="270" y="68"/>
                        <a:pt x="265" y="67"/>
                        <a:pt x="263" y="66"/>
                      </a:cubicBezTo>
                      <a:cubicBezTo>
                        <a:pt x="260" y="65"/>
                        <a:pt x="260" y="66"/>
                        <a:pt x="259" y="68"/>
                      </a:cubicBezTo>
                      <a:cubicBezTo>
                        <a:pt x="259" y="69"/>
                        <a:pt x="257" y="70"/>
                        <a:pt x="256" y="69"/>
                      </a:cubicBezTo>
                      <a:cubicBezTo>
                        <a:pt x="255" y="69"/>
                        <a:pt x="258" y="65"/>
                        <a:pt x="258" y="64"/>
                      </a:cubicBezTo>
                      <a:cubicBezTo>
                        <a:pt x="258" y="63"/>
                        <a:pt x="259" y="61"/>
                        <a:pt x="260" y="60"/>
                      </a:cubicBezTo>
                      <a:cubicBezTo>
                        <a:pt x="260" y="59"/>
                        <a:pt x="260" y="57"/>
                        <a:pt x="261" y="57"/>
                      </a:cubicBezTo>
                      <a:cubicBezTo>
                        <a:pt x="262" y="57"/>
                        <a:pt x="264" y="57"/>
                        <a:pt x="265" y="56"/>
                      </a:cubicBezTo>
                      <a:cubicBezTo>
                        <a:pt x="265" y="56"/>
                        <a:pt x="270" y="51"/>
                        <a:pt x="270" y="52"/>
                      </a:cubicBezTo>
                      <a:cubicBezTo>
                        <a:pt x="270" y="52"/>
                        <a:pt x="268" y="51"/>
                        <a:pt x="268" y="51"/>
                      </a:cubicBezTo>
                      <a:cubicBezTo>
                        <a:pt x="268" y="50"/>
                        <a:pt x="268" y="49"/>
                        <a:pt x="268" y="48"/>
                      </a:cubicBezTo>
                      <a:cubicBezTo>
                        <a:pt x="268" y="46"/>
                        <a:pt x="269" y="46"/>
                        <a:pt x="271" y="46"/>
                      </a:cubicBezTo>
                      <a:cubicBezTo>
                        <a:pt x="273" y="46"/>
                        <a:pt x="281" y="43"/>
                        <a:pt x="276" y="43"/>
                      </a:cubicBezTo>
                      <a:cubicBezTo>
                        <a:pt x="273" y="43"/>
                        <a:pt x="268" y="42"/>
                        <a:pt x="266" y="44"/>
                      </a:cubicBezTo>
                      <a:cubicBezTo>
                        <a:pt x="265" y="45"/>
                        <a:pt x="265" y="47"/>
                        <a:pt x="263" y="46"/>
                      </a:cubicBezTo>
                      <a:cubicBezTo>
                        <a:pt x="261" y="45"/>
                        <a:pt x="263" y="43"/>
                        <a:pt x="264" y="42"/>
                      </a:cubicBezTo>
                      <a:cubicBezTo>
                        <a:pt x="266" y="39"/>
                        <a:pt x="270" y="41"/>
                        <a:pt x="273" y="41"/>
                      </a:cubicBezTo>
                      <a:cubicBezTo>
                        <a:pt x="277" y="41"/>
                        <a:pt x="281" y="42"/>
                        <a:pt x="283" y="38"/>
                      </a:cubicBezTo>
                      <a:cubicBezTo>
                        <a:pt x="284" y="38"/>
                        <a:pt x="280" y="37"/>
                        <a:pt x="280" y="37"/>
                      </a:cubicBezTo>
                      <a:cubicBezTo>
                        <a:pt x="278" y="36"/>
                        <a:pt x="276" y="37"/>
                        <a:pt x="274" y="37"/>
                      </a:cubicBezTo>
                      <a:cubicBezTo>
                        <a:pt x="272" y="37"/>
                        <a:pt x="271" y="36"/>
                        <a:pt x="269" y="36"/>
                      </a:cubicBezTo>
                      <a:cubicBezTo>
                        <a:pt x="268" y="36"/>
                        <a:pt x="266" y="36"/>
                        <a:pt x="265" y="36"/>
                      </a:cubicBezTo>
                      <a:cubicBezTo>
                        <a:pt x="266" y="37"/>
                        <a:pt x="269" y="36"/>
                        <a:pt x="271" y="36"/>
                      </a:cubicBezTo>
                      <a:cubicBezTo>
                        <a:pt x="274" y="36"/>
                        <a:pt x="276" y="35"/>
                        <a:pt x="279" y="35"/>
                      </a:cubicBezTo>
                      <a:cubicBezTo>
                        <a:pt x="283" y="36"/>
                        <a:pt x="285" y="34"/>
                        <a:pt x="288" y="34"/>
                      </a:cubicBezTo>
                      <a:cubicBezTo>
                        <a:pt x="289" y="34"/>
                        <a:pt x="291" y="34"/>
                        <a:pt x="291" y="33"/>
                      </a:cubicBezTo>
                      <a:cubicBezTo>
                        <a:pt x="291" y="33"/>
                        <a:pt x="289" y="31"/>
                        <a:pt x="290" y="31"/>
                      </a:cubicBezTo>
                      <a:cubicBezTo>
                        <a:pt x="295" y="30"/>
                        <a:pt x="300" y="29"/>
                        <a:pt x="304" y="26"/>
                      </a:cubicBezTo>
                      <a:cubicBezTo>
                        <a:pt x="305" y="25"/>
                        <a:pt x="301" y="24"/>
                        <a:pt x="301" y="24"/>
                      </a:cubicBezTo>
                      <a:cubicBezTo>
                        <a:pt x="298" y="23"/>
                        <a:pt x="295" y="22"/>
                        <a:pt x="293" y="22"/>
                      </a:cubicBezTo>
                      <a:cubicBezTo>
                        <a:pt x="287" y="21"/>
                        <a:pt x="282" y="20"/>
                        <a:pt x="277" y="25"/>
                      </a:cubicBezTo>
                      <a:cubicBezTo>
                        <a:pt x="275" y="28"/>
                        <a:pt x="273" y="26"/>
                        <a:pt x="269" y="26"/>
                      </a:cubicBezTo>
                      <a:cubicBezTo>
                        <a:pt x="268" y="26"/>
                        <a:pt x="264" y="29"/>
                        <a:pt x="265" y="26"/>
                      </a:cubicBezTo>
                      <a:cubicBezTo>
                        <a:pt x="265" y="24"/>
                        <a:pt x="260" y="27"/>
                        <a:pt x="259" y="28"/>
                      </a:cubicBezTo>
                      <a:cubicBezTo>
                        <a:pt x="257" y="29"/>
                        <a:pt x="255" y="30"/>
                        <a:pt x="253" y="31"/>
                      </a:cubicBezTo>
                      <a:cubicBezTo>
                        <a:pt x="252" y="31"/>
                        <a:pt x="244" y="37"/>
                        <a:pt x="244" y="37"/>
                      </a:cubicBezTo>
                      <a:cubicBezTo>
                        <a:pt x="242" y="35"/>
                        <a:pt x="264" y="22"/>
                        <a:pt x="251" y="19"/>
                      </a:cubicBezTo>
                      <a:cubicBezTo>
                        <a:pt x="246" y="19"/>
                        <a:pt x="247" y="22"/>
                        <a:pt x="243" y="24"/>
                      </a:cubicBezTo>
                      <a:cubicBezTo>
                        <a:pt x="240" y="25"/>
                        <a:pt x="238" y="25"/>
                        <a:pt x="235" y="26"/>
                      </a:cubicBezTo>
                      <a:cubicBezTo>
                        <a:pt x="234" y="26"/>
                        <a:pt x="229" y="28"/>
                        <a:pt x="228" y="28"/>
                      </a:cubicBezTo>
                      <a:cubicBezTo>
                        <a:pt x="226" y="25"/>
                        <a:pt x="233" y="24"/>
                        <a:pt x="235" y="24"/>
                      </a:cubicBezTo>
                      <a:cubicBezTo>
                        <a:pt x="235" y="23"/>
                        <a:pt x="241" y="22"/>
                        <a:pt x="238" y="21"/>
                      </a:cubicBezTo>
                      <a:cubicBezTo>
                        <a:pt x="235" y="20"/>
                        <a:pt x="232" y="20"/>
                        <a:pt x="229" y="20"/>
                      </a:cubicBezTo>
                      <a:cubicBezTo>
                        <a:pt x="221" y="20"/>
                        <a:pt x="213" y="21"/>
                        <a:pt x="205" y="23"/>
                      </a:cubicBezTo>
                      <a:cubicBezTo>
                        <a:pt x="205" y="23"/>
                        <a:pt x="202" y="25"/>
                        <a:pt x="201" y="24"/>
                      </a:cubicBezTo>
                      <a:cubicBezTo>
                        <a:pt x="201" y="22"/>
                        <a:pt x="200" y="22"/>
                        <a:pt x="202" y="22"/>
                      </a:cubicBezTo>
                      <a:cubicBezTo>
                        <a:pt x="206" y="20"/>
                        <a:pt x="210" y="19"/>
                        <a:pt x="214" y="18"/>
                      </a:cubicBezTo>
                      <a:cubicBezTo>
                        <a:pt x="221" y="17"/>
                        <a:pt x="229" y="18"/>
                        <a:pt x="237" y="18"/>
                      </a:cubicBezTo>
                      <a:cubicBezTo>
                        <a:pt x="239" y="18"/>
                        <a:pt x="241" y="18"/>
                        <a:pt x="243" y="18"/>
                      </a:cubicBezTo>
                      <a:cubicBezTo>
                        <a:pt x="247" y="16"/>
                        <a:pt x="252" y="16"/>
                        <a:pt x="256" y="14"/>
                      </a:cubicBezTo>
                      <a:cubicBezTo>
                        <a:pt x="258" y="14"/>
                        <a:pt x="259" y="13"/>
                        <a:pt x="256" y="12"/>
                      </a:cubicBezTo>
                      <a:cubicBezTo>
                        <a:pt x="254" y="11"/>
                        <a:pt x="250" y="10"/>
                        <a:pt x="248" y="11"/>
                      </a:cubicBezTo>
                      <a:cubicBezTo>
                        <a:pt x="246" y="11"/>
                        <a:pt x="246" y="10"/>
                        <a:pt x="244" y="9"/>
                      </a:cubicBezTo>
                      <a:cubicBezTo>
                        <a:pt x="242" y="9"/>
                        <a:pt x="240" y="11"/>
                        <a:pt x="238" y="11"/>
                      </a:cubicBezTo>
                      <a:cubicBezTo>
                        <a:pt x="238" y="11"/>
                        <a:pt x="240" y="8"/>
                        <a:pt x="241" y="8"/>
                      </a:cubicBezTo>
                      <a:cubicBezTo>
                        <a:pt x="242" y="6"/>
                        <a:pt x="238" y="6"/>
                        <a:pt x="237" y="6"/>
                      </a:cubicBezTo>
                      <a:cubicBezTo>
                        <a:pt x="231" y="7"/>
                        <a:pt x="226" y="7"/>
                        <a:pt x="220" y="6"/>
                      </a:cubicBezTo>
                      <a:cubicBezTo>
                        <a:pt x="215" y="6"/>
                        <a:pt x="211" y="8"/>
                        <a:pt x="206" y="8"/>
                      </a:cubicBezTo>
                      <a:cubicBezTo>
                        <a:pt x="204" y="8"/>
                        <a:pt x="201" y="8"/>
                        <a:pt x="199" y="8"/>
                      </a:cubicBezTo>
                      <a:cubicBezTo>
                        <a:pt x="197" y="9"/>
                        <a:pt x="194" y="8"/>
                        <a:pt x="193" y="9"/>
                      </a:cubicBezTo>
                      <a:cubicBezTo>
                        <a:pt x="196" y="8"/>
                        <a:pt x="199" y="8"/>
                        <a:pt x="202" y="7"/>
                      </a:cubicBezTo>
                      <a:cubicBezTo>
                        <a:pt x="207" y="7"/>
                        <a:pt x="211" y="6"/>
                        <a:pt x="215" y="6"/>
                      </a:cubicBezTo>
                      <a:cubicBezTo>
                        <a:pt x="217" y="6"/>
                        <a:pt x="237" y="6"/>
                        <a:pt x="237" y="4"/>
                      </a:cubicBezTo>
                      <a:cubicBezTo>
                        <a:pt x="236" y="4"/>
                        <a:pt x="233" y="3"/>
                        <a:pt x="232" y="2"/>
                      </a:cubicBezTo>
                      <a:cubicBezTo>
                        <a:pt x="229" y="2"/>
                        <a:pt x="227" y="2"/>
                        <a:pt x="224" y="2"/>
                      </a:cubicBezTo>
                      <a:cubicBezTo>
                        <a:pt x="220" y="2"/>
                        <a:pt x="216" y="1"/>
                        <a:pt x="213" y="0"/>
                      </a:cubicBezTo>
                      <a:cubicBezTo>
                        <a:pt x="206" y="0"/>
                        <a:pt x="200" y="0"/>
                        <a:pt x="194" y="0"/>
                      </a:cubicBezTo>
                      <a:cubicBezTo>
                        <a:pt x="191" y="1"/>
                        <a:pt x="188" y="1"/>
                        <a:pt x="185" y="1"/>
                      </a:cubicBezTo>
                      <a:cubicBezTo>
                        <a:pt x="184" y="1"/>
                        <a:pt x="183" y="3"/>
                        <a:pt x="183" y="3"/>
                      </a:cubicBezTo>
                      <a:cubicBezTo>
                        <a:pt x="181" y="3"/>
                        <a:pt x="179" y="2"/>
                        <a:pt x="177" y="2"/>
                      </a:cubicBezTo>
                      <a:cubicBezTo>
                        <a:pt x="176" y="2"/>
                        <a:pt x="175" y="3"/>
                        <a:pt x="173" y="3"/>
                      </a:cubicBezTo>
                      <a:cubicBezTo>
                        <a:pt x="171" y="3"/>
                        <a:pt x="171" y="4"/>
                        <a:pt x="173" y="4"/>
                      </a:cubicBezTo>
                      <a:cubicBezTo>
                        <a:pt x="176" y="5"/>
                        <a:pt x="179" y="5"/>
                        <a:pt x="181" y="6"/>
                      </a:cubicBezTo>
                      <a:cubicBezTo>
                        <a:pt x="180" y="5"/>
                        <a:pt x="174" y="7"/>
                        <a:pt x="173" y="8"/>
                      </a:cubicBezTo>
                      <a:cubicBezTo>
                        <a:pt x="173" y="8"/>
                        <a:pt x="170" y="8"/>
                        <a:pt x="170" y="8"/>
                      </a:cubicBezTo>
                      <a:cubicBezTo>
                        <a:pt x="170" y="8"/>
                        <a:pt x="172" y="10"/>
                        <a:pt x="172" y="10"/>
                      </a:cubicBezTo>
                      <a:cubicBezTo>
                        <a:pt x="171" y="10"/>
                        <a:pt x="169" y="9"/>
                        <a:pt x="168" y="8"/>
                      </a:cubicBezTo>
                      <a:cubicBezTo>
                        <a:pt x="167" y="7"/>
                        <a:pt x="164" y="8"/>
                        <a:pt x="163" y="8"/>
                      </a:cubicBezTo>
                      <a:cubicBezTo>
                        <a:pt x="160" y="7"/>
                        <a:pt x="157" y="6"/>
                        <a:pt x="154" y="5"/>
                      </a:cubicBezTo>
                      <a:cubicBezTo>
                        <a:pt x="152" y="4"/>
                        <a:pt x="150" y="6"/>
                        <a:pt x="147" y="6"/>
                      </a:cubicBezTo>
                      <a:cubicBezTo>
                        <a:pt x="146" y="6"/>
                        <a:pt x="140" y="5"/>
                        <a:pt x="140" y="7"/>
                      </a:cubicBezTo>
                      <a:cubicBezTo>
                        <a:pt x="139" y="7"/>
                        <a:pt x="153" y="9"/>
                        <a:pt x="155" y="10"/>
                      </a:cubicBezTo>
                      <a:cubicBezTo>
                        <a:pt x="158" y="10"/>
                        <a:pt x="161" y="10"/>
                        <a:pt x="163" y="11"/>
                      </a:cubicBezTo>
                      <a:cubicBezTo>
                        <a:pt x="164" y="11"/>
                        <a:pt x="165" y="11"/>
                        <a:pt x="166" y="12"/>
                      </a:cubicBezTo>
                      <a:cubicBezTo>
                        <a:pt x="166" y="12"/>
                        <a:pt x="166" y="15"/>
                        <a:pt x="166" y="15"/>
                      </a:cubicBezTo>
                      <a:cubicBezTo>
                        <a:pt x="166" y="16"/>
                        <a:pt x="165" y="14"/>
                        <a:pt x="165" y="13"/>
                      </a:cubicBezTo>
                      <a:cubicBezTo>
                        <a:pt x="164" y="12"/>
                        <a:pt x="161" y="12"/>
                        <a:pt x="160" y="11"/>
                      </a:cubicBezTo>
                      <a:cubicBezTo>
                        <a:pt x="160" y="11"/>
                        <a:pt x="157" y="11"/>
                        <a:pt x="157" y="11"/>
                      </a:cubicBezTo>
                      <a:cubicBezTo>
                        <a:pt x="157" y="12"/>
                        <a:pt x="158" y="14"/>
                        <a:pt x="158" y="14"/>
                      </a:cubicBezTo>
                      <a:cubicBezTo>
                        <a:pt x="156" y="14"/>
                        <a:pt x="155" y="11"/>
                        <a:pt x="154" y="11"/>
                      </a:cubicBezTo>
                      <a:cubicBezTo>
                        <a:pt x="152" y="11"/>
                        <a:pt x="150" y="11"/>
                        <a:pt x="148" y="10"/>
                      </a:cubicBezTo>
                      <a:cubicBezTo>
                        <a:pt x="147" y="10"/>
                        <a:pt x="139" y="10"/>
                        <a:pt x="139" y="10"/>
                      </a:cubicBezTo>
                      <a:cubicBezTo>
                        <a:pt x="138" y="12"/>
                        <a:pt x="151" y="17"/>
                        <a:pt x="151" y="17"/>
                      </a:cubicBezTo>
                      <a:cubicBezTo>
                        <a:pt x="151" y="18"/>
                        <a:pt x="146" y="17"/>
                        <a:pt x="146" y="17"/>
                      </a:cubicBezTo>
                      <a:cubicBezTo>
                        <a:pt x="143" y="17"/>
                        <a:pt x="142" y="16"/>
                        <a:pt x="143" y="19"/>
                      </a:cubicBezTo>
                      <a:cubicBezTo>
                        <a:pt x="142" y="19"/>
                        <a:pt x="141" y="18"/>
                        <a:pt x="140" y="17"/>
                      </a:cubicBezTo>
                      <a:cubicBezTo>
                        <a:pt x="140" y="16"/>
                        <a:pt x="142" y="17"/>
                        <a:pt x="143" y="16"/>
                      </a:cubicBezTo>
                      <a:cubicBezTo>
                        <a:pt x="143" y="16"/>
                        <a:pt x="141" y="14"/>
                        <a:pt x="140" y="14"/>
                      </a:cubicBezTo>
                      <a:cubicBezTo>
                        <a:pt x="138" y="13"/>
                        <a:pt x="136" y="12"/>
                        <a:pt x="133" y="12"/>
                      </a:cubicBezTo>
                      <a:cubicBezTo>
                        <a:pt x="132" y="12"/>
                        <a:pt x="130" y="11"/>
                        <a:pt x="129" y="12"/>
                      </a:cubicBezTo>
                      <a:cubicBezTo>
                        <a:pt x="128" y="12"/>
                        <a:pt x="131" y="15"/>
                        <a:pt x="131" y="15"/>
                      </a:cubicBezTo>
                      <a:cubicBezTo>
                        <a:pt x="134" y="17"/>
                        <a:pt x="138" y="17"/>
                        <a:pt x="142" y="20"/>
                      </a:cubicBezTo>
                      <a:cubicBezTo>
                        <a:pt x="143" y="20"/>
                        <a:pt x="144" y="21"/>
                        <a:pt x="143" y="22"/>
                      </a:cubicBezTo>
                      <a:cubicBezTo>
                        <a:pt x="141" y="24"/>
                        <a:pt x="139" y="22"/>
                        <a:pt x="137" y="21"/>
                      </a:cubicBezTo>
                      <a:cubicBezTo>
                        <a:pt x="132" y="18"/>
                        <a:pt x="126" y="16"/>
                        <a:pt x="120" y="15"/>
                      </a:cubicBezTo>
                      <a:cubicBezTo>
                        <a:pt x="117" y="14"/>
                        <a:pt x="114" y="13"/>
                        <a:pt x="111" y="14"/>
                      </a:cubicBezTo>
                      <a:cubicBezTo>
                        <a:pt x="110" y="14"/>
                        <a:pt x="113" y="17"/>
                        <a:pt x="113" y="18"/>
                      </a:cubicBezTo>
                      <a:cubicBezTo>
                        <a:pt x="113" y="18"/>
                        <a:pt x="117" y="21"/>
                        <a:pt x="117" y="21"/>
                      </a:cubicBezTo>
                      <a:cubicBezTo>
                        <a:pt x="117" y="22"/>
                        <a:pt x="111" y="21"/>
                        <a:pt x="111" y="21"/>
                      </a:cubicBezTo>
                      <a:cubicBezTo>
                        <a:pt x="111" y="23"/>
                        <a:pt x="115" y="22"/>
                        <a:pt x="115" y="24"/>
                      </a:cubicBezTo>
                      <a:cubicBezTo>
                        <a:pt x="115" y="24"/>
                        <a:pt x="111" y="23"/>
                        <a:pt x="110" y="22"/>
                      </a:cubicBezTo>
                      <a:cubicBezTo>
                        <a:pt x="108" y="21"/>
                        <a:pt x="106" y="21"/>
                        <a:pt x="103" y="20"/>
                      </a:cubicBezTo>
                      <a:cubicBezTo>
                        <a:pt x="101" y="19"/>
                        <a:pt x="101" y="20"/>
                        <a:pt x="101" y="22"/>
                      </a:cubicBezTo>
                      <a:cubicBezTo>
                        <a:pt x="100" y="23"/>
                        <a:pt x="99" y="23"/>
                        <a:pt x="98" y="23"/>
                      </a:cubicBezTo>
                      <a:cubicBezTo>
                        <a:pt x="98" y="24"/>
                        <a:pt x="98" y="26"/>
                        <a:pt x="97" y="26"/>
                      </a:cubicBezTo>
                      <a:cubicBezTo>
                        <a:pt x="97" y="27"/>
                        <a:pt x="97" y="24"/>
                        <a:pt x="97" y="23"/>
                      </a:cubicBezTo>
                      <a:cubicBezTo>
                        <a:pt x="97" y="22"/>
                        <a:pt x="98" y="21"/>
                        <a:pt x="98" y="20"/>
                      </a:cubicBezTo>
                      <a:cubicBezTo>
                        <a:pt x="97" y="16"/>
                        <a:pt x="93" y="16"/>
                        <a:pt x="90" y="16"/>
                      </a:cubicBezTo>
                      <a:cubicBezTo>
                        <a:pt x="86" y="17"/>
                        <a:pt x="82" y="18"/>
                        <a:pt x="78" y="18"/>
                      </a:cubicBezTo>
                      <a:cubicBezTo>
                        <a:pt x="77" y="19"/>
                        <a:pt x="75" y="19"/>
                        <a:pt x="74" y="19"/>
                      </a:cubicBezTo>
                      <a:cubicBezTo>
                        <a:pt x="74" y="19"/>
                        <a:pt x="69" y="20"/>
                        <a:pt x="69" y="20"/>
                      </a:cubicBezTo>
                      <a:cubicBezTo>
                        <a:pt x="70" y="21"/>
                        <a:pt x="72" y="21"/>
                        <a:pt x="73" y="21"/>
                      </a:cubicBezTo>
                      <a:cubicBezTo>
                        <a:pt x="74" y="22"/>
                        <a:pt x="75" y="23"/>
                        <a:pt x="77" y="24"/>
                      </a:cubicBezTo>
                      <a:cubicBezTo>
                        <a:pt x="77" y="24"/>
                        <a:pt x="81" y="27"/>
                        <a:pt x="81" y="27"/>
                      </a:cubicBezTo>
                      <a:cubicBezTo>
                        <a:pt x="80" y="27"/>
                        <a:pt x="76" y="25"/>
                        <a:pt x="75" y="25"/>
                      </a:cubicBezTo>
                      <a:cubicBezTo>
                        <a:pt x="73" y="24"/>
                        <a:pt x="72" y="22"/>
                        <a:pt x="70" y="22"/>
                      </a:cubicBezTo>
                      <a:cubicBezTo>
                        <a:pt x="67" y="21"/>
                        <a:pt x="64" y="22"/>
                        <a:pt x="61" y="22"/>
                      </a:cubicBezTo>
                      <a:cubicBezTo>
                        <a:pt x="58" y="23"/>
                        <a:pt x="58" y="22"/>
                        <a:pt x="60" y="25"/>
                      </a:cubicBezTo>
                      <a:cubicBezTo>
                        <a:pt x="60" y="26"/>
                        <a:pt x="60" y="29"/>
                        <a:pt x="60" y="30"/>
                      </a:cubicBezTo>
                      <a:cubicBezTo>
                        <a:pt x="60" y="32"/>
                        <a:pt x="56" y="30"/>
                        <a:pt x="55" y="30"/>
                      </a:cubicBezTo>
                      <a:cubicBezTo>
                        <a:pt x="54" y="30"/>
                        <a:pt x="51" y="28"/>
                        <a:pt x="50" y="30"/>
                      </a:cubicBezTo>
                      <a:cubicBezTo>
                        <a:pt x="49" y="31"/>
                        <a:pt x="50" y="34"/>
                        <a:pt x="50" y="34"/>
                      </a:cubicBezTo>
                      <a:cubicBezTo>
                        <a:pt x="49" y="35"/>
                        <a:pt x="48" y="33"/>
                        <a:pt x="47" y="32"/>
                      </a:cubicBezTo>
                      <a:cubicBezTo>
                        <a:pt x="45" y="31"/>
                        <a:pt x="43" y="31"/>
                        <a:pt x="42" y="32"/>
                      </a:cubicBezTo>
                      <a:cubicBezTo>
                        <a:pt x="39" y="34"/>
                        <a:pt x="36" y="36"/>
                        <a:pt x="32" y="37"/>
                      </a:cubicBezTo>
                      <a:cubicBezTo>
                        <a:pt x="31" y="38"/>
                        <a:pt x="34" y="37"/>
                        <a:pt x="32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3" name="Freeform 777">
                  <a:extLst>
                    <a:ext uri="{FF2B5EF4-FFF2-40B4-BE49-F238E27FC236}">
                      <a16:creationId xmlns:a16="http://schemas.microsoft.com/office/drawing/2014/main" id="{76802458-6370-A846-BA77-D67D8F6A69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36487" y="5038398"/>
                  <a:ext cx="149682" cy="105124"/>
                </a:xfrm>
                <a:custGeom>
                  <a:avLst/>
                  <a:gdLst>
                    <a:gd name="T0" fmla="*/ 16 w 16"/>
                    <a:gd name="T1" fmla="*/ 6 h 11"/>
                    <a:gd name="T2" fmla="*/ 11 w 16"/>
                    <a:gd name="T3" fmla="*/ 3 h 11"/>
                    <a:gd name="T4" fmla="*/ 5 w 16"/>
                    <a:gd name="T5" fmla="*/ 1 h 11"/>
                    <a:gd name="T6" fmla="*/ 1 w 16"/>
                    <a:gd name="T7" fmla="*/ 1 h 11"/>
                    <a:gd name="T8" fmla="*/ 3 w 16"/>
                    <a:gd name="T9" fmla="*/ 3 h 11"/>
                    <a:gd name="T10" fmla="*/ 1 w 16"/>
                    <a:gd name="T11" fmla="*/ 7 h 11"/>
                    <a:gd name="T12" fmla="*/ 5 w 16"/>
                    <a:gd name="T13" fmla="*/ 7 h 11"/>
                    <a:gd name="T14" fmla="*/ 5 w 16"/>
                    <a:gd name="T15" fmla="*/ 9 h 11"/>
                    <a:gd name="T16" fmla="*/ 16 w 16"/>
                    <a:gd name="T17" fmla="*/ 6 h 11"/>
                    <a:gd name="T18" fmla="*/ 16 w 16"/>
                    <a:gd name="T1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1">
                      <a:moveTo>
                        <a:pt x="16" y="6"/>
                      </a:moveTo>
                      <a:cubicBezTo>
                        <a:pt x="15" y="5"/>
                        <a:pt x="11" y="3"/>
                        <a:pt x="11" y="3"/>
                      </a:cubicBezTo>
                      <a:cubicBezTo>
                        <a:pt x="9" y="2"/>
                        <a:pt x="7" y="1"/>
                        <a:pt x="5" y="1"/>
                      </a:cubicBezTo>
                      <a:cubicBezTo>
                        <a:pt x="4" y="1"/>
                        <a:pt x="2" y="0"/>
                        <a:pt x="1" y="1"/>
                      </a:cubicBezTo>
                      <a:cubicBezTo>
                        <a:pt x="0" y="2"/>
                        <a:pt x="3" y="3"/>
                        <a:pt x="3" y="3"/>
                      </a:cubicBezTo>
                      <a:cubicBezTo>
                        <a:pt x="2" y="3"/>
                        <a:pt x="0" y="6"/>
                        <a:pt x="1" y="7"/>
                      </a:cubicBezTo>
                      <a:cubicBezTo>
                        <a:pt x="2" y="7"/>
                        <a:pt x="4" y="6"/>
                        <a:pt x="5" y="7"/>
                      </a:cubicBezTo>
                      <a:cubicBezTo>
                        <a:pt x="7" y="8"/>
                        <a:pt x="5" y="8"/>
                        <a:pt x="5" y="9"/>
                      </a:cubicBezTo>
                      <a:cubicBezTo>
                        <a:pt x="5" y="11"/>
                        <a:pt x="16" y="8"/>
                        <a:pt x="16" y="6"/>
                      </a:cubicBezTo>
                      <a:cubicBezTo>
                        <a:pt x="15" y="5"/>
                        <a:pt x="16" y="7"/>
                        <a:pt x="16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4" name="Freeform 778">
                  <a:extLst>
                    <a:ext uri="{FF2B5EF4-FFF2-40B4-BE49-F238E27FC236}">
                      <a16:creationId xmlns:a16="http://schemas.microsoft.com/office/drawing/2014/main" id="{E61E0631-AA3F-3E44-AF9E-A7CC4EB63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84260" y="4965129"/>
                  <a:ext cx="38217" cy="19114"/>
                </a:xfrm>
                <a:custGeom>
                  <a:avLst/>
                  <a:gdLst>
                    <a:gd name="T0" fmla="*/ 2 w 4"/>
                    <a:gd name="T1" fmla="*/ 2 h 2"/>
                    <a:gd name="T2" fmla="*/ 2 w 4"/>
                    <a:gd name="T3" fmla="*/ 0 h 2"/>
                    <a:gd name="T4" fmla="*/ 2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2" y="2"/>
                      </a:move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3" y="0"/>
                        <a:pt x="4" y="2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5" name="Freeform 779">
                  <a:extLst>
                    <a:ext uri="{FF2B5EF4-FFF2-40B4-BE49-F238E27FC236}">
                      <a16:creationId xmlns:a16="http://schemas.microsoft.com/office/drawing/2014/main" id="{70974A25-D580-084C-B22D-AC329E6C67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2922" y="3859745"/>
                  <a:ext cx="101909" cy="57338"/>
                </a:xfrm>
                <a:custGeom>
                  <a:avLst/>
                  <a:gdLst>
                    <a:gd name="T0" fmla="*/ 9 w 11"/>
                    <a:gd name="T1" fmla="*/ 4 h 6"/>
                    <a:gd name="T2" fmla="*/ 9 w 11"/>
                    <a:gd name="T3" fmla="*/ 5 h 6"/>
                    <a:gd name="T4" fmla="*/ 3 w 11"/>
                    <a:gd name="T5" fmla="*/ 4 h 6"/>
                    <a:gd name="T6" fmla="*/ 2 w 11"/>
                    <a:gd name="T7" fmla="*/ 1 h 6"/>
                    <a:gd name="T8" fmla="*/ 9 w 11"/>
                    <a:gd name="T9" fmla="*/ 4 h 6"/>
                    <a:gd name="T10" fmla="*/ 9 w 11"/>
                    <a:gd name="T11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6">
                      <a:moveTo>
                        <a:pt x="9" y="4"/>
                      </a:moveTo>
                      <a:cubicBezTo>
                        <a:pt x="11" y="5"/>
                        <a:pt x="11" y="6"/>
                        <a:pt x="9" y="5"/>
                      </a:cubicBezTo>
                      <a:cubicBezTo>
                        <a:pt x="7" y="5"/>
                        <a:pt x="4" y="4"/>
                        <a:pt x="3" y="4"/>
                      </a:cubicBezTo>
                      <a:cubicBezTo>
                        <a:pt x="2" y="3"/>
                        <a:pt x="0" y="0"/>
                        <a:pt x="2" y="1"/>
                      </a:cubicBezTo>
                      <a:cubicBezTo>
                        <a:pt x="4" y="2"/>
                        <a:pt x="7" y="3"/>
                        <a:pt x="9" y="4"/>
                      </a:cubicBezTo>
                      <a:cubicBezTo>
                        <a:pt x="11" y="5"/>
                        <a:pt x="7" y="3"/>
                        <a:pt x="9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6" name="Freeform 780">
                  <a:extLst>
                    <a:ext uri="{FF2B5EF4-FFF2-40B4-BE49-F238E27FC236}">
                      <a16:creationId xmlns:a16="http://schemas.microsoft.com/office/drawing/2014/main" id="{B861C574-156E-974D-8FFC-15DB753AE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8208" y="3776917"/>
                  <a:ext cx="76432" cy="44598"/>
                </a:xfrm>
                <a:custGeom>
                  <a:avLst/>
                  <a:gdLst>
                    <a:gd name="T0" fmla="*/ 8 w 8"/>
                    <a:gd name="T1" fmla="*/ 3 h 5"/>
                    <a:gd name="T2" fmla="*/ 0 w 8"/>
                    <a:gd name="T3" fmla="*/ 2 h 5"/>
                    <a:gd name="T4" fmla="*/ 8 w 8"/>
                    <a:gd name="T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5">
                      <a:moveTo>
                        <a:pt x="8" y="3"/>
                      </a:moveTo>
                      <a:cubicBezTo>
                        <a:pt x="8" y="5"/>
                        <a:pt x="0" y="4"/>
                        <a:pt x="0" y="2"/>
                      </a:cubicBezTo>
                      <a:cubicBezTo>
                        <a:pt x="0" y="0"/>
                        <a:pt x="8" y="1"/>
                        <a:pt x="8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7" name="Freeform 782">
                  <a:extLst>
                    <a:ext uri="{FF2B5EF4-FFF2-40B4-BE49-F238E27FC236}">
                      <a16:creationId xmlns:a16="http://schemas.microsoft.com/office/drawing/2014/main" id="{E92167CA-7209-FC49-80FC-BC2276F855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35214" y="3897972"/>
                  <a:ext cx="54142" cy="38227"/>
                </a:xfrm>
                <a:custGeom>
                  <a:avLst/>
                  <a:gdLst>
                    <a:gd name="T0" fmla="*/ 5 w 6"/>
                    <a:gd name="T1" fmla="*/ 3 h 4"/>
                    <a:gd name="T2" fmla="*/ 1 w 6"/>
                    <a:gd name="T3" fmla="*/ 0 h 4"/>
                    <a:gd name="T4" fmla="*/ 5 w 6"/>
                    <a:gd name="T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5" y="3"/>
                      </a:moveTo>
                      <a:cubicBezTo>
                        <a:pt x="4" y="4"/>
                        <a:pt x="0" y="0"/>
                        <a:pt x="1" y="0"/>
                      </a:cubicBezTo>
                      <a:cubicBezTo>
                        <a:pt x="2" y="0"/>
                        <a:pt x="6" y="2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8" name="Freeform 783">
                  <a:extLst>
                    <a:ext uri="{FF2B5EF4-FFF2-40B4-BE49-F238E27FC236}">
                      <a16:creationId xmlns:a16="http://schemas.microsoft.com/office/drawing/2014/main" id="{302309DC-2DE9-9748-8F20-F320A5750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08464" y="3936196"/>
                  <a:ext cx="47770" cy="9558"/>
                </a:xfrm>
                <a:custGeom>
                  <a:avLst/>
                  <a:gdLst>
                    <a:gd name="T0" fmla="*/ 4 w 5"/>
                    <a:gd name="T1" fmla="*/ 1 h 1"/>
                    <a:gd name="T2" fmla="*/ 2 w 5"/>
                    <a:gd name="T3" fmla="*/ 0 h 1"/>
                    <a:gd name="T4" fmla="*/ 4 w 5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4" y="1"/>
                      </a:moveTo>
                      <a:cubicBezTo>
                        <a:pt x="2" y="1"/>
                        <a:pt x="0" y="0"/>
                        <a:pt x="2" y="0"/>
                      </a:cubicBezTo>
                      <a:cubicBezTo>
                        <a:pt x="3" y="0"/>
                        <a:pt x="5" y="1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9" name="Freeform 784">
                  <a:extLst>
                    <a:ext uri="{FF2B5EF4-FFF2-40B4-BE49-F238E27FC236}">
                      <a16:creationId xmlns:a16="http://schemas.microsoft.com/office/drawing/2014/main" id="{D1AC8474-C2B2-D14E-8F00-EFAAF91A31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08464" y="4468183"/>
                  <a:ext cx="38217" cy="66896"/>
                </a:xfrm>
                <a:custGeom>
                  <a:avLst/>
                  <a:gdLst>
                    <a:gd name="T0" fmla="*/ 2 w 4"/>
                    <a:gd name="T1" fmla="*/ 0 h 7"/>
                    <a:gd name="T2" fmla="*/ 4 w 4"/>
                    <a:gd name="T3" fmla="*/ 7 h 7"/>
                    <a:gd name="T4" fmla="*/ 2 w 4"/>
                    <a:gd name="T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7">
                      <a:moveTo>
                        <a:pt x="2" y="0"/>
                      </a:moveTo>
                      <a:cubicBezTo>
                        <a:pt x="0" y="0"/>
                        <a:pt x="3" y="7"/>
                        <a:pt x="4" y="7"/>
                      </a:cubicBezTo>
                      <a:cubicBezTo>
                        <a:pt x="4" y="7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0" name="Freeform 785">
                  <a:extLst>
                    <a:ext uri="{FF2B5EF4-FFF2-40B4-BE49-F238E27FC236}">
                      <a16:creationId xmlns:a16="http://schemas.microsoft.com/office/drawing/2014/main" id="{F59E1C0E-58EE-5046-9BE2-F173AF3CEF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27571" y="4589231"/>
                  <a:ext cx="63695" cy="38227"/>
                </a:xfrm>
                <a:custGeom>
                  <a:avLst/>
                  <a:gdLst>
                    <a:gd name="T0" fmla="*/ 1 w 7"/>
                    <a:gd name="T1" fmla="*/ 0 h 4"/>
                    <a:gd name="T2" fmla="*/ 1 w 7"/>
                    <a:gd name="T3" fmla="*/ 4 h 4"/>
                    <a:gd name="T4" fmla="*/ 5 w 7"/>
                    <a:gd name="T5" fmla="*/ 4 h 4"/>
                    <a:gd name="T6" fmla="*/ 1 w 7"/>
                    <a:gd name="T7" fmla="*/ 0 h 4"/>
                    <a:gd name="T8" fmla="*/ 1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0" y="1"/>
                        <a:pt x="0" y="3"/>
                        <a:pt x="1" y="4"/>
                      </a:cubicBezTo>
                      <a:cubicBezTo>
                        <a:pt x="2" y="4"/>
                        <a:pt x="3" y="4"/>
                        <a:pt x="5" y="4"/>
                      </a:cubicBezTo>
                      <a:cubicBezTo>
                        <a:pt x="7" y="4"/>
                        <a:pt x="1" y="0"/>
                        <a:pt x="1" y="0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1" name="Freeform 786">
                  <a:extLst>
                    <a:ext uri="{FF2B5EF4-FFF2-40B4-BE49-F238E27FC236}">
                      <a16:creationId xmlns:a16="http://schemas.microsoft.com/office/drawing/2014/main" id="{B2D30BC5-6138-BF41-B26F-341CE4CF33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6422" y="4796293"/>
                  <a:ext cx="159235" cy="92380"/>
                </a:xfrm>
                <a:custGeom>
                  <a:avLst/>
                  <a:gdLst>
                    <a:gd name="T0" fmla="*/ 0 w 17"/>
                    <a:gd name="T1" fmla="*/ 4 h 10"/>
                    <a:gd name="T2" fmla="*/ 10 w 17"/>
                    <a:gd name="T3" fmla="*/ 2 h 10"/>
                    <a:gd name="T4" fmla="*/ 8 w 17"/>
                    <a:gd name="T5" fmla="*/ 4 h 10"/>
                    <a:gd name="T6" fmla="*/ 12 w 17"/>
                    <a:gd name="T7" fmla="*/ 7 h 10"/>
                    <a:gd name="T8" fmla="*/ 9 w 17"/>
                    <a:gd name="T9" fmla="*/ 7 h 10"/>
                    <a:gd name="T10" fmla="*/ 11 w 17"/>
                    <a:gd name="T11" fmla="*/ 10 h 10"/>
                    <a:gd name="T12" fmla="*/ 8 w 17"/>
                    <a:gd name="T13" fmla="*/ 9 h 10"/>
                    <a:gd name="T14" fmla="*/ 0 w 17"/>
                    <a:gd name="T15" fmla="*/ 4 h 10"/>
                    <a:gd name="T16" fmla="*/ 0 w 17"/>
                    <a:gd name="T17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0">
                      <a:moveTo>
                        <a:pt x="0" y="4"/>
                      </a:moveTo>
                      <a:cubicBezTo>
                        <a:pt x="1" y="0"/>
                        <a:pt x="7" y="2"/>
                        <a:pt x="10" y="2"/>
                      </a:cubicBezTo>
                      <a:cubicBezTo>
                        <a:pt x="17" y="3"/>
                        <a:pt x="8" y="4"/>
                        <a:pt x="8" y="4"/>
                      </a:cubicBezTo>
                      <a:cubicBezTo>
                        <a:pt x="8" y="6"/>
                        <a:pt x="12" y="5"/>
                        <a:pt x="12" y="7"/>
                      </a:cubicBezTo>
                      <a:cubicBezTo>
                        <a:pt x="12" y="7"/>
                        <a:pt x="10" y="6"/>
                        <a:pt x="9" y="7"/>
                      </a:cubicBezTo>
                      <a:cubicBezTo>
                        <a:pt x="9" y="7"/>
                        <a:pt x="12" y="10"/>
                        <a:pt x="11" y="10"/>
                      </a:cubicBezTo>
                      <a:cubicBezTo>
                        <a:pt x="10" y="10"/>
                        <a:pt x="9" y="9"/>
                        <a:pt x="8" y="9"/>
                      </a:cubicBezTo>
                      <a:cubicBezTo>
                        <a:pt x="6" y="8"/>
                        <a:pt x="0" y="7"/>
                        <a:pt x="0" y="4"/>
                      </a:cubicBezTo>
                      <a:cubicBezTo>
                        <a:pt x="0" y="3"/>
                        <a:pt x="0" y="7"/>
                        <a:pt x="0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2" name="Freeform 787">
                  <a:extLst>
                    <a:ext uri="{FF2B5EF4-FFF2-40B4-BE49-F238E27FC236}">
                      <a16:creationId xmlns:a16="http://schemas.microsoft.com/office/drawing/2014/main" id="{DF86EE1B-4715-2D45-91DC-721364F8CE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37762" y="4777182"/>
                  <a:ext cx="82803" cy="28672"/>
                </a:xfrm>
                <a:custGeom>
                  <a:avLst/>
                  <a:gdLst>
                    <a:gd name="T0" fmla="*/ 8 w 9"/>
                    <a:gd name="T1" fmla="*/ 1 h 3"/>
                    <a:gd name="T2" fmla="*/ 5 w 9"/>
                    <a:gd name="T3" fmla="*/ 0 h 3"/>
                    <a:gd name="T4" fmla="*/ 0 w 9"/>
                    <a:gd name="T5" fmla="*/ 0 h 3"/>
                    <a:gd name="T6" fmla="*/ 8 w 9"/>
                    <a:gd name="T7" fmla="*/ 1 h 3"/>
                    <a:gd name="T8" fmla="*/ 8 w 9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3">
                      <a:moveTo>
                        <a:pt x="8" y="1"/>
                      </a:moveTo>
                      <a:cubicBezTo>
                        <a:pt x="9" y="1"/>
                        <a:pt x="5" y="0"/>
                        <a:pt x="5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2" y="0"/>
                        <a:pt x="6" y="3"/>
                        <a:pt x="8" y="1"/>
                      </a:cubicBezTo>
                      <a:cubicBezTo>
                        <a:pt x="9" y="1"/>
                        <a:pt x="7" y="2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3" name="Freeform 788">
                  <a:extLst>
                    <a:ext uri="{FF2B5EF4-FFF2-40B4-BE49-F238E27FC236}">
                      <a16:creationId xmlns:a16="http://schemas.microsoft.com/office/drawing/2014/main" id="{32CD65E7-46EF-7341-8839-706F3F35F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07190" y="4974684"/>
                  <a:ext cx="121018" cy="63711"/>
                </a:xfrm>
                <a:custGeom>
                  <a:avLst/>
                  <a:gdLst>
                    <a:gd name="T0" fmla="*/ 12 w 13"/>
                    <a:gd name="T1" fmla="*/ 4 h 7"/>
                    <a:gd name="T2" fmla="*/ 12 w 13"/>
                    <a:gd name="T3" fmla="*/ 1 h 7"/>
                    <a:gd name="T4" fmla="*/ 7 w 13"/>
                    <a:gd name="T5" fmla="*/ 2 h 7"/>
                    <a:gd name="T6" fmla="*/ 3 w 13"/>
                    <a:gd name="T7" fmla="*/ 3 h 7"/>
                    <a:gd name="T8" fmla="*/ 0 w 13"/>
                    <a:gd name="T9" fmla="*/ 5 h 7"/>
                    <a:gd name="T10" fmla="*/ 12 w 13"/>
                    <a:gd name="T11" fmla="*/ 4 h 7"/>
                    <a:gd name="T12" fmla="*/ 12 w 13"/>
                    <a:gd name="T13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7">
                      <a:moveTo>
                        <a:pt x="12" y="4"/>
                      </a:moveTo>
                      <a:cubicBezTo>
                        <a:pt x="13" y="3"/>
                        <a:pt x="13" y="2"/>
                        <a:pt x="12" y="1"/>
                      </a:cubicBezTo>
                      <a:cubicBezTo>
                        <a:pt x="11" y="0"/>
                        <a:pt x="8" y="1"/>
                        <a:pt x="7" y="2"/>
                      </a:cubicBezTo>
                      <a:cubicBezTo>
                        <a:pt x="6" y="2"/>
                        <a:pt x="4" y="2"/>
                        <a:pt x="3" y="3"/>
                      </a:cubicBezTo>
                      <a:cubicBezTo>
                        <a:pt x="3" y="3"/>
                        <a:pt x="0" y="5"/>
                        <a:pt x="0" y="5"/>
                      </a:cubicBezTo>
                      <a:cubicBezTo>
                        <a:pt x="3" y="7"/>
                        <a:pt x="10" y="6"/>
                        <a:pt x="12" y="4"/>
                      </a:cubicBezTo>
                      <a:cubicBezTo>
                        <a:pt x="13" y="3"/>
                        <a:pt x="9" y="6"/>
                        <a:pt x="1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4" name="Freeform 789">
                  <a:extLst>
                    <a:ext uri="{FF2B5EF4-FFF2-40B4-BE49-F238E27FC236}">
                      <a16:creationId xmlns:a16="http://schemas.microsoft.com/office/drawing/2014/main" id="{ECFF98DE-BBEA-804E-900F-776E3AE7AF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5278" y="5067066"/>
                  <a:ext cx="38217" cy="57338"/>
                </a:xfrm>
                <a:custGeom>
                  <a:avLst/>
                  <a:gdLst>
                    <a:gd name="T0" fmla="*/ 3 w 4"/>
                    <a:gd name="T1" fmla="*/ 2 h 6"/>
                    <a:gd name="T2" fmla="*/ 1 w 4"/>
                    <a:gd name="T3" fmla="*/ 3 h 6"/>
                    <a:gd name="T4" fmla="*/ 3 w 4"/>
                    <a:gd name="T5" fmla="*/ 2 h 6"/>
                    <a:gd name="T6" fmla="*/ 3 w 4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3" y="2"/>
                      </a:moveTo>
                      <a:cubicBezTo>
                        <a:pt x="2" y="0"/>
                        <a:pt x="1" y="1"/>
                        <a:pt x="1" y="3"/>
                      </a:cubicBezTo>
                      <a:cubicBezTo>
                        <a:pt x="0" y="6"/>
                        <a:pt x="4" y="4"/>
                        <a:pt x="3" y="2"/>
                      </a:cubicBezTo>
                      <a:cubicBezTo>
                        <a:pt x="3" y="2"/>
                        <a:pt x="4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5" name="Freeform 790">
                  <a:extLst>
                    <a:ext uri="{FF2B5EF4-FFF2-40B4-BE49-F238E27FC236}">
                      <a16:creationId xmlns:a16="http://schemas.microsoft.com/office/drawing/2014/main" id="{F878BC15-5BBB-6140-AF2D-02694BEAE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22475" y="4946015"/>
                  <a:ext cx="35033" cy="38227"/>
                </a:xfrm>
                <a:custGeom>
                  <a:avLst/>
                  <a:gdLst>
                    <a:gd name="T0" fmla="*/ 4 w 4"/>
                    <a:gd name="T1" fmla="*/ 2 h 4"/>
                    <a:gd name="T2" fmla="*/ 1 w 4"/>
                    <a:gd name="T3" fmla="*/ 1 h 4"/>
                    <a:gd name="T4" fmla="*/ 4 w 4"/>
                    <a:gd name="T5" fmla="*/ 2 h 4"/>
                    <a:gd name="T6" fmla="*/ 4 w 4"/>
                    <a:gd name="T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4" y="2"/>
                      </a:moveTo>
                      <a:cubicBezTo>
                        <a:pt x="3" y="2"/>
                        <a:pt x="1" y="0"/>
                        <a:pt x="1" y="1"/>
                      </a:cubicBezTo>
                      <a:cubicBezTo>
                        <a:pt x="0" y="4"/>
                        <a:pt x="4" y="2"/>
                        <a:pt x="4" y="2"/>
                      </a:cubicBezTo>
                      <a:cubicBezTo>
                        <a:pt x="3" y="2"/>
                        <a:pt x="4" y="2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6" name="Freeform 791">
                  <a:extLst>
                    <a:ext uri="{FF2B5EF4-FFF2-40B4-BE49-F238E27FC236}">
                      <a16:creationId xmlns:a16="http://schemas.microsoft.com/office/drawing/2014/main" id="{1DFB4CDE-7B1A-C049-9162-60FBC7DDC1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65786" y="4347132"/>
                  <a:ext cx="19109" cy="19114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7" name="Freeform 792">
                  <a:extLst>
                    <a:ext uri="{FF2B5EF4-FFF2-40B4-BE49-F238E27FC236}">
                      <a16:creationId xmlns:a16="http://schemas.microsoft.com/office/drawing/2014/main" id="{666E7101-F1AC-2B40-82E7-9268F10EF1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9354" y="4245195"/>
                  <a:ext cx="28664" cy="15928"/>
                </a:xfrm>
                <a:custGeom>
                  <a:avLst/>
                  <a:gdLst>
                    <a:gd name="T0" fmla="*/ 2 w 3"/>
                    <a:gd name="T1" fmla="*/ 0 h 2"/>
                    <a:gd name="T2" fmla="*/ 1 w 3"/>
                    <a:gd name="T3" fmla="*/ 1 h 2"/>
                    <a:gd name="T4" fmla="*/ 2 w 3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8" name="Freeform 793">
                  <a:extLst>
                    <a:ext uri="{FF2B5EF4-FFF2-40B4-BE49-F238E27FC236}">
                      <a16:creationId xmlns:a16="http://schemas.microsoft.com/office/drawing/2014/main" id="{010C09D5-AC43-8C4E-83B5-613AB9A496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65786" y="4206967"/>
                  <a:ext cx="25477" cy="28672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0"/>
                        <a:pt x="0" y="1"/>
                        <a:pt x="1" y="2"/>
                      </a:cubicBezTo>
                      <a:cubicBezTo>
                        <a:pt x="1" y="3"/>
                        <a:pt x="3" y="1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9" name="Freeform 794">
                  <a:extLst>
                    <a:ext uri="{FF2B5EF4-FFF2-40B4-BE49-F238E27FC236}">
                      <a16:creationId xmlns:a16="http://schemas.microsoft.com/office/drawing/2014/main" id="{14167C90-375D-9C45-9081-040781159D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14832" y="4394915"/>
                  <a:ext cx="47770" cy="6370"/>
                </a:xfrm>
                <a:custGeom>
                  <a:avLst/>
                  <a:gdLst>
                    <a:gd name="T0" fmla="*/ 5 w 5"/>
                    <a:gd name="T1" fmla="*/ 1 h 1"/>
                    <a:gd name="T2" fmla="*/ 1 w 5"/>
                    <a:gd name="T3" fmla="*/ 0 h 1"/>
                    <a:gd name="T4" fmla="*/ 5 w 5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cubicBezTo>
                        <a:pt x="4" y="0"/>
                        <a:pt x="0" y="0"/>
                        <a:pt x="1" y="0"/>
                      </a:cubicBezTo>
                      <a:cubicBezTo>
                        <a:pt x="2" y="1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0" name="Freeform 795">
                  <a:extLst>
                    <a:ext uri="{FF2B5EF4-FFF2-40B4-BE49-F238E27FC236}">
                      <a16:creationId xmlns:a16="http://schemas.microsoft.com/office/drawing/2014/main" id="{8F6A9020-97EE-1643-92E7-FFCDAA9335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2155" y="4394915"/>
                  <a:ext cx="57323" cy="0"/>
                </a:xfrm>
                <a:custGeom>
                  <a:avLst/>
                  <a:gdLst>
                    <a:gd name="T0" fmla="*/ 5 w 6"/>
                    <a:gd name="T1" fmla="*/ 1 w 6"/>
                    <a:gd name="T2" fmla="*/ 5 w 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6">
                      <a:moveTo>
                        <a:pt x="5" y="0"/>
                      </a:moveTo>
                      <a:cubicBezTo>
                        <a:pt x="4" y="0"/>
                        <a:pt x="0" y="0"/>
                        <a:pt x="1" y="0"/>
                      </a:cubicBezTo>
                      <a:cubicBezTo>
                        <a:pt x="2" y="0"/>
                        <a:pt x="6" y="0"/>
                        <a:pt x="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1" name="Freeform 796">
                  <a:extLst>
                    <a:ext uri="{FF2B5EF4-FFF2-40B4-BE49-F238E27FC236}">
                      <a16:creationId xmlns:a16="http://schemas.microsoft.com/office/drawing/2014/main" id="{718F630A-D6FF-3F4C-9881-4C8C05CD15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45407" y="3802406"/>
                  <a:ext cx="38217" cy="19114"/>
                </a:xfrm>
                <a:custGeom>
                  <a:avLst/>
                  <a:gdLst>
                    <a:gd name="T0" fmla="*/ 3 w 4"/>
                    <a:gd name="T1" fmla="*/ 2 h 2"/>
                    <a:gd name="T2" fmla="*/ 2 w 4"/>
                    <a:gd name="T3" fmla="*/ 0 h 2"/>
                    <a:gd name="T4" fmla="*/ 3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3" y="2"/>
                      </a:moveTo>
                      <a:cubicBezTo>
                        <a:pt x="1" y="2"/>
                        <a:pt x="0" y="0"/>
                        <a:pt x="2" y="0"/>
                      </a:cubicBezTo>
                      <a:cubicBezTo>
                        <a:pt x="3" y="0"/>
                        <a:pt x="4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2" name="Freeform 797">
                  <a:extLst>
                    <a:ext uri="{FF2B5EF4-FFF2-40B4-BE49-F238E27FC236}">
                      <a16:creationId xmlns:a16="http://schemas.microsoft.com/office/drawing/2014/main" id="{77E4F423-9CDF-494B-9E86-771F9B8C6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7694" y="6086410"/>
                  <a:ext cx="85988" cy="111494"/>
                </a:xfrm>
                <a:custGeom>
                  <a:avLst/>
                  <a:gdLst>
                    <a:gd name="T0" fmla="*/ 9 w 9"/>
                    <a:gd name="T1" fmla="*/ 11 h 12"/>
                    <a:gd name="T2" fmla="*/ 5 w 9"/>
                    <a:gd name="T3" fmla="*/ 2 h 12"/>
                    <a:gd name="T4" fmla="*/ 2 w 9"/>
                    <a:gd name="T5" fmla="*/ 2 h 12"/>
                    <a:gd name="T6" fmla="*/ 0 w 9"/>
                    <a:gd name="T7" fmla="*/ 3 h 12"/>
                    <a:gd name="T8" fmla="*/ 3 w 9"/>
                    <a:gd name="T9" fmla="*/ 5 h 12"/>
                    <a:gd name="T10" fmla="*/ 3 w 9"/>
                    <a:gd name="T11" fmla="*/ 7 h 12"/>
                    <a:gd name="T12" fmla="*/ 4 w 9"/>
                    <a:gd name="T13" fmla="*/ 7 h 12"/>
                    <a:gd name="T14" fmla="*/ 3 w 9"/>
                    <a:gd name="T15" fmla="*/ 8 h 12"/>
                    <a:gd name="T16" fmla="*/ 6 w 9"/>
                    <a:gd name="T17" fmla="*/ 11 h 12"/>
                    <a:gd name="T18" fmla="*/ 6 w 9"/>
                    <a:gd name="T19" fmla="*/ 9 h 12"/>
                    <a:gd name="T20" fmla="*/ 9 w 9"/>
                    <a:gd name="T21" fmla="*/ 11 h 12"/>
                    <a:gd name="T22" fmla="*/ 9 w 9"/>
                    <a:gd name="T23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12">
                      <a:moveTo>
                        <a:pt x="9" y="11"/>
                      </a:moveTo>
                      <a:cubicBezTo>
                        <a:pt x="8" y="8"/>
                        <a:pt x="7" y="4"/>
                        <a:pt x="5" y="2"/>
                      </a:cubicBezTo>
                      <a:cubicBezTo>
                        <a:pt x="4" y="1"/>
                        <a:pt x="3" y="0"/>
                        <a:pt x="2" y="2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1" y="4"/>
                        <a:pt x="3" y="3"/>
                        <a:pt x="3" y="5"/>
                      </a:cubicBezTo>
                      <a:cubicBezTo>
                        <a:pt x="3" y="6"/>
                        <a:pt x="3" y="6"/>
                        <a:pt x="3" y="7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5" y="8"/>
                        <a:pt x="3" y="8"/>
                        <a:pt x="3" y="8"/>
                      </a:cubicBezTo>
                      <a:cubicBezTo>
                        <a:pt x="3" y="9"/>
                        <a:pt x="5" y="11"/>
                        <a:pt x="6" y="11"/>
                      </a:cubicBezTo>
                      <a:cubicBezTo>
                        <a:pt x="6" y="11"/>
                        <a:pt x="2" y="7"/>
                        <a:pt x="6" y="9"/>
                      </a:cubicBezTo>
                      <a:cubicBezTo>
                        <a:pt x="7" y="9"/>
                        <a:pt x="9" y="12"/>
                        <a:pt x="9" y="11"/>
                      </a:cubicBezTo>
                      <a:cubicBezTo>
                        <a:pt x="8" y="10"/>
                        <a:pt x="9" y="12"/>
                        <a:pt x="9" y="1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7095B9-06A0-ED4A-B1A5-FF069954A7EC}"/>
                  </a:ext>
                </a:extLst>
              </p:cNvPr>
              <p:cNvSpPr/>
              <p:nvPr/>
            </p:nvSpPr>
            <p:spPr>
              <a:xfrm>
                <a:off x="9225224" y="6875462"/>
                <a:ext cx="258417" cy="25841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A40E168-2058-2347-86A5-A4F6ED33277B}"/>
                  </a:ext>
                </a:extLst>
              </p:cNvPr>
              <p:cNvSpPr/>
              <p:nvPr/>
            </p:nvSpPr>
            <p:spPr>
              <a:xfrm>
                <a:off x="11930408" y="6267799"/>
                <a:ext cx="258417" cy="2584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8706982-2DBC-9A40-9CD2-26E3BED1AF1F}"/>
                  </a:ext>
                </a:extLst>
              </p:cNvPr>
              <p:cNvSpPr/>
              <p:nvPr/>
            </p:nvSpPr>
            <p:spPr>
              <a:xfrm>
                <a:off x="13706678" y="6892118"/>
                <a:ext cx="258417" cy="2584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A2EF803-850B-E34C-B28E-FA6C9B896B2A}"/>
                  </a:ext>
                </a:extLst>
              </p:cNvPr>
              <p:cNvSpPr/>
              <p:nvPr/>
            </p:nvSpPr>
            <p:spPr>
              <a:xfrm>
                <a:off x="14371982" y="5804453"/>
                <a:ext cx="258417" cy="25841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0C423972-6E6E-304C-91B2-3BAB067BC0BD}"/>
                </a:ext>
              </a:extLst>
            </p:cNvPr>
            <p:cNvSpPr txBox="1"/>
            <p:nvPr/>
          </p:nvSpPr>
          <p:spPr>
            <a:xfrm>
              <a:off x="3162699" y="5812854"/>
              <a:ext cx="2366806" cy="540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Mexico 15%</a:t>
              </a:r>
            </a:p>
          </p:txBody>
        </p:sp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342EE627-C7CE-7B46-AE3A-02EA6C180516}"/>
                </a:ext>
              </a:extLst>
            </p:cNvPr>
            <p:cNvSpPr txBox="1"/>
            <p:nvPr/>
          </p:nvSpPr>
          <p:spPr>
            <a:xfrm>
              <a:off x="6274261" y="5139946"/>
              <a:ext cx="2125820" cy="540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Spain 40%</a:t>
              </a:r>
            </a:p>
          </p:txBody>
        </p:sp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7CE0D8AA-7DF0-4D4E-9966-D63619E8D470}"/>
                </a:ext>
              </a:extLst>
            </p:cNvPr>
            <p:cNvSpPr txBox="1"/>
            <p:nvPr/>
          </p:nvSpPr>
          <p:spPr>
            <a:xfrm>
              <a:off x="8397529" y="5961356"/>
              <a:ext cx="2125820" cy="540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India 60%</a:t>
              </a:r>
            </a:p>
          </p:txBody>
        </p:sp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87F0F99B-89CE-EF45-B56D-63D4AFFD9F7C}"/>
                </a:ext>
              </a:extLst>
            </p:cNvPr>
            <p:cNvSpPr txBox="1"/>
            <p:nvPr/>
          </p:nvSpPr>
          <p:spPr>
            <a:xfrm>
              <a:off x="9172444" y="4674997"/>
              <a:ext cx="2125820" cy="540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Russia 90%</a:t>
              </a: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8693D620-24C7-4B43-AECD-60A0CEB087AF}"/>
              </a:ext>
            </a:extLst>
          </p:cNvPr>
          <p:cNvGrpSpPr/>
          <p:nvPr/>
        </p:nvGrpSpPr>
        <p:grpSpPr>
          <a:xfrm>
            <a:off x="13883585" y="5262001"/>
            <a:ext cx="9196980" cy="3111919"/>
            <a:chOff x="14624925" y="3595840"/>
            <a:chExt cx="9196980" cy="3111919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FE8520D-89DC-574C-8516-E0964C7D03EA}"/>
                </a:ext>
              </a:extLst>
            </p:cNvPr>
            <p:cNvSpPr txBox="1"/>
            <p:nvPr/>
          </p:nvSpPr>
          <p:spPr>
            <a:xfrm>
              <a:off x="14624925" y="5322764"/>
              <a:ext cx="91969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 and click solutions to get your company’s name out there.</a:t>
              </a: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2C8DF96B-C6ED-B74B-B66B-3482B2591053}"/>
                </a:ext>
              </a:extLst>
            </p:cNvPr>
            <p:cNvSpPr txBox="1"/>
            <p:nvPr/>
          </p:nvSpPr>
          <p:spPr>
            <a:xfrm>
              <a:off x="14624925" y="3595840"/>
              <a:ext cx="77700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Worldwide Commerce 2021 Report</a:t>
              </a:r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6286AC78-7A7F-EE4C-B6E0-D80A12CF6AA9}"/>
              </a:ext>
            </a:extLst>
          </p:cNvPr>
          <p:cNvGrpSpPr/>
          <p:nvPr/>
        </p:nvGrpSpPr>
        <p:grpSpPr>
          <a:xfrm>
            <a:off x="18016305" y="10555535"/>
            <a:ext cx="1948203" cy="1951229"/>
            <a:chOff x="7186163" y="10220895"/>
            <a:chExt cx="2377806" cy="2381499"/>
          </a:xfrm>
        </p:grpSpPr>
        <p:sp>
          <p:nvSpPr>
            <p:cNvPr id="489" name="Кружок">
              <a:extLst>
                <a:ext uri="{FF2B5EF4-FFF2-40B4-BE49-F238E27FC236}">
                  <a16:creationId xmlns:a16="http://schemas.microsoft.com/office/drawing/2014/main" id="{C3A79699-690D-6C40-B762-2BA44BAF0014}"/>
                </a:ext>
              </a:extLst>
            </p:cNvPr>
            <p:cNvSpPr/>
            <p:nvPr/>
          </p:nvSpPr>
          <p:spPr bwMode="auto">
            <a:xfrm>
              <a:off x="7186165" y="10220895"/>
              <a:ext cx="2377804" cy="237617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490" name="Chart 5">
              <a:extLst>
                <a:ext uri="{FF2B5EF4-FFF2-40B4-BE49-F238E27FC236}">
                  <a16:creationId xmlns:a16="http://schemas.microsoft.com/office/drawing/2014/main" id="{E3998721-8243-384B-BBB6-249FCD84FC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94599377"/>
                </p:ext>
              </p:extLst>
            </p:nvPr>
          </p:nvGraphicFramePr>
          <p:xfrm>
            <a:off x="7186163" y="10261524"/>
            <a:ext cx="2377806" cy="23408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D248B4B3-2041-584D-BF49-97D445C508A4}"/>
              </a:ext>
            </a:extLst>
          </p:cNvPr>
          <p:cNvGrpSpPr/>
          <p:nvPr/>
        </p:nvGrpSpPr>
        <p:grpSpPr>
          <a:xfrm>
            <a:off x="6822221" y="10502203"/>
            <a:ext cx="1978069" cy="1947342"/>
            <a:chOff x="7728696" y="10526342"/>
            <a:chExt cx="2356506" cy="2319903"/>
          </a:xfrm>
        </p:grpSpPr>
        <p:sp>
          <p:nvSpPr>
            <p:cNvPr id="492" name="Кружок">
              <a:extLst>
                <a:ext uri="{FF2B5EF4-FFF2-40B4-BE49-F238E27FC236}">
                  <a16:creationId xmlns:a16="http://schemas.microsoft.com/office/drawing/2014/main" id="{2773F53D-F3C5-C24E-8AB6-AFD8404A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449" y="10526626"/>
              <a:ext cx="2319809" cy="23196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38100" tIns="38100" rIns="38100" bIns="38100" anchor="ctr"/>
            <a:lstStyle>
              <a:lvl1pPr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9pPr>
            </a:lstStyle>
            <a:p>
              <a:pPr eaLnBrk="1"/>
              <a:endParaRPr lang="ru-RU" altLang="ru-RU"/>
            </a:p>
          </p:txBody>
        </p:sp>
        <p:graphicFrame>
          <p:nvGraphicFramePr>
            <p:cNvPr id="493" name="Chart 5">
              <a:extLst>
                <a:ext uri="{FF2B5EF4-FFF2-40B4-BE49-F238E27FC236}">
                  <a16:creationId xmlns:a16="http://schemas.microsoft.com/office/drawing/2014/main" id="{F412C00D-FD4D-044F-A3E4-3AD2EA67E0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2162376"/>
                </p:ext>
              </p:extLst>
            </p:nvPr>
          </p:nvGraphicFramePr>
          <p:xfrm>
            <a:off x="7728696" y="10526342"/>
            <a:ext cx="2356506" cy="23199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6810815-2DAC-D849-8DA4-891355F5BC2C}"/>
              </a:ext>
            </a:extLst>
          </p:cNvPr>
          <p:cNvGrpSpPr/>
          <p:nvPr/>
        </p:nvGrpSpPr>
        <p:grpSpPr>
          <a:xfrm>
            <a:off x="1419005" y="10540912"/>
            <a:ext cx="1950318" cy="1945307"/>
            <a:chOff x="4760187" y="10897308"/>
            <a:chExt cx="1582039" cy="1577975"/>
          </a:xfrm>
        </p:grpSpPr>
        <p:sp>
          <p:nvSpPr>
            <p:cNvPr id="495" name="Кружок">
              <a:extLst>
                <a:ext uri="{FF2B5EF4-FFF2-40B4-BE49-F238E27FC236}">
                  <a16:creationId xmlns:a16="http://schemas.microsoft.com/office/drawing/2014/main" id="{17CA8DAE-80DD-234F-A483-2BABA8BDC0DE}"/>
                </a:ext>
              </a:extLst>
            </p:cNvPr>
            <p:cNvSpPr/>
            <p:nvPr/>
          </p:nvSpPr>
          <p:spPr bwMode="auto">
            <a:xfrm>
              <a:off x="4762664" y="10897308"/>
              <a:ext cx="1579562" cy="157797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496" name="Chart 5">
              <a:extLst>
                <a:ext uri="{FF2B5EF4-FFF2-40B4-BE49-F238E27FC236}">
                  <a16:creationId xmlns:a16="http://schemas.microsoft.com/office/drawing/2014/main" id="{5FFA2607-C205-8B4B-83A0-7F58CB40DB9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90097505"/>
                </p:ext>
              </p:extLst>
            </p:nvPr>
          </p:nvGraphicFramePr>
          <p:xfrm>
            <a:off x="4760187" y="10901919"/>
            <a:ext cx="1579444" cy="15549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8191B1B8-E372-5C4F-868C-3F7E77CB2063}"/>
              </a:ext>
            </a:extLst>
          </p:cNvPr>
          <p:cNvGrpSpPr/>
          <p:nvPr/>
        </p:nvGrpSpPr>
        <p:grpSpPr>
          <a:xfrm>
            <a:off x="12434196" y="10559896"/>
            <a:ext cx="1948203" cy="1951229"/>
            <a:chOff x="10592201" y="12562560"/>
            <a:chExt cx="2320927" cy="2324533"/>
          </a:xfrm>
        </p:grpSpPr>
        <p:sp>
          <p:nvSpPr>
            <p:cNvPr id="498" name="Кружок">
              <a:extLst>
                <a:ext uri="{FF2B5EF4-FFF2-40B4-BE49-F238E27FC236}">
                  <a16:creationId xmlns:a16="http://schemas.microsoft.com/office/drawing/2014/main" id="{D5159AF7-00B9-1A45-92B9-BC4FE88628F1}"/>
                </a:ext>
              </a:extLst>
            </p:cNvPr>
            <p:cNvSpPr/>
            <p:nvPr/>
          </p:nvSpPr>
          <p:spPr bwMode="auto">
            <a:xfrm>
              <a:off x="10592203" y="12562560"/>
              <a:ext cx="2320925" cy="231933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499" name="Chart 5">
              <a:extLst>
                <a:ext uri="{FF2B5EF4-FFF2-40B4-BE49-F238E27FC236}">
                  <a16:creationId xmlns:a16="http://schemas.microsoft.com/office/drawing/2014/main" id="{CB5820E4-DDD1-8D41-AD97-BDEA4413248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4810351"/>
                </p:ext>
              </p:extLst>
            </p:nvPr>
          </p:nvGraphicFramePr>
          <p:xfrm>
            <a:off x="10592201" y="12602217"/>
            <a:ext cx="2320927" cy="22848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749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3018A634-8155-534E-BC15-7B45574FD7CA}"/>
              </a:ext>
            </a:extLst>
          </p:cNvPr>
          <p:cNvSpPr/>
          <p:nvPr/>
        </p:nvSpPr>
        <p:spPr>
          <a:xfrm>
            <a:off x="2735429" y="6146540"/>
            <a:ext cx="18894866" cy="4740831"/>
          </a:xfrm>
          <a:prstGeom prst="ellipse">
            <a:avLst/>
          </a:prstGeom>
          <a:noFill/>
          <a:ln w="635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AAC6C6CC-6387-B349-9626-9D4B08D35188}"/>
              </a:ext>
            </a:extLst>
          </p:cNvPr>
          <p:cNvSpPr/>
          <p:nvPr/>
        </p:nvSpPr>
        <p:spPr>
          <a:xfrm>
            <a:off x="5616967" y="6146540"/>
            <a:ext cx="13131788" cy="4740831"/>
          </a:xfrm>
          <a:prstGeom prst="ellipse">
            <a:avLst/>
          </a:prstGeom>
          <a:noFill/>
          <a:ln w="635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6C267C66-F3A3-6E46-B86B-0BB0CF071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740" y="5523603"/>
            <a:ext cx="7872170" cy="5901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Montserrat Light" charset="0"/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BF5C394E-BD9D-1641-9C79-D99C26ADC378}"/>
              </a:ext>
            </a:extLst>
          </p:cNvPr>
          <p:cNvGrpSpPr/>
          <p:nvPr/>
        </p:nvGrpSpPr>
        <p:grpSpPr>
          <a:xfrm>
            <a:off x="20605557" y="7711440"/>
            <a:ext cx="1557942" cy="1560362"/>
            <a:chOff x="7186163" y="10220895"/>
            <a:chExt cx="2377806" cy="2381499"/>
          </a:xfrm>
        </p:grpSpPr>
        <p:sp>
          <p:nvSpPr>
            <p:cNvPr id="525" name="Кружок">
              <a:extLst>
                <a:ext uri="{FF2B5EF4-FFF2-40B4-BE49-F238E27FC236}">
                  <a16:creationId xmlns:a16="http://schemas.microsoft.com/office/drawing/2014/main" id="{B6E110AD-6D49-8A4B-8E10-CE05DE6BEEB9}"/>
                </a:ext>
              </a:extLst>
            </p:cNvPr>
            <p:cNvSpPr/>
            <p:nvPr/>
          </p:nvSpPr>
          <p:spPr bwMode="auto">
            <a:xfrm>
              <a:off x="7186165" y="10220895"/>
              <a:ext cx="2377804" cy="237617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526" name="Chart 5">
              <a:extLst>
                <a:ext uri="{FF2B5EF4-FFF2-40B4-BE49-F238E27FC236}">
                  <a16:creationId xmlns:a16="http://schemas.microsoft.com/office/drawing/2014/main" id="{5D38A650-9C4C-A640-803C-E0D6331B3D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34305210"/>
                </p:ext>
              </p:extLst>
            </p:nvPr>
          </p:nvGraphicFramePr>
          <p:xfrm>
            <a:off x="7186163" y="10261524"/>
            <a:ext cx="2377806" cy="23408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83550EA4-49A2-954C-982B-C0317895FDAE}"/>
              </a:ext>
            </a:extLst>
          </p:cNvPr>
          <p:cNvGrpSpPr/>
          <p:nvPr/>
        </p:nvGrpSpPr>
        <p:grpSpPr>
          <a:xfrm>
            <a:off x="4991596" y="7657329"/>
            <a:ext cx="1581826" cy="1557254"/>
            <a:chOff x="7728696" y="10526342"/>
            <a:chExt cx="2356506" cy="2319903"/>
          </a:xfrm>
        </p:grpSpPr>
        <p:sp>
          <p:nvSpPr>
            <p:cNvPr id="528" name="Кружок">
              <a:extLst>
                <a:ext uri="{FF2B5EF4-FFF2-40B4-BE49-F238E27FC236}">
                  <a16:creationId xmlns:a16="http://schemas.microsoft.com/office/drawing/2014/main" id="{E3199D7D-6101-CC42-9DAE-F121A81CF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449" y="10526626"/>
              <a:ext cx="2319809" cy="23196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38100" tIns="38100" rIns="38100" bIns="38100" anchor="ctr"/>
            <a:lstStyle>
              <a:lvl1pPr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9pPr>
            </a:lstStyle>
            <a:p>
              <a:pPr eaLnBrk="1"/>
              <a:endParaRPr lang="ru-RU" altLang="ru-RU"/>
            </a:p>
          </p:txBody>
        </p:sp>
        <p:graphicFrame>
          <p:nvGraphicFramePr>
            <p:cNvPr id="529" name="Chart 5">
              <a:extLst>
                <a:ext uri="{FF2B5EF4-FFF2-40B4-BE49-F238E27FC236}">
                  <a16:creationId xmlns:a16="http://schemas.microsoft.com/office/drawing/2014/main" id="{2CC4299E-5BA1-A341-87C7-5C7D862129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6036071"/>
                </p:ext>
              </p:extLst>
            </p:nvPr>
          </p:nvGraphicFramePr>
          <p:xfrm>
            <a:off x="7728696" y="10526342"/>
            <a:ext cx="2356506" cy="23199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DC034587-6A98-C741-8624-B28F2652B21E}"/>
              </a:ext>
            </a:extLst>
          </p:cNvPr>
          <p:cNvGrpSpPr/>
          <p:nvPr/>
        </p:nvGrpSpPr>
        <p:grpSpPr>
          <a:xfrm>
            <a:off x="2134809" y="7695631"/>
            <a:ext cx="1559633" cy="1555626"/>
            <a:chOff x="4760187" y="10897308"/>
            <a:chExt cx="1582039" cy="1577975"/>
          </a:xfrm>
        </p:grpSpPr>
        <p:sp>
          <p:nvSpPr>
            <p:cNvPr id="531" name="Кружок">
              <a:extLst>
                <a:ext uri="{FF2B5EF4-FFF2-40B4-BE49-F238E27FC236}">
                  <a16:creationId xmlns:a16="http://schemas.microsoft.com/office/drawing/2014/main" id="{EBC36570-DA5B-0E44-9F04-65607D087CE9}"/>
                </a:ext>
              </a:extLst>
            </p:cNvPr>
            <p:cNvSpPr/>
            <p:nvPr/>
          </p:nvSpPr>
          <p:spPr bwMode="auto">
            <a:xfrm>
              <a:off x="4762664" y="10897308"/>
              <a:ext cx="1579562" cy="157797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532" name="Chart 5">
              <a:extLst>
                <a:ext uri="{FF2B5EF4-FFF2-40B4-BE49-F238E27FC236}">
                  <a16:creationId xmlns:a16="http://schemas.microsoft.com/office/drawing/2014/main" id="{75D99FE6-DC10-354A-8AFB-62C19EFA83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73710868"/>
                </p:ext>
              </p:extLst>
            </p:nvPr>
          </p:nvGraphicFramePr>
          <p:xfrm>
            <a:off x="4760187" y="10901919"/>
            <a:ext cx="1579444" cy="15549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BFECF27C-2E8F-5C4C-86F6-9E9AB7C5E5BE}"/>
              </a:ext>
            </a:extLst>
          </p:cNvPr>
          <p:cNvGrpSpPr/>
          <p:nvPr/>
        </p:nvGrpSpPr>
        <p:grpSpPr>
          <a:xfrm>
            <a:off x="17828112" y="7715801"/>
            <a:ext cx="1557942" cy="1560362"/>
            <a:chOff x="10592201" y="12562560"/>
            <a:chExt cx="2320927" cy="2324533"/>
          </a:xfrm>
        </p:grpSpPr>
        <p:sp>
          <p:nvSpPr>
            <p:cNvPr id="534" name="Кружок">
              <a:extLst>
                <a:ext uri="{FF2B5EF4-FFF2-40B4-BE49-F238E27FC236}">
                  <a16:creationId xmlns:a16="http://schemas.microsoft.com/office/drawing/2014/main" id="{DE1EF712-5095-E146-8DC6-86A4712752AF}"/>
                </a:ext>
              </a:extLst>
            </p:cNvPr>
            <p:cNvSpPr/>
            <p:nvPr/>
          </p:nvSpPr>
          <p:spPr bwMode="auto">
            <a:xfrm>
              <a:off x="10592203" y="12562560"/>
              <a:ext cx="2320925" cy="231933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535" name="Chart 5">
              <a:extLst>
                <a:ext uri="{FF2B5EF4-FFF2-40B4-BE49-F238E27FC236}">
                  <a16:creationId xmlns:a16="http://schemas.microsoft.com/office/drawing/2014/main" id="{D352D729-5CFE-4A4D-BECA-3D586A5E6B6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72359115"/>
                </p:ext>
              </p:extLst>
            </p:nvPr>
          </p:nvGraphicFramePr>
          <p:xfrm>
            <a:off x="10592201" y="12602217"/>
            <a:ext cx="2320927" cy="22848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536" name="TextBox 535">
            <a:extLst>
              <a:ext uri="{FF2B5EF4-FFF2-40B4-BE49-F238E27FC236}">
                <a16:creationId xmlns:a16="http://schemas.microsoft.com/office/drawing/2014/main" id="{ABBED011-AC12-AE45-9D42-96008061B578}"/>
              </a:ext>
            </a:extLst>
          </p:cNvPr>
          <p:cNvSpPr txBox="1"/>
          <p:nvPr/>
        </p:nvSpPr>
        <p:spPr>
          <a:xfrm>
            <a:off x="2048089" y="5433156"/>
            <a:ext cx="6484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</a:t>
            </a:r>
          </a:p>
        </p:txBody>
      </p:sp>
      <p:sp>
        <p:nvSpPr>
          <p:cNvPr id="537" name="CuadroTexto 351">
            <a:extLst>
              <a:ext uri="{FF2B5EF4-FFF2-40B4-BE49-F238E27FC236}">
                <a16:creationId xmlns:a16="http://schemas.microsoft.com/office/drawing/2014/main" id="{82DCC073-83F8-3441-BFBA-3751CB1DB9EC}"/>
              </a:ext>
            </a:extLst>
          </p:cNvPr>
          <p:cNvSpPr txBox="1"/>
          <p:nvPr/>
        </p:nvSpPr>
        <p:spPr>
          <a:xfrm>
            <a:off x="2048089" y="4720903"/>
            <a:ext cx="648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8E48D7B2-2A76-9B4B-AC6D-840FB2EEBA08}"/>
              </a:ext>
            </a:extLst>
          </p:cNvPr>
          <p:cNvSpPr txBox="1"/>
          <p:nvPr/>
        </p:nvSpPr>
        <p:spPr>
          <a:xfrm>
            <a:off x="2048089" y="11334690"/>
            <a:ext cx="6484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</a:t>
            </a:r>
          </a:p>
        </p:txBody>
      </p:sp>
      <p:sp>
        <p:nvSpPr>
          <p:cNvPr id="540" name="CuadroTexto 351">
            <a:extLst>
              <a:ext uri="{FF2B5EF4-FFF2-40B4-BE49-F238E27FC236}">
                <a16:creationId xmlns:a16="http://schemas.microsoft.com/office/drawing/2014/main" id="{084B6555-6D8C-AD40-8DE5-C74E0F426036}"/>
              </a:ext>
            </a:extLst>
          </p:cNvPr>
          <p:cNvSpPr txBox="1"/>
          <p:nvPr/>
        </p:nvSpPr>
        <p:spPr>
          <a:xfrm>
            <a:off x="2048089" y="10622437"/>
            <a:ext cx="648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75CC6AB6-D85F-6B48-9559-9DF8FE8DBFF2}"/>
              </a:ext>
            </a:extLst>
          </p:cNvPr>
          <p:cNvSpPr txBox="1"/>
          <p:nvPr/>
        </p:nvSpPr>
        <p:spPr>
          <a:xfrm>
            <a:off x="15763122" y="5433156"/>
            <a:ext cx="6484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</a:t>
            </a:r>
          </a:p>
        </p:txBody>
      </p:sp>
      <p:sp>
        <p:nvSpPr>
          <p:cNvPr id="547" name="CuadroTexto 351">
            <a:extLst>
              <a:ext uri="{FF2B5EF4-FFF2-40B4-BE49-F238E27FC236}">
                <a16:creationId xmlns:a16="http://schemas.microsoft.com/office/drawing/2014/main" id="{DC46BAE1-F478-B64F-B803-B4B2C22B2AD6}"/>
              </a:ext>
            </a:extLst>
          </p:cNvPr>
          <p:cNvSpPr txBox="1"/>
          <p:nvPr/>
        </p:nvSpPr>
        <p:spPr>
          <a:xfrm>
            <a:off x="15763122" y="4720903"/>
            <a:ext cx="648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Three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03E08CA8-51BA-3C4E-A3F2-FA04EB08D0C2}"/>
              </a:ext>
            </a:extLst>
          </p:cNvPr>
          <p:cNvSpPr txBox="1"/>
          <p:nvPr/>
        </p:nvSpPr>
        <p:spPr>
          <a:xfrm>
            <a:off x="15763122" y="11334690"/>
            <a:ext cx="6484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</a:t>
            </a:r>
          </a:p>
        </p:txBody>
      </p:sp>
      <p:sp>
        <p:nvSpPr>
          <p:cNvPr id="545" name="CuadroTexto 351">
            <a:extLst>
              <a:ext uri="{FF2B5EF4-FFF2-40B4-BE49-F238E27FC236}">
                <a16:creationId xmlns:a16="http://schemas.microsoft.com/office/drawing/2014/main" id="{DE6B23A3-A1A5-FF43-ABCA-ADC9695B23BB}"/>
              </a:ext>
            </a:extLst>
          </p:cNvPr>
          <p:cNvSpPr txBox="1"/>
          <p:nvPr/>
        </p:nvSpPr>
        <p:spPr>
          <a:xfrm>
            <a:off x="15763122" y="10622437"/>
            <a:ext cx="648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4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Four</a:t>
            </a:r>
          </a:p>
        </p:txBody>
      </p:sp>
      <p:sp>
        <p:nvSpPr>
          <p:cNvPr id="548" name="CuadroTexto 351">
            <a:extLst>
              <a:ext uri="{FF2B5EF4-FFF2-40B4-BE49-F238E27FC236}">
                <a16:creationId xmlns:a16="http://schemas.microsoft.com/office/drawing/2014/main" id="{28343009-56DA-814F-B429-07FF8F29890B}"/>
              </a:ext>
            </a:extLst>
          </p:cNvPr>
          <p:cNvSpPr txBox="1"/>
          <p:nvPr/>
        </p:nvSpPr>
        <p:spPr>
          <a:xfrm>
            <a:off x="9558003" y="7639792"/>
            <a:ext cx="5249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Marketing is the study and management.</a:t>
            </a:r>
          </a:p>
        </p:txBody>
      </p:sp>
      <p:sp>
        <p:nvSpPr>
          <p:cNvPr id="549" name="CuadroTexto 395">
            <a:extLst>
              <a:ext uri="{FF2B5EF4-FFF2-40B4-BE49-F238E27FC236}">
                <a16:creationId xmlns:a16="http://schemas.microsoft.com/office/drawing/2014/main" id="{E278D6EE-899B-9947-A3B2-E72598079A9B}"/>
              </a:ext>
            </a:extLst>
          </p:cNvPr>
          <p:cNvSpPr txBox="1"/>
          <p:nvPr/>
        </p:nvSpPr>
        <p:spPr>
          <a:xfrm flipH="1">
            <a:off x="3740724" y="8181056"/>
            <a:ext cx="113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15%</a:t>
            </a:r>
          </a:p>
        </p:txBody>
      </p:sp>
      <p:sp>
        <p:nvSpPr>
          <p:cNvPr id="550" name="CuadroTexto 395">
            <a:extLst>
              <a:ext uri="{FF2B5EF4-FFF2-40B4-BE49-F238E27FC236}">
                <a16:creationId xmlns:a16="http://schemas.microsoft.com/office/drawing/2014/main" id="{AFCA8508-336B-5548-B941-2FCECC4BC4DC}"/>
              </a:ext>
            </a:extLst>
          </p:cNvPr>
          <p:cNvSpPr txBox="1"/>
          <p:nvPr/>
        </p:nvSpPr>
        <p:spPr>
          <a:xfrm flipH="1">
            <a:off x="6617740" y="8181056"/>
            <a:ext cx="113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45%</a:t>
            </a:r>
          </a:p>
        </p:txBody>
      </p:sp>
      <p:sp>
        <p:nvSpPr>
          <p:cNvPr id="552" name="CuadroTexto 395">
            <a:extLst>
              <a:ext uri="{FF2B5EF4-FFF2-40B4-BE49-F238E27FC236}">
                <a16:creationId xmlns:a16="http://schemas.microsoft.com/office/drawing/2014/main" id="{DBD804C0-5B6C-B646-B129-ADABDBFB1F48}"/>
              </a:ext>
            </a:extLst>
          </p:cNvPr>
          <p:cNvSpPr txBox="1"/>
          <p:nvPr/>
        </p:nvSpPr>
        <p:spPr>
          <a:xfrm flipH="1">
            <a:off x="16538497" y="8181056"/>
            <a:ext cx="113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60%</a:t>
            </a:r>
          </a:p>
        </p:txBody>
      </p:sp>
      <p:sp>
        <p:nvSpPr>
          <p:cNvPr id="553" name="CuadroTexto 395">
            <a:extLst>
              <a:ext uri="{FF2B5EF4-FFF2-40B4-BE49-F238E27FC236}">
                <a16:creationId xmlns:a16="http://schemas.microsoft.com/office/drawing/2014/main" id="{E2D3F71D-7849-B84F-88EC-7A1D7BB8C246}"/>
              </a:ext>
            </a:extLst>
          </p:cNvPr>
          <p:cNvSpPr txBox="1"/>
          <p:nvPr/>
        </p:nvSpPr>
        <p:spPr>
          <a:xfrm flipH="1">
            <a:off x="19415513" y="8181056"/>
            <a:ext cx="113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50905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Кружок">
            <a:extLst>
              <a:ext uri="{FF2B5EF4-FFF2-40B4-BE49-F238E27FC236}">
                <a16:creationId xmlns:a16="http://schemas.microsoft.com/office/drawing/2014/main" id="{4D93B8B4-6630-0049-A6B1-A7409634896E}"/>
              </a:ext>
            </a:extLst>
          </p:cNvPr>
          <p:cNvSpPr/>
          <p:nvPr/>
        </p:nvSpPr>
        <p:spPr bwMode="auto">
          <a:xfrm>
            <a:off x="18958913" y="6238906"/>
            <a:ext cx="3234815" cy="3232600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Кружок">
            <a:extLst>
              <a:ext uri="{FF2B5EF4-FFF2-40B4-BE49-F238E27FC236}">
                <a16:creationId xmlns:a16="http://schemas.microsoft.com/office/drawing/2014/main" id="{9858908F-9F5C-7248-936A-5CF1F699D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684" y="6186516"/>
            <a:ext cx="3233264" cy="32329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/>
          </a:p>
        </p:txBody>
      </p:sp>
      <p:sp>
        <p:nvSpPr>
          <p:cNvPr id="53" name="Кружок">
            <a:extLst>
              <a:ext uri="{FF2B5EF4-FFF2-40B4-BE49-F238E27FC236}">
                <a16:creationId xmlns:a16="http://schemas.microsoft.com/office/drawing/2014/main" id="{F7678F70-1418-BA4C-8507-2558A16F017F}"/>
              </a:ext>
            </a:extLst>
          </p:cNvPr>
          <p:cNvSpPr/>
          <p:nvPr/>
        </p:nvSpPr>
        <p:spPr bwMode="auto">
          <a:xfrm>
            <a:off x="2188989" y="6186120"/>
            <a:ext cx="3233261" cy="3230008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Кружок">
            <a:extLst>
              <a:ext uri="{FF2B5EF4-FFF2-40B4-BE49-F238E27FC236}">
                <a16:creationId xmlns:a16="http://schemas.microsoft.com/office/drawing/2014/main" id="{178D4E9B-05B3-794E-BFAC-ECF59FF4E46C}"/>
              </a:ext>
            </a:extLst>
          </p:cNvPr>
          <p:cNvSpPr/>
          <p:nvPr/>
        </p:nvSpPr>
        <p:spPr bwMode="auto">
          <a:xfrm>
            <a:off x="13376804" y="6148674"/>
            <a:ext cx="3234815" cy="3232599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" name="Chart 5">
            <a:extLst>
              <a:ext uri="{FF2B5EF4-FFF2-40B4-BE49-F238E27FC236}">
                <a16:creationId xmlns:a16="http://schemas.microsoft.com/office/drawing/2014/main" id="{7DA95572-BF53-214D-8C9F-F5951F680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532837"/>
              </p:ext>
            </p:extLst>
          </p:nvPr>
        </p:nvGraphicFramePr>
        <p:xfrm>
          <a:off x="18958910" y="6222639"/>
          <a:ext cx="3234818" cy="3184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Chart 5">
            <a:extLst>
              <a:ext uri="{FF2B5EF4-FFF2-40B4-BE49-F238E27FC236}">
                <a16:creationId xmlns:a16="http://schemas.microsoft.com/office/drawing/2014/main" id="{D06C0DB8-24B8-1142-9F0F-3623B7EBB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71446"/>
              </p:ext>
            </p:extLst>
          </p:nvPr>
        </p:nvGraphicFramePr>
        <p:xfrm>
          <a:off x="7749303" y="6177642"/>
          <a:ext cx="3284411" cy="3233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4" name="Chart 5">
            <a:extLst>
              <a:ext uri="{FF2B5EF4-FFF2-40B4-BE49-F238E27FC236}">
                <a16:creationId xmlns:a16="http://schemas.microsoft.com/office/drawing/2014/main" id="{9891C964-A0EA-5341-9E9D-23C41ABE05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4688864"/>
              </p:ext>
            </p:extLst>
          </p:nvPr>
        </p:nvGraphicFramePr>
        <p:xfrm>
          <a:off x="2183919" y="6187080"/>
          <a:ext cx="3233019" cy="3182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7" name="Chart 5">
            <a:extLst>
              <a:ext uri="{FF2B5EF4-FFF2-40B4-BE49-F238E27FC236}">
                <a16:creationId xmlns:a16="http://schemas.microsoft.com/office/drawing/2014/main" id="{E5668195-5AA9-824E-BF5D-ACBA9A0B4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8363"/>
              </p:ext>
            </p:extLst>
          </p:nvPr>
        </p:nvGraphicFramePr>
        <p:xfrm>
          <a:off x="13376801" y="6195468"/>
          <a:ext cx="3234818" cy="318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482D90-16A7-5949-9EEB-097C80DBCF9F}"/>
              </a:ext>
            </a:extLst>
          </p:cNvPr>
          <p:cNvGrpSpPr/>
          <p:nvPr/>
        </p:nvGrpSpPr>
        <p:grpSpPr>
          <a:xfrm>
            <a:off x="1389062" y="4720974"/>
            <a:ext cx="4915369" cy="7530763"/>
            <a:chOff x="1389062" y="4720974"/>
            <a:chExt cx="4915369" cy="753076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14A084-AEF4-1A43-B6BE-CE09D9D79ECF}"/>
                </a:ext>
              </a:extLst>
            </p:cNvPr>
            <p:cNvSpPr txBox="1"/>
            <p:nvPr/>
          </p:nvSpPr>
          <p:spPr>
            <a:xfrm>
              <a:off x="1389062" y="9731957"/>
              <a:ext cx="49153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  <p:sp>
          <p:nvSpPr>
            <p:cNvPr id="61" name="CuadroTexto 351">
              <a:extLst>
                <a:ext uri="{FF2B5EF4-FFF2-40B4-BE49-F238E27FC236}">
                  <a16:creationId xmlns:a16="http://schemas.microsoft.com/office/drawing/2014/main" id="{FB00FD19-A2E5-DF47-A31D-09272690AC06}"/>
                </a:ext>
              </a:extLst>
            </p:cNvPr>
            <p:cNvSpPr txBox="1"/>
            <p:nvPr/>
          </p:nvSpPr>
          <p:spPr>
            <a:xfrm>
              <a:off x="2014588" y="4720974"/>
              <a:ext cx="36643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One</a:t>
              </a:r>
            </a:p>
          </p:txBody>
        </p:sp>
        <p:sp>
          <p:nvSpPr>
            <p:cNvPr id="63" name="CuadroTexto 351">
              <a:extLst>
                <a:ext uri="{FF2B5EF4-FFF2-40B4-BE49-F238E27FC236}">
                  <a16:creationId xmlns:a16="http://schemas.microsoft.com/office/drawing/2014/main" id="{24AAC79B-62F2-7245-8F33-EB3156E413D9}"/>
                </a:ext>
              </a:extLst>
            </p:cNvPr>
            <p:cNvSpPr txBox="1"/>
            <p:nvPr/>
          </p:nvSpPr>
          <p:spPr>
            <a:xfrm>
              <a:off x="2014588" y="5417761"/>
              <a:ext cx="3664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Marketing</a:t>
              </a:r>
            </a:p>
          </p:txBody>
        </p:sp>
        <p:sp>
          <p:nvSpPr>
            <p:cNvPr id="64" name="CuadroTexto 351">
              <a:extLst>
                <a:ext uri="{FF2B5EF4-FFF2-40B4-BE49-F238E27FC236}">
                  <a16:creationId xmlns:a16="http://schemas.microsoft.com/office/drawing/2014/main" id="{ED385A41-2A21-9345-9731-576E23C89E74}"/>
                </a:ext>
              </a:extLst>
            </p:cNvPr>
            <p:cNvSpPr txBox="1"/>
            <p:nvPr/>
          </p:nvSpPr>
          <p:spPr>
            <a:xfrm>
              <a:off x="2014588" y="11236074"/>
              <a:ext cx="36643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1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15%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823A271-1039-424F-A0A8-D2AAC1331CE4}"/>
              </a:ext>
            </a:extLst>
          </p:cNvPr>
          <p:cNvGrpSpPr/>
          <p:nvPr/>
        </p:nvGrpSpPr>
        <p:grpSpPr>
          <a:xfrm>
            <a:off x="6924631" y="4720974"/>
            <a:ext cx="4915369" cy="7530763"/>
            <a:chOff x="1389062" y="4720974"/>
            <a:chExt cx="4915369" cy="753076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0FFF04-9CBA-2045-9838-0B7B9FAD8BCA}"/>
                </a:ext>
              </a:extLst>
            </p:cNvPr>
            <p:cNvSpPr txBox="1"/>
            <p:nvPr/>
          </p:nvSpPr>
          <p:spPr>
            <a:xfrm>
              <a:off x="1389062" y="9731957"/>
              <a:ext cx="49153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  <p:sp>
          <p:nvSpPr>
            <p:cNvPr id="68" name="CuadroTexto 351">
              <a:extLst>
                <a:ext uri="{FF2B5EF4-FFF2-40B4-BE49-F238E27FC236}">
                  <a16:creationId xmlns:a16="http://schemas.microsoft.com/office/drawing/2014/main" id="{937B1959-F597-C241-93CC-EAF9EC82877E}"/>
                </a:ext>
              </a:extLst>
            </p:cNvPr>
            <p:cNvSpPr txBox="1"/>
            <p:nvPr/>
          </p:nvSpPr>
          <p:spPr>
            <a:xfrm>
              <a:off x="2014588" y="4720974"/>
              <a:ext cx="36643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One</a:t>
              </a:r>
            </a:p>
          </p:txBody>
        </p:sp>
        <p:sp>
          <p:nvSpPr>
            <p:cNvPr id="69" name="CuadroTexto 351">
              <a:extLst>
                <a:ext uri="{FF2B5EF4-FFF2-40B4-BE49-F238E27FC236}">
                  <a16:creationId xmlns:a16="http://schemas.microsoft.com/office/drawing/2014/main" id="{DAD96A97-F171-0640-B155-07FD4E6B1D5B}"/>
                </a:ext>
              </a:extLst>
            </p:cNvPr>
            <p:cNvSpPr txBox="1"/>
            <p:nvPr/>
          </p:nvSpPr>
          <p:spPr>
            <a:xfrm>
              <a:off x="2014588" y="5417761"/>
              <a:ext cx="3664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Financial</a:t>
              </a:r>
            </a:p>
          </p:txBody>
        </p:sp>
        <p:sp>
          <p:nvSpPr>
            <p:cNvPr id="70" name="CuadroTexto 351">
              <a:extLst>
                <a:ext uri="{FF2B5EF4-FFF2-40B4-BE49-F238E27FC236}">
                  <a16:creationId xmlns:a16="http://schemas.microsoft.com/office/drawing/2014/main" id="{10A06B76-1047-754A-AB68-D2E096C32298}"/>
                </a:ext>
              </a:extLst>
            </p:cNvPr>
            <p:cNvSpPr txBox="1"/>
            <p:nvPr/>
          </p:nvSpPr>
          <p:spPr>
            <a:xfrm>
              <a:off x="2014588" y="11236074"/>
              <a:ext cx="36643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2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43%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E29202B-1DA1-E346-86F2-41BCEB786D19}"/>
              </a:ext>
            </a:extLst>
          </p:cNvPr>
          <p:cNvGrpSpPr/>
          <p:nvPr/>
        </p:nvGrpSpPr>
        <p:grpSpPr>
          <a:xfrm>
            <a:off x="12537652" y="4720974"/>
            <a:ext cx="4915369" cy="7530763"/>
            <a:chOff x="1389062" y="4720974"/>
            <a:chExt cx="4915369" cy="753076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5D404A-3E02-DA48-8E7A-8BF98CF77EE5}"/>
                </a:ext>
              </a:extLst>
            </p:cNvPr>
            <p:cNvSpPr txBox="1"/>
            <p:nvPr/>
          </p:nvSpPr>
          <p:spPr>
            <a:xfrm>
              <a:off x="1389062" y="9731957"/>
              <a:ext cx="49153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  <p:sp>
          <p:nvSpPr>
            <p:cNvPr id="73" name="CuadroTexto 351">
              <a:extLst>
                <a:ext uri="{FF2B5EF4-FFF2-40B4-BE49-F238E27FC236}">
                  <a16:creationId xmlns:a16="http://schemas.microsoft.com/office/drawing/2014/main" id="{45A06940-9C01-3447-A296-F1C4A30AEB26}"/>
                </a:ext>
              </a:extLst>
            </p:cNvPr>
            <p:cNvSpPr txBox="1"/>
            <p:nvPr/>
          </p:nvSpPr>
          <p:spPr>
            <a:xfrm>
              <a:off x="2014588" y="4720974"/>
              <a:ext cx="36643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One</a:t>
              </a:r>
            </a:p>
          </p:txBody>
        </p:sp>
        <p:sp>
          <p:nvSpPr>
            <p:cNvPr id="74" name="CuadroTexto 351">
              <a:extLst>
                <a:ext uri="{FF2B5EF4-FFF2-40B4-BE49-F238E27FC236}">
                  <a16:creationId xmlns:a16="http://schemas.microsoft.com/office/drawing/2014/main" id="{33FABFED-8018-7C43-A266-050A8F7DAF62}"/>
                </a:ext>
              </a:extLst>
            </p:cNvPr>
            <p:cNvSpPr txBox="1"/>
            <p:nvPr/>
          </p:nvSpPr>
          <p:spPr>
            <a:xfrm>
              <a:off x="2014588" y="5417761"/>
              <a:ext cx="3664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3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Commerce</a:t>
              </a:r>
            </a:p>
          </p:txBody>
        </p:sp>
        <p:sp>
          <p:nvSpPr>
            <p:cNvPr id="75" name="CuadroTexto 351">
              <a:extLst>
                <a:ext uri="{FF2B5EF4-FFF2-40B4-BE49-F238E27FC236}">
                  <a16:creationId xmlns:a16="http://schemas.microsoft.com/office/drawing/2014/main" id="{5C35A191-8BFB-174B-922A-BBF98F7B600C}"/>
                </a:ext>
              </a:extLst>
            </p:cNvPr>
            <p:cNvSpPr txBox="1"/>
            <p:nvPr/>
          </p:nvSpPr>
          <p:spPr>
            <a:xfrm>
              <a:off x="2014588" y="11236074"/>
              <a:ext cx="36643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3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54%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283BE3-79C2-AF4B-A704-295EC4A33E2F}"/>
              </a:ext>
            </a:extLst>
          </p:cNvPr>
          <p:cNvGrpSpPr/>
          <p:nvPr/>
        </p:nvGrpSpPr>
        <p:grpSpPr>
          <a:xfrm>
            <a:off x="18150673" y="4720974"/>
            <a:ext cx="4915369" cy="7530763"/>
            <a:chOff x="1389062" y="4720974"/>
            <a:chExt cx="4915369" cy="753076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695AA2A-6577-A44E-AFC3-14F9570F8B44}"/>
                </a:ext>
              </a:extLst>
            </p:cNvPr>
            <p:cNvSpPr txBox="1"/>
            <p:nvPr/>
          </p:nvSpPr>
          <p:spPr>
            <a:xfrm>
              <a:off x="1389062" y="9731957"/>
              <a:ext cx="49153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  <p:sp>
          <p:nvSpPr>
            <p:cNvPr id="78" name="CuadroTexto 351">
              <a:extLst>
                <a:ext uri="{FF2B5EF4-FFF2-40B4-BE49-F238E27FC236}">
                  <a16:creationId xmlns:a16="http://schemas.microsoft.com/office/drawing/2014/main" id="{AB7D7142-4276-1A49-A4EF-CC9038FF6757}"/>
                </a:ext>
              </a:extLst>
            </p:cNvPr>
            <p:cNvSpPr txBox="1"/>
            <p:nvPr/>
          </p:nvSpPr>
          <p:spPr>
            <a:xfrm>
              <a:off x="2014588" y="4720974"/>
              <a:ext cx="36643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One</a:t>
              </a:r>
            </a:p>
          </p:txBody>
        </p:sp>
        <p:sp>
          <p:nvSpPr>
            <p:cNvPr id="79" name="CuadroTexto 351">
              <a:extLst>
                <a:ext uri="{FF2B5EF4-FFF2-40B4-BE49-F238E27FC236}">
                  <a16:creationId xmlns:a16="http://schemas.microsoft.com/office/drawing/2014/main" id="{79DCDF54-8B3B-3843-A652-ACD5D0A2E6B2}"/>
                </a:ext>
              </a:extLst>
            </p:cNvPr>
            <p:cNvSpPr txBox="1"/>
            <p:nvPr/>
          </p:nvSpPr>
          <p:spPr>
            <a:xfrm>
              <a:off x="2014588" y="5417761"/>
              <a:ext cx="3664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4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Import</a:t>
              </a:r>
            </a:p>
          </p:txBody>
        </p:sp>
        <p:sp>
          <p:nvSpPr>
            <p:cNvPr id="80" name="CuadroTexto 351">
              <a:extLst>
                <a:ext uri="{FF2B5EF4-FFF2-40B4-BE49-F238E27FC236}">
                  <a16:creationId xmlns:a16="http://schemas.microsoft.com/office/drawing/2014/main" id="{EFE910F4-9CA9-8B44-A2C5-E493860D7F22}"/>
                </a:ext>
              </a:extLst>
            </p:cNvPr>
            <p:cNvSpPr txBox="1"/>
            <p:nvPr/>
          </p:nvSpPr>
          <p:spPr>
            <a:xfrm>
              <a:off x="2014588" y="11236074"/>
              <a:ext cx="36643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4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rPr>
                <a:t>87%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E5E49DDD-C476-0B42-AFD1-A7A1497A84B9}"/>
              </a:ext>
            </a:extLst>
          </p:cNvPr>
          <p:cNvSpPr/>
          <p:nvPr/>
        </p:nvSpPr>
        <p:spPr>
          <a:xfrm>
            <a:off x="2140391" y="6148023"/>
            <a:ext cx="3292626" cy="3292626"/>
          </a:xfrm>
          <a:prstGeom prst="ellipse">
            <a:avLst/>
          </a:prstGeom>
          <a:noFill/>
          <a:ln w="889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80BDC28-BB08-4643-9D96-EC96B770A9F2}"/>
              </a:ext>
            </a:extLst>
          </p:cNvPr>
          <p:cNvSpPr/>
          <p:nvPr/>
        </p:nvSpPr>
        <p:spPr>
          <a:xfrm>
            <a:off x="7749303" y="6148023"/>
            <a:ext cx="3292626" cy="3292626"/>
          </a:xfrm>
          <a:prstGeom prst="ellipse">
            <a:avLst/>
          </a:prstGeom>
          <a:noFill/>
          <a:ln w="889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AD02A7D-EF19-4C4D-937B-F1AEAE98BA21}"/>
              </a:ext>
            </a:extLst>
          </p:cNvPr>
          <p:cNvSpPr/>
          <p:nvPr/>
        </p:nvSpPr>
        <p:spPr>
          <a:xfrm>
            <a:off x="13333922" y="6148023"/>
            <a:ext cx="3292626" cy="3292626"/>
          </a:xfrm>
          <a:prstGeom prst="ellipse">
            <a:avLst/>
          </a:prstGeom>
          <a:noFill/>
          <a:ln w="889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7CCFE56-36A7-9F48-8350-04DDB5AF069C}"/>
              </a:ext>
            </a:extLst>
          </p:cNvPr>
          <p:cNvSpPr/>
          <p:nvPr/>
        </p:nvSpPr>
        <p:spPr>
          <a:xfrm>
            <a:off x="18944633" y="6148023"/>
            <a:ext cx="3292626" cy="3292626"/>
          </a:xfrm>
          <a:prstGeom prst="ellipse">
            <a:avLst/>
          </a:prstGeom>
          <a:noFill/>
          <a:ln w="889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8" name="Кружок">
            <a:extLst>
              <a:ext uri="{FF2B5EF4-FFF2-40B4-BE49-F238E27FC236}">
                <a16:creationId xmlns:a16="http://schemas.microsoft.com/office/drawing/2014/main" id="{D667DC10-FEEF-FF49-946E-47C8F092D7CA}"/>
              </a:ext>
            </a:extLst>
          </p:cNvPr>
          <p:cNvSpPr/>
          <p:nvPr/>
        </p:nvSpPr>
        <p:spPr bwMode="auto">
          <a:xfrm>
            <a:off x="2923873" y="5162563"/>
            <a:ext cx="2714863" cy="271213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" name="Chart 5">
            <a:extLst>
              <a:ext uri="{FF2B5EF4-FFF2-40B4-BE49-F238E27FC236}">
                <a16:creationId xmlns:a16="http://schemas.microsoft.com/office/drawing/2014/main" id="{7C586324-DD7B-5C45-8E99-BE408912E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903235"/>
              </p:ext>
            </p:extLst>
          </p:nvPr>
        </p:nvGraphicFramePr>
        <p:xfrm>
          <a:off x="2919616" y="5163369"/>
          <a:ext cx="2714660" cy="2672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3E3F79F6-3A64-2A4E-8422-FC7E75583154}"/>
              </a:ext>
            </a:extLst>
          </p:cNvPr>
          <p:cNvSpPr/>
          <p:nvPr/>
        </p:nvSpPr>
        <p:spPr>
          <a:xfrm>
            <a:off x="2883067" y="5130574"/>
            <a:ext cx="2764710" cy="2764710"/>
          </a:xfrm>
          <a:prstGeom prst="ellipse">
            <a:avLst/>
          </a:prstGeom>
          <a:noFill/>
          <a:ln w="889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Кружок">
            <a:extLst>
              <a:ext uri="{FF2B5EF4-FFF2-40B4-BE49-F238E27FC236}">
                <a16:creationId xmlns:a16="http://schemas.microsoft.com/office/drawing/2014/main" id="{08697EE0-6753-224D-B4F0-0B9B8FEFF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371" y="9291659"/>
            <a:ext cx="2714866" cy="27146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/>
          </a:p>
        </p:txBody>
      </p:sp>
      <p:graphicFrame>
        <p:nvGraphicFramePr>
          <p:cNvPr id="41" name="Chart 5">
            <a:extLst>
              <a:ext uri="{FF2B5EF4-FFF2-40B4-BE49-F238E27FC236}">
                <a16:creationId xmlns:a16="http://schemas.microsoft.com/office/drawing/2014/main" id="{5F4C51C0-C05B-DF41-8E98-C5A688396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431828"/>
              </p:ext>
            </p:extLst>
          </p:nvPr>
        </p:nvGraphicFramePr>
        <p:xfrm>
          <a:off x="2919616" y="9284208"/>
          <a:ext cx="2757812" cy="2714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Oval 48">
            <a:extLst>
              <a:ext uri="{FF2B5EF4-FFF2-40B4-BE49-F238E27FC236}">
                <a16:creationId xmlns:a16="http://schemas.microsoft.com/office/drawing/2014/main" id="{83FC575A-4127-BC43-8C6A-2A119B97BC94}"/>
              </a:ext>
            </a:extLst>
          </p:cNvPr>
          <p:cNvSpPr/>
          <p:nvPr/>
        </p:nvSpPr>
        <p:spPr>
          <a:xfrm>
            <a:off x="2919616" y="9259338"/>
            <a:ext cx="2764710" cy="2764710"/>
          </a:xfrm>
          <a:prstGeom prst="ellipse">
            <a:avLst/>
          </a:prstGeom>
          <a:noFill/>
          <a:ln w="889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Кружок">
            <a:extLst>
              <a:ext uri="{FF2B5EF4-FFF2-40B4-BE49-F238E27FC236}">
                <a16:creationId xmlns:a16="http://schemas.microsoft.com/office/drawing/2014/main" id="{2673CA45-B0E1-EC43-97D6-88E1B1171F53}"/>
              </a:ext>
            </a:extLst>
          </p:cNvPr>
          <p:cNvSpPr/>
          <p:nvPr/>
        </p:nvSpPr>
        <p:spPr bwMode="auto">
          <a:xfrm>
            <a:off x="13299468" y="5127889"/>
            <a:ext cx="2716168" cy="2714307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" name="Chart 5">
            <a:extLst>
              <a:ext uri="{FF2B5EF4-FFF2-40B4-BE49-F238E27FC236}">
                <a16:creationId xmlns:a16="http://schemas.microsoft.com/office/drawing/2014/main" id="{A57E5D08-2C04-DE40-84E7-517322A3F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966861"/>
              </p:ext>
            </p:extLst>
          </p:nvPr>
        </p:nvGraphicFramePr>
        <p:xfrm>
          <a:off x="13299465" y="5167180"/>
          <a:ext cx="2716171" cy="2673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Oval 51">
            <a:extLst>
              <a:ext uri="{FF2B5EF4-FFF2-40B4-BE49-F238E27FC236}">
                <a16:creationId xmlns:a16="http://schemas.microsoft.com/office/drawing/2014/main" id="{2ED59451-044D-0449-BB6A-C5E2B2EC19D9}"/>
              </a:ext>
            </a:extLst>
          </p:cNvPr>
          <p:cNvSpPr/>
          <p:nvPr/>
        </p:nvSpPr>
        <p:spPr>
          <a:xfrm>
            <a:off x="13263461" y="5127342"/>
            <a:ext cx="2764710" cy="2764710"/>
          </a:xfrm>
          <a:prstGeom prst="ellipse">
            <a:avLst/>
          </a:prstGeom>
          <a:noFill/>
          <a:ln w="889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Кружок">
            <a:extLst>
              <a:ext uri="{FF2B5EF4-FFF2-40B4-BE49-F238E27FC236}">
                <a16:creationId xmlns:a16="http://schemas.microsoft.com/office/drawing/2014/main" id="{C66E4679-79CB-2047-A005-3D064BFA2692}"/>
              </a:ext>
            </a:extLst>
          </p:cNvPr>
          <p:cNvSpPr/>
          <p:nvPr/>
        </p:nvSpPr>
        <p:spPr bwMode="auto">
          <a:xfrm>
            <a:off x="13311455" y="9367970"/>
            <a:ext cx="2716168" cy="2714309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Chart 5">
            <a:extLst>
              <a:ext uri="{FF2B5EF4-FFF2-40B4-BE49-F238E27FC236}">
                <a16:creationId xmlns:a16="http://schemas.microsoft.com/office/drawing/2014/main" id="{43A31BE6-18A0-004D-B199-34A6F38F3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763870"/>
              </p:ext>
            </p:extLst>
          </p:nvPr>
        </p:nvGraphicFramePr>
        <p:xfrm>
          <a:off x="13311453" y="9354312"/>
          <a:ext cx="2716171" cy="2673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5" name="Oval 54">
            <a:extLst>
              <a:ext uri="{FF2B5EF4-FFF2-40B4-BE49-F238E27FC236}">
                <a16:creationId xmlns:a16="http://schemas.microsoft.com/office/drawing/2014/main" id="{E147B6C6-BB91-124A-8E5F-322E7738CED8}"/>
              </a:ext>
            </a:extLst>
          </p:cNvPr>
          <p:cNvSpPr/>
          <p:nvPr/>
        </p:nvSpPr>
        <p:spPr>
          <a:xfrm>
            <a:off x="13299465" y="9291659"/>
            <a:ext cx="2764710" cy="2764710"/>
          </a:xfrm>
          <a:prstGeom prst="ellipse">
            <a:avLst/>
          </a:prstGeom>
          <a:noFill/>
          <a:ln w="889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BB29FC-A116-774A-84FB-4E5B54DE3EDF}"/>
              </a:ext>
            </a:extLst>
          </p:cNvPr>
          <p:cNvGrpSpPr/>
          <p:nvPr/>
        </p:nvGrpSpPr>
        <p:grpSpPr>
          <a:xfrm>
            <a:off x="6049175" y="5199945"/>
            <a:ext cx="4665404" cy="316433"/>
            <a:chOff x="5306499" y="7996968"/>
            <a:chExt cx="3793290" cy="152467"/>
          </a:xfrm>
        </p:grpSpPr>
        <p:sp>
          <p:nvSpPr>
            <p:cNvPr id="58" name="Rounded Rectangle">
              <a:extLst>
                <a:ext uri="{FF2B5EF4-FFF2-40B4-BE49-F238E27FC236}">
                  <a16:creationId xmlns:a16="http://schemas.microsoft.com/office/drawing/2014/main" id="{75B878E2-5861-F14E-972B-7DA19A05F166}"/>
                </a:ext>
              </a:extLst>
            </p:cNvPr>
            <p:cNvSpPr/>
            <p:nvPr/>
          </p:nvSpPr>
          <p:spPr>
            <a:xfrm>
              <a:off x="5306499" y="7996968"/>
              <a:ext cx="3793290" cy="15246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F412C8F2-FCE9-6341-8C48-F32BAE27904C}"/>
                </a:ext>
              </a:extLst>
            </p:cNvPr>
            <p:cNvSpPr/>
            <p:nvPr/>
          </p:nvSpPr>
          <p:spPr>
            <a:xfrm>
              <a:off x="5306499" y="7996968"/>
              <a:ext cx="1880971" cy="1524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654074-4162-2542-A749-95493F5F3338}"/>
              </a:ext>
            </a:extLst>
          </p:cNvPr>
          <p:cNvGrpSpPr/>
          <p:nvPr/>
        </p:nvGrpSpPr>
        <p:grpSpPr>
          <a:xfrm>
            <a:off x="6049174" y="5863938"/>
            <a:ext cx="5013159" cy="2080898"/>
            <a:chOff x="5306498" y="5798111"/>
            <a:chExt cx="5013159" cy="208089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F12F4D9-BC0D-4840-BCE4-D28EE82EF353}"/>
                </a:ext>
              </a:extLst>
            </p:cNvPr>
            <p:cNvSpPr txBox="1"/>
            <p:nvPr/>
          </p:nvSpPr>
          <p:spPr>
            <a:xfrm>
              <a:off x="5306498" y="6494014"/>
              <a:ext cx="501315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85" name="CuadroTexto 351">
              <a:extLst>
                <a:ext uri="{FF2B5EF4-FFF2-40B4-BE49-F238E27FC236}">
                  <a16:creationId xmlns:a16="http://schemas.microsoft.com/office/drawing/2014/main" id="{0EC054AC-D74C-B149-A11A-CD446711760B}"/>
                </a:ext>
              </a:extLst>
            </p:cNvPr>
            <p:cNvSpPr txBox="1"/>
            <p:nvPr/>
          </p:nvSpPr>
          <p:spPr>
            <a:xfrm>
              <a:off x="5306499" y="5798111"/>
              <a:ext cx="5013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One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C27F1C4-FC20-A94E-8898-CFC7C36B403C}"/>
              </a:ext>
            </a:extLst>
          </p:cNvPr>
          <p:cNvGrpSpPr/>
          <p:nvPr/>
        </p:nvGrpSpPr>
        <p:grpSpPr>
          <a:xfrm>
            <a:off x="6049173" y="9295914"/>
            <a:ext cx="4665405" cy="316433"/>
            <a:chOff x="5306498" y="7996968"/>
            <a:chExt cx="3793291" cy="152467"/>
          </a:xfrm>
        </p:grpSpPr>
        <p:sp>
          <p:nvSpPr>
            <p:cNvPr id="91" name="Rounded Rectangle">
              <a:extLst>
                <a:ext uri="{FF2B5EF4-FFF2-40B4-BE49-F238E27FC236}">
                  <a16:creationId xmlns:a16="http://schemas.microsoft.com/office/drawing/2014/main" id="{E3911A73-84F3-334D-BF88-91983C2F4018}"/>
                </a:ext>
              </a:extLst>
            </p:cNvPr>
            <p:cNvSpPr/>
            <p:nvPr/>
          </p:nvSpPr>
          <p:spPr>
            <a:xfrm>
              <a:off x="5306499" y="7996968"/>
              <a:ext cx="3793290" cy="15246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2" name="Rounded Rectangle">
              <a:extLst>
                <a:ext uri="{FF2B5EF4-FFF2-40B4-BE49-F238E27FC236}">
                  <a16:creationId xmlns:a16="http://schemas.microsoft.com/office/drawing/2014/main" id="{B508AAB1-E6B1-8143-B088-A1789D1852EE}"/>
                </a:ext>
              </a:extLst>
            </p:cNvPr>
            <p:cNvSpPr/>
            <p:nvPr/>
          </p:nvSpPr>
          <p:spPr>
            <a:xfrm>
              <a:off x="5306498" y="7996968"/>
              <a:ext cx="2971455" cy="1524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25B1B11-7504-8E42-846E-9232B6352691}"/>
              </a:ext>
            </a:extLst>
          </p:cNvPr>
          <p:cNvGrpSpPr/>
          <p:nvPr/>
        </p:nvGrpSpPr>
        <p:grpSpPr>
          <a:xfrm>
            <a:off x="6049174" y="9959907"/>
            <a:ext cx="5013159" cy="2080898"/>
            <a:chOff x="5306498" y="5798111"/>
            <a:chExt cx="5013159" cy="208089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54A0240-67F7-EA48-BA80-2780B98872B8}"/>
                </a:ext>
              </a:extLst>
            </p:cNvPr>
            <p:cNvSpPr txBox="1"/>
            <p:nvPr/>
          </p:nvSpPr>
          <p:spPr>
            <a:xfrm>
              <a:off x="5306498" y="6494014"/>
              <a:ext cx="501315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90" name="CuadroTexto 351">
              <a:extLst>
                <a:ext uri="{FF2B5EF4-FFF2-40B4-BE49-F238E27FC236}">
                  <a16:creationId xmlns:a16="http://schemas.microsoft.com/office/drawing/2014/main" id="{A5299283-8DCF-424B-958E-086E0B61D02C}"/>
                </a:ext>
              </a:extLst>
            </p:cNvPr>
            <p:cNvSpPr txBox="1"/>
            <p:nvPr/>
          </p:nvSpPr>
          <p:spPr>
            <a:xfrm>
              <a:off x="5306499" y="5798111"/>
              <a:ext cx="5013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Two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DC17B2F-BE67-5648-BBFF-B284D281DF10}"/>
              </a:ext>
            </a:extLst>
          </p:cNvPr>
          <p:cNvGrpSpPr/>
          <p:nvPr/>
        </p:nvGrpSpPr>
        <p:grpSpPr>
          <a:xfrm>
            <a:off x="16481425" y="5199945"/>
            <a:ext cx="4665404" cy="316433"/>
            <a:chOff x="5306499" y="7996968"/>
            <a:chExt cx="3793290" cy="152467"/>
          </a:xfrm>
        </p:grpSpPr>
        <p:sp>
          <p:nvSpPr>
            <p:cNvPr id="98" name="Rounded Rectangle">
              <a:extLst>
                <a:ext uri="{FF2B5EF4-FFF2-40B4-BE49-F238E27FC236}">
                  <a16:creationId xmlns:a16="http://schemas.microsoft.com/office/drawing/2014/main" id="{879B27F6-D1A0-FA4D-A2E0-32F14BCBD499}"/>
                </a:ext>
              </a:extLst>
            </p:cNvPr>
            <p:cNvSpPr/>
            <p:nvPr/>
          </p:nvSpPr>
          <p:spPr>
            <a:xfrm>
              <a:off x="5306499" y="7996968"/>
              <a:ext cx="3793290" cy="15246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9" name="Rounded Rectangle">
              <a:extLst>
                <a:ext uri="{FF2B5EF4-FFF2-40B4-BE49-F238E27FC236}">
                  <a16:creationId xmlns:a16="http://schemas.microsoft.com/office/drawing/2014/main" id="{9C7833B4-40F6-264D-9192-4B300960D443}"/>
                </a:ext>
              </a:extLst>
            </p:cNvPr>
            <p:cNvSpPr/>
            <p:nvPr/>
          </p:nvSpPr>
          <p:spPr>
            <a:xfrm>
              <a:off x="5306499" y="7996968"/>
              <a:ext cx="892923" cy="15246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663688A-E4D1-E54A-8F08-42763B8F3314}"/>
              </a:ext>
            </a:extLst>
          </p:cNvPr>
          <p:cNvGrpSpPr/>
          <p:nvPr/>
        </p:nvGrpSpPr>
        <p:grpSpPr>
          <a:xfrm>
            <a:off x="16481424" y="5863938"/>
            <a:ext cx="5013159" cy="2080898"/>
            <a:chOff x="5306498" y="5798111"/>
            <a:chExt cx="5013159" cy="208089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1A59F67-D908-F648-9FA4-4CB0B639DA9F}"/>
                </a:ext>
              </a:extLst>
            </p:cNvPr>
            <p:cNvSpPr txBox="1"/>
            <p:nvPr/>
          </p:nvSpPr>
          <p:spPr>
            <a:xfrm>
              <a:off x="5306498" y="6494014"/>
              <a:ext cx="501315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97" name="CuadroTexto 351">
              <a:extLst>
                <a:ext uri="{FF2B5EF4-FFF2-40B4-BE49-F238E27FC236}">
                  <a16:creationId xmlns:a16="http://schemas.microsoft.com/office/drawing/2014/main" id="{E7D1CD8F-61DC-0B4A-B398-DFE0EC252793}"/>
                </a:ext>
              </a:extLst>
            </p:cNvPr>
            <p:cNvSpPr txBox="1"/>
            <p:nvPr/>
          </p:nvSpPr>
          <p:spPr>
            <a:xfrm>
              <a:off x="5306499" y="5798111"/>
              <a:ext cx="5013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Three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DB4D31-7F14-E341-B480-52098DBFC839}"/>
              </a:ext>
            </a:extLst>
          </p:cNvPr>
          <p:cNvGrpSpPr/>
          <p:nvPr/>
        </p:nvGrpSpPr>
        <p:grpSpPr>
          <a:xfrm>
            <a:off x="16481425" y="9295914"/>
            <a:ext cx="4665404" cy="316433"/>
            <a:chOff x="5306499" y="7996968"/>
            <a:chExt cx="3793290" cy="152467"/>
          </a:xfrm>
        </p:grpSpPr>
        <p:sp>
          <p:nvSpPr>
            <p:cNvPr id="105" name="Rounded Rectangle">
              <a:extLst>
                <a:ext uri="{FF2B5EF4-FFF2-40B4-BE49-F238E27FC236}">
                  <a16:creationId xmlns:a16="http://schemas.microsoft.com/office/drawing/2014/main" id="{2C908A78-F902-DD49-86F5-A8BBFC2C0D3A}"/>
                </a:ext>
              </a:extLst>
            </p:cNvPr>
            <p:cNvSpPr/>
            <p:nvPr/>
          </p:nvSpPr>
          <p:spPr>
            <a:xfrm>
              <a:off x="5306499" y="7996968"/>
              <a:ext cx="3793290" cy="15246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06" name="Rounded Rectangle">
              <a:extLst>
                <a:ext uri="{FF2B5EF4-FFF2-40B4-BE49-F238E27FC236}">
                  <a16:creationId xmlns:a16="http://schemas.microsoft.com/office/drawing/2014/main" id="{3E1506A5-C769-5B41-9565-C2738909F7F8}"/>
                </a:ext>
              </a:extLst>
            </p:cNvPr>
            <p:cNvSpPr/>
            <p:nvPr/>
          </p:nvSpPr>
          <p:spPr>
            <a:xfrm>
              <a:off x="5306499" y="7996968"/>
              <a:ext cx="3091468" cy="15246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939AF70-5B36-5A46-83E2-9750881E4BA8}"/>
              </a:ext>
            </a:extLst>
          </p:cNvPr>
          <p:cNvGrpSpPr/>
          <p:nvPr/>
        </p:nvGrpSpPr>
        <p:grpSpPr>
          <a:xfrm>
            <a:off x="16481424" y="9959907"/>
            <a:ext cx="5013159" cy="2080898"/>
            <a:chOff x="5306498" y="5798111"/>
            <a:chExt cx="5013159" cy="208089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A1A162-AF83-FA40-BB76-691C10E2CE07}"/>
                </a:ext>
              </a:extLst>
            </p:cNvPr>
            <p:cNvSpPr txBox="1"/>
            <p:nvPr/>
          </p:nvSpPr>
          <p:spPr>
            <a:xfrm>
              <a:off x="5306498" y="6494014"/>
              <a:ext cx="501315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104" name="CuadroTexto 351">
              <a:extLst>
                <a:ext uri="{FF2B5EF4-FFF2-40B4-BE49-F238E27FC236}">
                  <a16:creationId xmlns:a16="http://schemas.microsoft.com/office/drawing/2014/main" id="{8C36588D-387B-5046-8243-51EBE1550CAA}"/>
                </a:ext>
              </a:extLst>
            </p:cNvPr>
            <p:cNvSpPr txBox="1"/>
            <p:nvPr/>
          </p:nvSpPr>
          <p:spPr>
            <a:xfrm>
              <a:off x="5306499" y="5798111"/>
              <a:ext cx="5013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Four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83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D618E0-7340-EF41-BF7B-818D1B2E4617}"/>
              </a:ext>
            </a:extLst>
          </p:cNvPr>
          <p:cNvGrpSpPr/>
          <p:nvPr/>
        </p:nvGrpSpPr>
        <p:grpSpPr>
          <a:xfrm>
            <a:off x="7971365" y="8954851"/>
            <a:ext cx="3423568" cy="3423568"/>
            <a:chOff x="2919616" y="9259338"/>
            <a:chExt cx="2764710" cy="2764710"/>
          </a:xfrm>
        </p:grpSpPr>
        <p:sp>
          <p:nvSpPr>
            <p:cNvPr id="51" name="Кружок">
              <a:extLst>
                <a:ext uri="{FF2B5EF4-FFF2-40B4-BE49-F238E27FC236}">
                  <a16:creationId xmlns:a16="http://schemas.microsoft.com/office/drawing/2014/main" id="{501359FD-4305-894D-9843-05305F397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371" y="9291659"/>
              <a:ext cx="2714866" cy="2714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38100" tIns="38100" rIns="38100" bIns="38100" anchor="ctr"/>
            <a:lstStyle>
              <a:lvl1pPr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9pPr>
            </a:lstStyle>
            <a:p>
              <a:pPr eaLnBrk="1"/>
              <a:endParaRPr lang="ru-RU" altLang="ru-RU"/>
            </a:p>
          </p:txBody>
        </p:sp>
        <p:graphicFrame>
          <p:nvGraphicFramePr>
            <p:cNvPr id="53" name="Chart 5">
              <a:extLst>
                <a:ext uri="{FF2B5EF4-FFF2-40B4-BE49-F238E27FC236}">
                  <a16:creationId xmlns:a16="http://schemas.microsoft.com/office/drawing/2014/main" id="{88AEEDD9-EFBE-424F-8D53-83F95F1D569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67430771"/>
                </p:ext>
              </p:extLst>
            </p:nvPr>
          </p:nvGraphicFramePr>
          <p:xfrm>
            <a:off x="2919616" y="9284208"/>
            <a:ext cx="2757812" cy="27149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5A14809-5A77-B34A-9141-D2224126E982}"/>
                </a:ext>
              </a:extLst>
            </p:cNvPr>
            <p:cNvSpPr/>
            <p:nvPr/>
          </p:nvSpPr>
          <p:spPr>
            <a:xfrm>
              <a:off x="2919616" y="9259338"/>
              <a:ext cx="2764710" cy="276471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881859-9B85-E343-A438-1865BE4F484A}"/>
              </a:ext>
            </a:extLst>
          </p:cNvPr>
          <p:cNvGrpSpPr/>
          <p:nvPr/>
        </p:nvGrpSpPr>
        <p:grpSpPr>
          <a:xfrm>
            <a:off x="3079019" y="4831625"/>
            <a:ext cx="3423568" cy="3423568"/>
            <a:chOff x="2883067" y="5130574"/>
            <a:chExt cx="2764710" cy="2764710"/>
          </a:xfrm>
        </p:grpSpPr>
        <p:sp>
          <p:nvSpPr>
            <p:cNvPr id="47" name="Кружок">
              <a:extLst>
                <a:ext uri="{FF2B5EF4-FFF2-40B4-BE49-F238E27FC236}">
                  <a16:creationId xmlns:a16="http://schemas.microsoft.com/office/drawing/2014/main" id="{F1644659-DC51-1B49-B8DB-3A36F3FE3C00}"/>
                </a:ext>
              </a:extLst>
            </p:cNvPr>
            <p:cNvSpPr/>
            <p:nvPr/>
          </p:nvSpPr>
          <p:spPr bwMode="auto">
            <a:xfrm>
              <a:off x="2923873" y="5162563"/>
              <a:ext cx="2714863" cy="2712132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48" name="Chart 5">
              <a:extLst>
                <a:ext uri="{FF2B5EF4-FFF2-40B4-BE49-F238E27FC236}">
                  <a16:creationId xmlns:a16="http://schemas.microsoft.com/office/drawing/2014/main" id="{D64AE542-2260-5346-BD0B-A4D105CD209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11453962"/>
                </p:ext>
              </p:extLst>
            </p:nvPr>
          </p:nvGraphicFramePr>
          <p:xfrm>
            <a:off x="2919616" y="5163369"/>
            <a:ext cx="2714660" cy="26724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D1B5315-C1FE-9D4D-BD98-012FD5A393B9}"/>
                </a:ext>
              </a:extLst>
            </p:cNvPr>
            <p:cNvSpPr/>
            <p:nvPr/>
          </p:nvSpPr>
          <p:spPr>
            <a:xfrm>
              <a:off x="2883067" y="5130574"/>
              <a:ext cx="2764710" cy="276471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1F73C5B-61F6-8A40-91CD-1745352E27CC}"/>
              </a:ext>
            </a:extLst>
          </p:cNvPr>
          <p:cNvGrpSpPr/>
          <p:nvPr/>
        </p:nvGrpSpPr>
        <p:grpSpPr>
          <a:xfrm>
            <a:off x="12836055" y="4828393"/>
            <a:ext cx="3423568" cy="3423568"/>
            <a:chOff x="13263461" y="5127342"/>
            <a:chExt cx="2764710" cy="2764710"/>
          </a:xfrm>
        </p:grpSpPr>
        <p:sp>
          <p:nvSpPr>
            <p:cNvPr id="56" name="Кружок">
              <a:extLst>
                <a:ext uri="{FF2B5EF4-FFF2-40B4-BE49-F238E27FC236}">
                  <a16:creationId xmlns:a16="http://schemas.microsoft.com/office/drawing/2014/main" id="{AE10E694-B8C5-5840-97BD-2590AD0CD17A}"/>
                </a:ext>
              </a:extLst>
            </p:cNvPr>
            <p:cNvSpPr/>
            <p:nvPr/>
          </p:nvSpPr>
          <p:spPr bwMode="auto">
            <a:xfrm>
              <a:off x="13299468" y="5127889"/>
              <a:ext cx="2716168" cy="2714307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57" name="Chart 5">
              <a:extLst>
                <a:ext uri="{FF2B5EF4-FFF2-40B4-BE49-F238E27FC236}">
                  <a16:creationId xmlns:a16="http://schemas.microsoft.com/office/drawing/2014/main" id="{DF71BE0A-B5D7-494F-8A46-BBEDE1CD073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83434503"/>
                </p:ext>
              </p:extLst>
            </p:nvPr>
          </p:nvGraphicFramePr>
          <p:xfrm>
            <a:off x="13299465" y="5167180"/>
            <a:ext cx="2716171" cy="26739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9859B16-13E4-9044-9257-E68D2E4B732B}"/>
                </a:ext>
              </a:extLst>
            </p:cNvPr>
            <p:cNvSpPr/>
            <p:nvPr/>
          </p:nvSpPr>
          <p:spPr>
            <a:xfrm>
              <a:off x="13263461" y="5127342"/>
              <a:ext cx="2764710" cy="276471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B1E699B-6412-674C-8EBC-8A97469B278F}"/>
              </a:ext>
            </a:extLst>
          </p:cNvPr>
          <p:cNvGrpSpPr/>
          <p:nvPr/>
        </p:nvGrpSpPr>
        <p:grpSpPr>
          <a:xfrm>
            <a:off x="17875063" y="8989623"/>
            <a:ext cx="3423568" cy="3455652"/>
            <a:chOff x="13299465" y="9291659"/>
            <a:chExt cx="2764710" cy="2790620"/>
          </a:xfrm>
        </p:grpSpPr>
        <p:sp>
          <p:nvSpPr>
            <p:cNvPr id="61" name="Кружок">
              <a:extLst>
                <a:ext uri="{FF2B5EF4-FFF2-40B4-BE49-F238E27FC236}">
                  <a16:creationId xmlns:a16="http://schemas.microsoft.com/office/drawing/2014/main" id="{8647D548-B2E3-D34C-95A6-4F8B9531D442}"/>
                </a:ext>
              </a:extLst>
            </p:cNvPr>
            <p:cNvSpPr/>
            <p:nvPr/>
          </p:nvSpPr>
          <p:spPr bwMode="auto">
            <a:xfrm>
              <a:off x="13311455" y="9367970"/>
              <a:ext cx="2716168" cy="2714309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62" name="Chart 5">
              <a:extLst>
                <a:ext uri="{FF2B5EF4-FFF2-40B4-BE49-F238E27FC236}">
                  <a16:creationId xmlns:a16="http://schemas.microsoft.com/office/drawing/2014/main" id="{118B3041-911C-674C-8822-EDDCC2A36F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00439888"/>
                </p:ext>
              </p:extLst>
            </p:nvPr>
          </p:nvGraphicFramePr>
          <p:xfrm>
            <a:off x="13311453" y="9354312"/>
            <a:ext cx="2716171" cy="26739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62D3D59-F963-3140-BAFA-5D31991C693C}"/>
                </a:ext>
              </a:extLst>
            </p:cNvPr>
            <p:cNvSpPr/>
            <p:nvPr/>
          </p:nvSpPr>
          <p:spPr>
            <a:xfrm>
              <a:off x="13299465" y="9291659"/>
              <a:ext cx="2764710" cy="276471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330C94-DC13-1747-BBA5-494440AA5FE3}"/>
              </a:ext>
            </a:extLst>
          </p:cNvPr>
          <p:cNvCxnSpPr>
            <a:stCxn id="50" idx="4"/>
          </p:cNvCxnSpPr>
          <p:nvPr/>
        </p:nvCxnSpPr>
        <p:spPr>
          <a:xfrm>
            <a:off x="4790803" y="8255193"/>
            <a:ext cx="14270" cy="1589847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3B24186-C279-3D4D-B7AC-2706E4E7A288}"/>
              </a:ext>
            </a:extLst>
          </p:cNvPr>
          <p:cNvCxnSpPr/>
          <p:nvPr/>
        </p:nvCxnSpPr>
        <p:spPr>
          <a:xfrm>
            <a:off x="14574883" y="8255193"/>
            <a:ext cx="14270" cy="1589847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D460F8-A133-7E49-87C4-9F9E3801494D}"/>
              </a:ext>
            </a:extLst>
          </p:cNvPr>
          <p:cNvCxnSpPr>
            <a:cxnSpLocks/>
          </p:cNvCxnSpPr>
          <p:nvPr/>
        </p:nvCxnSpPr>
        <p:spPr>
          <a:xfrm flipV="1">
            <a:off x="9655051" y="7334209"/>
            <a:ext cx="14270" cy="1589847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C98172-1CC3-AF46-B545-F6DF701B7CA5}"/>
              </a:ext>
            </a:extLst>
          </p:cNvPr>
          <p:cNvCxnSpPr>
            <a:cxnSpLocks/>
          </p:cNvCxnSpPr>
          <p:nvPr/>
        </p:nvCxnSpPr>
        <p:spPr>
          <a:xfrm flipV="1">
            <a:off x="19561051" y="7334209"/>
            <a:ext cx="14270" cy="1589847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B7A8C-E426-9240-8C9E-D4269DF4B2BA}"/>
              </a:ext>
            </a:extLst>
          </p:cNvPr>
          <p:cNvSpPr/>
          <p:nvPr/>
        </p:nvSpPr>
        <p:spPr>
          <a:xfrm>
            <a:off x="2281508" y="9984509"/>
            <a:ext cx="5018590" cy="246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4CA396-7757-6945-B932-0DDC8FDF1147}"/>
              </a:ext>
            </a:extLst>
          </p:cNvPr>
          <p:cNvSpPr/>
          <p:nvPr/>
        </p:nvSpPr>
        <p:spPr>
          <a:xfrm>
            <a:off x="12065588" y="9984509"/>
            <a:ext cx="5018590" cy="246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1E7B24C-F7F1-B147-8618-46FEF3F1BD2B}"/>
              </a:ext>
            </a:extLst>
          </p:cNvPr>
          <p:cNvSpPr/>
          <p:nvPr/>
        </p:nvSpPr>
        <p:spPr>
          <a:xfrm>
            <a:off x="7170235" y="4678267"/>
            <a:ext cx="5018590" cy="246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117D753-555E-0B47-923F-D043071CBCC1}"/>
              </a:ext>
            </a:extLst>
          </p:cNvPr>
          <p:cNvSpPr/>
          <p:nvPr/>
        </p:nvSpPr>
        <p:spPr>
          <a:xfrm>
            <a:off x="17051756" y="4678267"/>
            <a:ext cx="5018590" cy="246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BCD3B9F-C2FA-8944-BA36-2B87AA0ED42D}"/>
              </a:ext>
            </a:extLst>
          </p:cNvPr>
          <p:cNvGrpSpPr/>
          <p:nvPr/>
        </p:nvGrpSpPr>
        <p:grpSpPr>
          <a:xfrm>
            <a:off x="14127401" y="5890564"/>
            <a:ext cx="840876" cy="1102757"/>
            <a:chOff x="12236832" y="6444615"/>
            <a:chExt cx="1084874" cy="1422748"/>
          </a:xfrm>
          <a:solidFill>
            <a:schemeClr val="bg1"/>
          </a:solidFill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FFF6D37-0E42-E645-AB11-DDC0B686DA59}"/>
                </a:ext>
              </a:extLst>
            </p:cNvPr>
            <p:cNvSpPr/>
            <p:nvPr/>
          </p:nvSpPr>
          <p:spPr>
            <a:xfrm>
              <a:off x="12236832" y="7571612"/>
              <a:ext cx="494334" cy="295751"/>
            </a:xfrm>
            <a:custGeom>
              <a:avLst/>
              <a:gdLst>
                <a:gd name="connsiteX0" fmla="*/ 247141 w 494334"/>
                <a:gd name="connsiteY0" fmla="*/ -73 h 295751"/>
                <a:gd name="connsiteX1" fmla="*/ -26 w 494334"/>
                <a:gd name="connsiteY1" fmla="*/ 248054 h 295751"/>
                <a:gd name="connsiteX2" fmla="*/ 47506 w 494334"/>
                <a:gd name="connsiteY2" fmla="*/ 295679 h 295751"/>
                <a:gd name="connsiteX3" fmla="*/ 446776 w 494334"/>
                <a:gd name="connsiteY3" fmla="*/ 295679 h 295751"/>
                <a:gd name="connsiteX4" fmla="*/ 494308 w 494334"/>
                <a:gd name="connsiteY4" fmla="*/ 248054 h 295751"/>
                <a:gd name="connsiteX5" fmla="*/ 247141 w 494334"/>
                <a:gd name="connsiteY5" fmla="*/ -73 h 295751"/>
                <a:gd name="connsiteX6" fmla="*/ 102928 w 494334"/>
                <a:gd name="connsiteY6" fmla="*/ 199952 h 295751"/>
                <a:gd name="connsiteX7" fmla="*/ 295491 w 494334"/>
                <a:gd name="connsiteY7" fmla="*/ 103903 h 295751"/>
                <a:gd name="connsiteX8" fmla="*/ 391353 w 494334"/>
                <a:gd name="connsiteY8" fmla="*/ 199952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334" h="295751">
                  <a:moveTo>
                    <a:pt x="247141" y="-73"/>
                  </a:moveTo>
                  <a:cubicBezTo>
                    <a:pt x="110600" y="299"/>
                    <a:pt x="78" y="111246"/>
                    <a:pt x="-26" y="248054"/>
                  </a:cubicBezTo>
                  <a:cubicBezTo>
                    <a:pt x="-26" y="274352"/>
                    <a:pt x="21258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3" y="199952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B4FB2D4-F4EC-334C-9833-EE9DECDBAFA7}"/>
                </a:ext>
              </a:extLst>
            </p:cNvPr>
            <p:cNvSpPr/>
            <p:nvPr/>
          </p:nvSpPr>
          <p:spPr>
            <a:xfrm>
              <a:off x="12340453" y="6828377"/>
              <a:ext cx="877709" cy="647408"/>
            </a:xfrm>
            <a:custGeom>
              <a:avLst/>
              <a:gdLst>
                <a:gd name="connsiteX0" fmla="*/ 734060 w 877709"/>
                <a:gd name="connsiteY0" fmla="*/ 647247 h 647408"/>
                <a:gd name="connsiteX1" fmla="*/ 877683 w 877709"/>
                <a:gd name="connsiteY1" fmla="*/ 503495 h 647408"/>
                <a:gd name="connsiteX2" fmla="*/ 734203 w 877709"/>
                <a:gd name="connsiteY2" fmla="*/ 359592 h 647408"/>
                <a:gd name="connsiteX3" fmla="*/ 598783 w 877709"/>
                <a:gd name="connsiteY3" fmla="*/ 455508 h 647408"/>
                <a:gd name="connsiteX4" fmla="*/ 486893 w 877709"/>
                <a:gd name="connsiteY4" fmla="*/ 455508 h 647408"/>
                <a:gd name="connsiteX5" fmla="*/ 486893 w 877709"/>
                <a:gd name="connsiteY5" fmla="*/ 295679 h 647408"/>
                <a:gd name="connsiteX6" fmla="*/ 638996 w 877709"/>
                <a:gd name="connsiteY6" fmla="*/ 295679 h 647408"/>
                <a:gd name="connsiteX7" fmla="*/ 686528 w 877709"/>
                <a:gd name="connsiteY7" fmla="*/ 248054 h 647408"/>
                <a:gd name="connsiteX8" fmla="*/ 438885 w 877709"/>
                <a:gd name="connsiteY8" fmla="*/ -73 h 647408"/>
                <a:gd name="connsiteX9" fmla="*/ 191242 w 877709"/>
                <a:gd name="connsiteY9" fmla="*/ 248054 h 647408"/>
                <a:gd name="connsiteX10" fmla="*/ 238775 w 877709"/>
                <a:gd name="connsiteY10" fmla="*/ 295679 h 647408"/>
                <a:gd name="connsiteX11" fmla="*/ 390878 w 877709"/>
                <a:gd name="connsiteY11" fmla="*/ 295679 h 647408"/>
                <a:gd name="connsiteX12" fmla="*/ 390878 w 877709"/>
                <a:gd name="connsiteY12" fmla="*/ 455508 h 647408"/>
                <a:gd name="connsiteX13" fmla="*/ 278892 w 877709"/>
                <a:gd name="connsiteY13" fmla="*/ 455508 h 647408"/>
                <a:gd name="connsiteX14" fmla="*/ 95693 w 877709"/>
                <a:gd name="connsiteY14" fmla="*/ 367869 h 647408"/>
                <a:gd name="connsiteX15" fmla="*/ 8225 w 877709"/>
                <a:gd name="connsiteY15" fmla="*/ 551425 h 647408"/>
                <a:gd name="connsiteX16" fmla="*/ 191423 w 877709"/>
                <a:gd name="connsiteY16" fmla="*/ 639065 h 647408"/>
                <a:gd name="connsiteX17" fmla="*/ 278892 w 877709"/>
                <a:gd name="connsiteY17" fmla="*/ 551425 h 647408"/>
                <a:gd name="connsiteX18" fmla="*/ 599164 w 877709"/>
                <a:gd name="connsiteY18" fmla="*/ 551425 h 647408"/>
                <a:gd name="connsiteX19" fmla="*/ 734060 w 877709"/>
                <a:gd name="connsiteY19" fmla="*/ 647247 h 647408"/>
                <a:gd name="connsiteX20" fmla="*/ 439360 w 877709"/>
                <a:gd name="connsiteY20" fmla="*/ 95559 h 647408"/>
                <a:gd name="connsiteX21" fmla="*/ 583573 w 877709"/>
                <a:gd name="connsiteY21" fmla="*/ 199857 h 647408"/>
                <a:gd name="connsiteX22" fmla="*/ 294768 w 877709"/>
                <a:gd name="connsiteY22" fmla="*/ 199857 h 647408"/>
                <a:gd name="connsiteX23" fmla="*/ 439360 w 877709"/>
                <a:gd name="connsiteY23" fmla="*/ 95559 h 647408"/>
                <a:gd name="connsiteX24" fmla="*/ 734060 w 877709"/>
                <a:gd name="connsiteY24" fmla="*/ 455508 h 647408"/>
                <a:gd name="connsiteX25" fmla="*/ 781592 w 877709"/>
                <a:gd name="connsiteY25" fmla="*/ 503133 h 647408"/>
                <a:gd name="connsiteX26" fmla="*/ 734060 w 877709"/>
                <a:gd name="connsiteY26" fmla="*/ 550758 h 647408"/>
                <a:gd name="connsiteX27" fmla="*/ 686528 w 877709"/>
                <a:gd name="connsiteY27" fmla="*/ 503133 h 647408"/>
                <a:gd name="connsiteX28" fmla="*/ 734060 w 877709"/>
                <a:gd name="connsiteY28" fmla="*/ 455508 h 647408"/>
                <a:gd name="connsiteX29" fmla="*/ 143140 w 877709"/>
                <a:gd name="connsiteY29" fmla="*/ 551425 h 647408"/>
                <a:gd name="connsiteX30" fmla="*/ 95608 w 877709"/>
                <a:gd name="connsiteY30" fmla="*/ 503800 h 647408"/>
                <a:gd name="connsiteX31" fmla="*/ 143140 w 877709"/>
                <a:gd name="connsiteY31" fmla="*/ 456175 h 647408"/>
                <a:gd name="connsiteX32" fmla="*/ 190672 w 877709"/>
                <a:gd name="connsiteY32" fmla="*/ 503800 h 647408"/>
                <a:gd name="connsiteX33" fmla="*/ 143520 w 877709"/>
                <a:gd name="connsiteY33" fmla="*/ 551425 h 64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77709" h="647408">
                  <a:moveTo>
                    <a:pt x="734060" y="647247"/>
                  </a:moveTo>
                  <a:cubicBezTo>
                    <a:pt x="813343" y="647285"/>
                    <a:pt x="877635" y="582924"/>
                    <a:pt x="877683" y="503495"/>
                  </a:cubicBezTo>
                  <a:cubicBezTo>
                    <a:pt x="877721" y="424057"/>
                    <a:pt x="813486" y="359630"/>
                    <a:pt x="734203" y="359592"/>
                  </a:cubicBezTo>
                  <a:cubicBezTo>
                    <a:pt x="673333" y="359563"/>
                    <a:pt x="619061" y="398006"/>
                    <a:pt x="598783" y="455508"/>
                  </a:cubicBezTo>
                  <a:lnTo>
                    <a:pt x="486893" y="455508"/>
                  </a:lnTo>
                  <a:lnTo>
                    <a:pt x="486893" y="295679"/>
                  </a:lnTo>
                  <a:lnTo>
                    <a:pt x="638996" y="295679"/>
                  </a:lnTo>
                  <a:cubicBezTo>
                    <a:pt x="665243" y="295679"/>
                    <a:pt x="686528" y="274352"/>
                    <a:pt x="686528" y="248054"/>
                  </a:cubicBezTo>
                  <a:cubicBezTo>
                    <a:pt x="686528" y="111017"/>
                    <a:pt x="575654" y="-73"/>
                    <a:pt x="438885" y="-73"/>
                  </a:cubicBezTo>
                  <a:cubicBezTo>
                    <a:pt x="302116" y="-73"/>
                    <a:pt x="191242" y="111017"/>
                    <a:pt x="191242" y="248054"/>
                  </a:cubicBezTo>
                  <a:cubicBezTo>
                    <a:pt x="191242" y="274352"/>
                    <a:pt x="212527" y="295679"/>
                    <a:pt x="238775" y="295679"/>
                  </a:cubicBezTo>
                  <a:lnTo>
                    <a:pt x="390878" y="295679"/>
                  </a:lnTo>
                  <a:lnTo>
                    <a:pt x="390878" y="455508"/>
                  </a:lnTo>
                  <a:lnTo>
                    <a:pt x="278892" y="455508"/>
                  </a:lnTo>
                  <a:cubicBezTo>
                    <a:pt x="252454" y="380623"/>
                    <a:pt x="170433" y="341380"/>
                    <a:pt x="95693" y="367869"/>
                  </a:cubicBezTo>
                  <a:cubicBezTo>
                    <a:pt x="20954" y="394358"/>
                    <a:pt x="-18203" y="476539"/>
                    <a:pt x="8225" y="551425"/>
                  </a:cubicBezTo>
                  <a:cubicBezTo>
                    <a:pt x="34662" y="626310"/>
                    <a:pt x="116684" y="665554"/>
                    <a:pt x="191423" y="639065"/>
                  </a:cubicBezTo>
                  <a:cubicBezTo>
                    <a:pt x="232291" y="624577"/>
                    <a:pt x="264442" y="592373"/>
                    <a:pt x="278892" y="551425"/>
                  </a:cubicBezTo>
                  <a:lnTo>
                    <a:pt x="599164" y="551425"/>
                  </a:lnTo>
                  <a:cubicBezTo>
                    <a:pt x="619412" y="608708"/>
                    <a:pt x="673409" y="647066"/>
                    <a:pt x="734060" y="647247"/>
                  </a:cubicBezTo>
                  <a:close/>
                  <a:moveTo>
                    <a:pt x="439360" y="95559"/>
                  </a:moveTo>
                  <a:cubicBezTo>
                    <a:pt x="504822" y="95606"/>
                    <a:pt x="562916" y="137621"/>
                    <a:pt x="583573" y="199857"/>
                  </a:cubicBezTo>
                  <a:lnTo>
                    <a:pt x="294768" y="199857"/>
                  </a:lnTo>
                  <a:cubicBezTo>
                    <a:pt x="315472" y="137488"/>
                    <a:pt x="373757" y="95444"/>
                    <a:pt x="439360" y="95559"/>
                  </a:cubicBezTo>
                  <a:close/>
                  <a:moveTo>
                    <a:pt x="734060" y="455508"/>
                  </a:moveTo>
                  <a:cubicBezTo>
                    <a:pt x="760307" y="455508"/>
                    <a:pt x="781592" y="476835"/>
                    <a:pt x="781592" y="503133"/>
                  </a:cubicBezTo>
                  <a:cubicBezTo>
                    <a:pt x="781592" y="529432"/>
                    <a:pt x="760307" y="550758"/>
                    <a:pt x="734060" y="550758"/>
                  </a:cubicBezTo>
                  <a:cubicBezTo>
                    <a:pt x="707813" y="550758"/>
                    <a:pt x="686528" y="529432"/>
                    <a:pt x="686528" y="503133"/>
                  </a:cubicBezTo>
                  <a:cubicBezTo>
                    <a:pt x="686528" y="476835"/>
                    <a:pt x="707813" y="455508"/>
                    <a:pt x="734060" y="455508"/>
                  </a:cubicBezTo>
                  <a:close/>
                  <a:moveTo>
                    <a:pt x="143140" y="551425"/>
                  </a:moveTo>
                  <a:cubicBezTo>
                    <a:pt x="116893" y="551425"/>
                    <a:pt x="95608" y="530099"/>
                    <a:pt x="95608" y="503800"/>
                  </a:cubicBezTo>
                  <a:cubicBezTo>
                    <a:pt x="95608" y="477502"/>
                    <a:pt x="116893" y="456175"/>
                    <a:pt x="143140" y="456175"/>
                  </a:cubicBezTo>
                  <a:cubicBezTo>
                    <a:pt x="169387" y="456175"/>
                    <a:pt x="190672" y="477502"/>
                    <a:pt x="190672" y="503800"/>
                  </a:cubicBezTo>
                  <a:cubicBezTo>
                    <a:pt x="190672" y="529956"/>
                    <a:pt x="169625" y="551216"/>
                    <a:pt x="143520" y="551425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34E263B-F85A-5C48-985D-30BCD8D00AA9}"/>
                </a:ext>
              </a:extLst>
            </p:cNvPr>
            <p:cNvSpPr/>
            <p:nvPr/>
          </p:nvSpPr>
          <p:spPr>
            <a:xfrm>
              <a:off x="12827372" y="7571612"/>
              <a:ext cx="494334" cy="295751"/>
            </a:xfrm>
            <a:custGeom>
              <a:avLst/>
              <a:gdLst>
                <a:gd name="connsiteX0" fmla="*/ 247141 w 494334"/>
                <a:gd name="connsiteY0" fmla="*/ -73 h 295751"/>
                <a:gd name="connsiteX1" fmla="*/ -26 w 494334"/>
                <a:gd name="connsiteY1" fmla="*/ 248054 h 295751"/>
                <a:gd name="connsiteX2" fmla="*/ 47506 w 494334"/>
                <a:gd name="connsiteY2" fmla="*/ 295679 h 295751"/>
                <a:gd name="connsiteX3" fmla="*/ 446776 w 494334"/>
                <a:gd name="connsiteY3" fmla="*/ 295679 h 295751"/>
                <a:gd name="connsiteX4" fmla="*/ 494308 w 494334"/>
                <a:gd name="connsiteY4" fmla="*/ 248054 h 295751"/>
                <a:gd name="connsiteX5" fmla="*/ 247141 w 494334"/>
                <a:gd name="connsiteY5" fmla="*/ -73 h 295751"/>
                <a:gd name="connsiteX6" fmla="*/ 102928 w 494334"/>
                <a:gd name="connsiteY6" fmla="*/ 199952 h 295751"/>
                <a:gd name="connsiteX7" fmla="*/ 295491 w 494334"/>
                <a:gd name="connsiteY7" fmla="*/ 103903 h 295751"/>
                <a:gd name="connsiteX8" fmla="*/ 391354 w 494334"/>
                <a:gd name="connsiteY8" fmla="*/ 199952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334" h="295751">
                  <a:moveTo>
                    <a:pt x="247141" y="-73"/>
                  </a:moveTo>
                  <a:cubicBezTo>
                    <a:pt x="110619" y="347"/>
                    <a:pt x="126" y="111265"/>
                    <a:pt x="-26" y="248054"/>
                  </a:cubicBezTo>
                  <a:cubicBezTo>
                    <a:pt x="-26" y="274352"/>
                    <a:pt x="21259" y="295679"/>
                    <a:pt x="47506" y="295679"/>
                  </a:cubicBezTo>
                  <a:lnTo>
                    <a:pt x="446776" y="295679"/>
                  </a:lnTo>
                  <a:cubicBezTo>
                    <a:pt x="473023" y="295679"/>
                    <a:pt x="494308" y="274352"/>
                    <a:pt x="494308" y="248054"/>
                  </a:cubicBezTo>
                  <a:cubicBezTo>
                    <a:pt x="494156" y="111265"/>
                    <a:pt x="383663" y="347"/>
                    <a:pt x="247141" y="-73"/>
                  </a:cubicBezTo>
                  <a:close/>
                  <a:moveTo>
                    <a:pt x="102928" y="199952"/>
                  </a:moveTo>
                  <a:cubicBezTo>
                    <a:pt x="129632" y="120152"/>
                    <a:pt x="215846" y="77147"/>
                    <a:pt x="295491" y="103903"/>
                  </a:cubicBezTo>
                  <a:cubicBezTo>
                    <a:pt x="340703" y="119095"/>
                    <a:pt x="376191" y="154652"/>
                    <a:pt x="391354" y="199952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BF3DD53-EDF9-6943-A7CA-970C580E743F}"/>
                </a:ext>
              </a:extLst>
            </p:cNvPr>
            <p:cNvSpPr/>
            <p:nvPr/>
          </p:nvSpPr>
          <p:spPr>
            <a:xfrm>
              <a:off x="12636292" y="6444615"/>
              <a:ext cx="287094" cy="287654"/>
            </a:xfrm>
            <a:custGeom>
              <a:avLst/>
              <a:gdLst>
                <a:gd name="connsiteX0" fmla="*/ 143521 w 287094"/>
                <a:gd name="connsiteY0" fmla="*/ 287582 h 287654"/>
                <a:gd name="connsiteX1" fmla="*/ 287068 w 287094"/>
                <a:gd name="connsiteY1" fmla="*/ 143755 h 287654"/>
                <a:gd name="connsiteX2" fmla="*/ 143521 w 287094"/>
                <a:gd name="connsiteY2" fmla="*/ -73 h 287654"/>
                <a:gd name="connsiteX3" fmla="*/ -26 w 287094"/>
                <a:gd name="connsiteY3" fmla="*/ 143755 h 287654"/>
                <a:gd name="connsiteX4" fmla="*/ 143521 w 287094"/>
                <a:gd name="connsiteY4" fmla="*/ 287582 h 287654"/>
                <a:gd name="connsiteX5" fmla="*/ 143521 w 287094"/>
                <a:gd name="connsiteY5" fmla="*/ 95844 h 287654"/>
                <a:gd name="connsiteX6" fmla="*/ 191053 w 287094"/>
                <a:gd name="connsiteY6" fmla="*/ 143469 h 287654"/>
                <a:gd name="connsiteX7" fmla="*/ 143521 w 287094"/>
                <a:gd name="connsiteY7" fmla="*/ 191094 h 287654"/>
                <a:gd name="connsiteX8" fmla="*/ 95989 w 287094"/>
                <a:gd name="connsiteY8" fmla="*/ 143469 h 287654"/>
                <a:gd name="connsiteX9" fmla="*/ 143521 w 287094"/>
                <a:gd name="connsiteY9" fmla="*/ 95844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094" h="287654">
                  <a:moveTo>
                    <a:pt x="143521" y="287582"/>
                  </a:moveTo>
                  <a:cubicBezTo>
                    <a:pt x="222804" y="287582"/>
                    <a:pt x="287068" y="223184"/>
                    <a:pt x="287068" y="143755"/>
                  </a:cubicBezTo>
                  <a:cubicBezTo>
                    <a:pt x="287068" y="64316"/>
                    <a:pt x="222804" y="-73"/>
                    <a:pt x="143521" y="-73"/>
                  </a:cubicBezTo>
                  <a:cubicBezTo>
                    <a:pt x="64237" y="-73"/>
                    <a:pt x="-26" y="64316"/>
                    <a:pt x="-26" y="143755"/>
                  </a:cubicBezTo>
                  <a:cubicBezTo>
                    <a:pt x="31" y="223165"/>
                    <a:pt x="64266" y="287525"/>
                    <a:pt x="143521" y="287582"/>
                  </a:cubicBezTo>
                  <a:close/>
                  <a:moveTo>
                    <a:pt x="143521" y="95844"/>
                  </a:moveTo>
                  <a:cubicBezTo>
                    <a:pt x="169768" y="95844"/>
                    <a:pt x="191053" y="117171"/>
                    <a:pt x="191053" y="143469"/>
                  </a:cubicBezTo>
                  <a:cubicBezTo>
                    <a:pt x="191053" y="169768"/>
                    <a:pt x="169768" y="191094"/>
                    <a:pt x="143521" y="191094"/>
                  </a:cubicBezTo>
                  <a:cubicBezTo>
                    <a:pt x="117274" y="191094"/>
                    <a:pt x="95989" y="169768"/>
                    <a:pt x="95989" y="143469"/>
                  </a:cubicBezTo>
                  <a:cubicBezTo>
                    <a:pt x="95989" y="117171"/>
                    <a:pt x="117274" y="95844"/>
                    <a:pt x="143521" y="95844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16E70D6-7AF1-4F43-AA21-28F7AF972E92}"/>
              </a:ext>
            </a:extLst>
          </p:cNvPr>
          <p:cNvGrpSpPr/>
          <p:nvPr/>
        </p:nvGrpSpPr>
        <p:grpSpPr>
          <a:xfrm>
            <a:off x="4301265" y="6089270"/>
            <a:ext cx="914188" cy="841998"/>
            <a:chOff x="10572826" y="5260847"/>
            <a:chExt cx="1179462" cy="1086326"/>
          </a:xfrm>
          <a:solidFill>
            <a:schemeClr val="bg1"/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C98A958-F78C-C140-8410-AA48F7BB76EB}"/>
                </a:ext>
              </a:extLst>
            </p:cNvPr>
            <p:cNvSpPr/>
            <p:nvPr/>
          </p:nvSpPr>
          <p:spPr>
            <a:xfrm>
              <a:off x="10668080" y="5260847"/>
              <a:ext cx="287095" cy="287655"/>
            </a:xfrm>
            <a:custGeom>
              <a:avLst/>
              <a:gdLst>
                <a:gd name="connsiteX0" fmla="*/ 143902 w 287095"/>
                <a:gd name="connsiteY0" fmla="*/ 287583 h 287655"/>
                <a:gd name="connsiteX1" fmla="*/ 287068 w 287095"/>
                <a:gd name="connsiteY1" fmla="*/ 143374 h 287655"/>
                <a:gd name="connsiteX2" fmla="*/ 143141 w 287095"/>
                <a:gd name="connsiteY2" fmla="*/ -72 h 287655"/>
                <a:gd name="connsiteX3" fmla="*/ -26 w 287095"/>
                <a:gd name="connsiteY3" fmla="*/ 144136 h 287655"/>
                <a:gd name="connsiteX4" fmla="*/ 143902 w 287095"/>
                <a:gd name="connsiteY4" fmla="*/ 287583 h 287655"/>
                <a:gd name="connsiteX5" fmla="*/ 143902 w 287095"/>
                <a:gd name="connsiteY5" fmla="*/ 95749 h 287655"/>
                <a:gd name="connsiteX6" fmla="*/ 191434 w 287095"/>
                <a:gd name="connsiteY6" fmla="*/ 143374 h 287655"/>
                <a:gd name="connsiteX7" fmla="*/ 143902 w 287095"/>
                <a:gd name="connsiteY7" fmla="*/ 190999 h 287655"/>
                <a:gd name="connsiteX8" fmla="*/ 96369 w 287095"/>
                <a:gd name="connsiteY8" fmla="*/ 143374 h 287655"/>
                <a:gd name="connsiteX9" fmla="*/ 143902 w 287095"/>
                <a:gd name="connsiteY9" fmla="*/ 95749 h 28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095" h="287655">
                  <a:moveTo>
                    <a:pt x="143902" y="287583"/>
                  </a:moveTo>
                  <a:cubicBezTo>
                    <a:pt x="223176" y="287373"/>
                    <a:pt x="287278" y="222803"/>
                    <a:pt x="287068" y="143374"/>
                  </a:cubicBezTo>
                  <a:cubicBezTo>
                    <a:pt x="286859" y="63945"/>
                    <a:pt x="222415" y="-282"/>
                    <a:pt x="143141" y="-72"/>
                  </a:cubicBezTo>
                  <a:cubicBezTo>
                    <a:pt x="63857" y="138"/>
                    <a:pt x="-235" y="64707"/>
                    <a:pt x="-26" y="144136"/>
                  </a:cubicBezTo>
                  <a:cubicBezTo>
                    <a:pt x="288" y="223527"/>
                    <a:pt x="64665" y="287688"/>
                    <a:pt x="143902" y="287583"/>
                  </a:cubicBezTo>
                  <a:close/>
                  <a:moveTo>
                    <a:pt x="143902" y="95749"/>
                  </a:moveTo>
                  <a:cubicBezTo>
                    <a:pt x="170149" y="95749"/>
                    <a:pt x="191434" y="117076"/>
                    <a:pt x="191434" y="143374"/>
                  </a:cubicBezTo>
                  <a:cubicBezTo>
                    <a:pt x="191434" y="169673"/>
                    <a:pt x="170149" y="190999"/>
                    <a:pt x="143902" y="190999"/>
                  </a:cubicBezTo>
                  <a:cubicBezTo>
                    <a:pt x="117654" y="190999"/>
                    <a:pt x="96369" y="169673"/>
                    <a:pt x="96369" y="143374"/>
                  </a:cubicBezTo>
                  <a:cubicBezTo>
                    <a:pt x="96369" y="117076"/>
                    <a:pt x="117654" y="95749"/>
                    <a:pt x="143902" y="95749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090B356-7163-0648-8466-44F8E526ACF6}"/>
                </a:ext>
              </a:extLst>
            </p:cNvPr>
            <p:cNvSpPr/>
            <p:nvPr/>
          </p:nvSpPr>
          <p:spPr>
            <a:xfrm>
              <a:off x="10572826" y="5644324"/>
              <a:ext cx="478268" cy="702849"/>
            </a:xfrm>
            <a:custGeom>
              <a:avLst/>
              <a:gdLst>
                <a:gd name="connsiteX0" fmla="*/ 239156 w 478268"/>
                <a:gd name="connsiteY0" fmla="*/ -73 h 702849"/>
                <a:gd name="connsiteX1" fmla="*/ -26 w 478268"/>
                <a:gd name="connsiteY1" fmla="*/ 239672 h 702849"/>
                <a:gd name="connsiteX2" fmla="*/ -26 w 478268"/>
                <a:gd name="connsiteY2" fmla="*/ 399501 h 702849"/>
                <a:gd name="connsiteX3" fmla="*/ 47506 w 478268"/>
                <a:gd name="connsiteY3" fmla="*/ 447126 h 702849"/>
                <a:gd name="connsiteX4" fmla="*/ 95038 w 478268"/>
                <a:gd name="connsiteY4" fmla="*/ 447126 h 702849"/>
                <a:gd name="connsiteX5" fmla="*/ 95038 w 478268"/>
                <a:gd name="connsiteY5" fmla="*/ 654867 h 702849"/>
                <a:gd name="connsiteX6" fmla="*/ 142855 w 478268"/>
                <a:gd name="connsiteY6" fmla="*/ 702777 h 702849"/>
                <a:gd name="connsiteX7" fmla="*/ 190673 w 478268"/>
                <a:gd name="connsiteY7" fmla="*/ 654867 h 702849"/>
                <a:gd name="connsiteX8" fmla="*/ 190673 w 478268"/>
                <a:gd name="connsiteY8" fmla="*/ 399501 h 702849"/>
                <a:gd name="connsiteX9" fmla="*/ 143141 w 478268"/>
                <a:gd name="connsiteY9" fmla="*/ 351876 h 702849"/>
                <a:gd name="connsiteX10" fmla="*/ 95608 w 478268"/>
                <a:gd name="connsiteY10" fmla="*/ 351876 h 702849"/>
                <a:gd name="connsiteX11" fmla="*/ 95608 w 478268"/>
                <a:gd name="connsiteY11" fmla="*/ 239672 h 702849"/>
                <a:gd name="connsiteX12" fmla="*/ 235410 w 478268"/>
                <a:gd name="connsiteY12" fmla="*/ 92187 h 702849"/>
                <a:gd name="connsiteX13" fmla="*/ 382608 w 478268"/>
                <a:gd name="connsiteY13" fmla="*/ 232271 h 702849"/>
                <a:gd name="connsiteX14" fmla="*/ 382608 w 478268"/>
                <a:gd name="connsiteY14" fmla="*/ 239672 h 702849"/>
                <a:gd name="connsiteX15" fmla="*/ 382608 w 478268"/>
                <a:gd name="connsiteY15" fmla="*/ 351210 h 702849"/>
                <a:gd name="connsiteX16" fmla="*/ 335075 w 478268"/>
                <a:gd name="connsiteY16" fmla="*/ 351210 h 702849"/>
                <a:gd name="connsiteX17" fmla="*/ 287543 w 478268"/>
                <a:gd name="connsiteY17" fmla="*/ 398835 h 702849"/>
                <a:gd name="connsiteX18" fmla="*/ 287543 w 478268"/>
                <a:gd name="connsiteY18" fmla="*/ 654486 h 702849"/>
                <a:gd name="connsiteX19" fmla="*/ 335361 w 478268"/>
                <a:gd name="connsiteY19" fmla="*/ 702396 h 702849"/>
                <a:gd name="connsiteX20" fmla="*/ 383178 w 478268"/>
                <a:gd name="connsiteY20" fmla="*/ 654486 h 702849"/>
                <a:gd name="connsiteX21" fmla="*/ 383178 w 478268"/>
                <a:gd name="connsiteY21" fmla="*/ 447412 h 702849"/>
                <a:gd name="connsiteX22" fmla="*/ 430710 w 478268"/>
                <a:gd name="connsiteY22" fmla="*/ 447412 h 702849"/>
                <a:gd name="connsiteX23" fmla="*/ 478242 w 478268"/>
                <a:gd name="connsiteY23" fmla="*/ 399787 h 702849"/>
                <a:gd name="connsiteX24" fmla="*/ 478242 w 478268"/>
                <a:gd name="connsiteY24" fmla="*/ 239672 h 702849"/>
                <a:gd name="connsiteX25" fmla="*/ 239156 w 478268"/>
                <a:gd name="connsiteY25" fmla="*/ -73 h 70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8268" h="702849">
                  <a:moveTo>
                    <a:pt x="239156" y="-73"/>
                  </a:moveTo>
                  <a:cubicBezTo>
                    <a:pt x="107083" y="89"/>
                    <a:pt x="78" y="107341"/>
                    <a:pt x="-26" y="239672"/>
                  </a:cubicBezTo>
                  <a:lnTo>
                    <a:pt x="-26" y="399501"/>
                  </a:lnTo>
                  <a:cubicBezTo>
                    <a:pt x="-26" y="425800"/>
                    <a:pt x="21259" y="447126"/>
                    <a:pt x="47506" y="447126"/>
                  </a:cubicBezTo>
                  <a:lnTo>
                    <a:pt x="95038" y="447126"/>
                  </a:lnTo>
                  <a:lnTo>
                    <a:pt x="95038" y="654867"/>
                  </a:lnTo>
                  <a:cubicBezTo>
                    <a:pt x="95038" y="681327"/>
                    <a:pt x="116447" y="702777"/>
                    <a:pt x="142855" y="702777"/>
                  </a:cubicBezTo>
                  <a:cubicBezTo>
                    <a:pt x="169264" y="702777"/>
                    <a:pt x="190673" y="681327"/>
                    <a:pt x="190673" y="654867"/>
                  </a:cubicBezTo>
                  <a:lnTo>
                    <a:pt x="190673" y="399501"/>
                  </a:lnTo>
                  <a:cubicBezTo>
                    <a:pt x="190673" y="373203"/>
                    <a:pt x="169388" y="351876"/>
                    <a:pt x="143141" y="351876"/>
                  </a:cubicBezTo>
                  <a:lnTo>
                    <a:pt x="95608" y="351876"/>
                  </a:lnTo>
                  <a:lnTo>
                    <a:pt x="95608" y="239672"/>
                  </a:lnTo>
                  <a:cubicBezTo>
                    <a:pt x="93565" y="160262"/>
                    <a:pt x="156164" y="94234"/>
                    <a:pt x="235410" y="92187"/>
                  </a:cubicBezTo>
                  <a:cubicBezTo>
                    <a:pt x="314665" y="90148"/>
                    <a:pt x="380564" y="152861"/>
                    <a:pt x="382608" y="232271"/>
                  </a:cubicBezTo>
                  <a:cubicBezTo>
                    <a:pt x="382674" y="234738"/>
                    <a:pt x="382674" y="237205"/>
                    <a:pt x="382608" y="239672"/>
                  </a:cubicBezTo>
                  <a:lnTo>
                    <a:pt x="382608" y="351210"/>
                  </a:lnTo>
                  <a:lnTo>
                    <a:pt x="335075" y="351210"/>
                  </a:lnTo>
                  <a:cubicBezTo>
                    <a:pt x="308828" y="351210"/>
                    <a:pt x="287543" y="372536"/>
                    <a:pt x="287543" y="398835"/>
                  </a:cubicBezTo>
                  <a:lnTo>
                    <a:pt x="287543" y="654486"/>
                  </a:lnTo>
                  <a:cubicBezTo>
                    <a:pt x="287543" y="680946"/>
                    <a:pt x="308952" y="702396"/>
                    <a:pt x="335361" y="702396"/>
                  </a:cubicBezTo>
                  <a:cubicBezTo>
                    <a:pt x="361769" y="702396"/>
                    <a:pt x="383178" y="680946"/>
                    <a:pt x="383178" y="654486"/>
                  </a:cubicBezTo>
                  <a:lnTo>
                    <a:pt x="383178" y="447412"/>
                  </a:lnTo>
                  <a:lnTo>
                    <a:pt x="430710" y="447412"/>
                  </a:lnTo>
                  <a:cubicBezTo>
                    <a:pt x="456957" y="447412"/>
                    <a:pt x="478242" y="426085"/>
                    <a:pt x="478242" y="399787"/>
                  </a:cubicBezTo>
                  <a:lnTo>
                    <a:pt x="478242" y="239672"/>
                  </a:lnTo>
                  <a:cubicBezTo>
                    <a:pt x="478081" y="107408"/>
                    <a:pt x="371162" y="194"/>
                    <a:pt x="239156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A9D48699-E23E-3341-B848-F22E4ED45186}"/>
                </a:ext>
              </a:extLst>
            </p:cNvPr>
            <p:cNvSpPr/>
            <p:nvPr/>
          </p:nvSpPr>
          <p:spPr>
            <a:xfrm>
              <a:off x="11146824" y="5260848"/>
              <a:ext cx="605464" cy="1085849"/>
            </a:xfrm>
            <a:custGeom>
              <a:avLst/>
              <a:gdLst>
                <a:gd name="connsiteX0" fmla="*/ 557906 w 605464"/>
                <a:gd name="connsiteY0" fmla="*/ -73 h 1085849"/>
                <a:gd name="connsiteX1" fmla="*/ 47506 w 605464"/>
                <a:gd name="connsiteY1" fmla="*/ -73 h 1085849"/>
                <a:gd name="connsiteX2" fmla="*/ -26 w 605464"/>
                <a:gd name="connsiteY2" fmla="*/ 47552 h 1085849"/>
                <a:gd name="connsiteX3" fmla="*/ -26 w 605464"/>
                <a:gd name="connsiteY3" fmla="*/ 1038152 h 1085849"/>
                <a:gd name="connsiteX4" fmla="*/ 47506 w 605464"/>
                <a:gd name="connsiteY4" fmla="*/ 1085777 h 1085849"/>
                <a:gd name="connsiteX5" fmla="*/ 557906 w 605464"/>
                <a:gd name="connsiteY5" fmla="*/ 1085777 h 1085849"/>
                <a:gd name="connsiteX6" fmla="*/ 605438 w 605464"/>
                <a:gd name="connsiteY6" fmla="*/ 1038152 h 1085849"/>
                <a:gd name="connsiteX7" fmla="*/ 605438 w 605464"/>
                <a:gd name="connsiteY7" fmla="*/ 47552 h 1085849"/>
                <a:gd name="connsiteX8" fmla="*/ 557906 w 605464"/>
                <a:gd name="connsiteY8" fmla="*/ -73 h 1085849"/>
                <a:gd name="connsiteX9" fmla="*/ 510374 w 605464"/>
                <a:gd name="connsiteY9" fmla="*/ 990527 h 1085849"/>
                <a:gd name="connsiteX10" fmla="*/ 95323 w 605464"/>
                <a:gd name="connsiteY10" fmla="*/ 990527 h 1085849"/>
                <a:gd name="connsiteX11" fmla="*/ 95323 w 605464"/>
                <a:gd name="connsiteY11" fmla="*/ 95177 h 1085849"/>
                <a:gd name="connsiteX12" fmla="*/ 509994 w 605464"/>
                <a:gd name="connsiteY12" fmla="*/ 95177 h 108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5464" h="1085849">
                  <a:moveTo>
                    <a:pt x="557906" y="-73"/>
                  </a:moveTo>
                  <a:lnTo>
                    <a:pt x="47506" y="-73"/>
                  </a:lnTo>
                  <a:cubicBezTo>
                    <a:pt x="21259" y="-73"/>
                    <a:pt x="-26" y="21254"/>
                    <a:pt x="-26" y="47552"/>
                  </a:cubicBezTo>
                  <a:lnTo>
                    <a:pt x="-26" y="1038152"/>
                  </a:lnTo>
                  <a:cubicBezTo>
                    <a:pt x="-26" y="1064451"/>
                    <a:pt x="21259" y="1085777"/>
                    <a:pt x="47506" y="1085777"/>
                  </a:cubicBezTo>
                  <a:lnTo>
                    <a:pt x="557906" y="1085777"/>
                  </a:lnTo>
                  <a:cubicBezTo>
                    <a:pt x="584154" y="1085777"/>
                    <a:pt x="605438" y="1064451"/>
                    <a:pt x="605438" y="1038152"/>
                  </a:cubicBezTo>
                  <a:lnTo>
                    <a:pt x="605438" y="47552"/>
                  </a:lnTo>
                  <a:cubicBezTo>
                    <a:pt x="605438" y="21254"/>
                    <a:pt x="584154" y="-73"/>
                    <a:pt x="557906" y="-73"/>
                  </a:cubicBezTo>
                  <a:close/>
                  <a:moveTo>
                    <a:pt x="510374" y="990527"/>
                  </a:moveTo>
                  <a:lnTo>
                    <a:pt x="95323" y="990527"/>
                  </a:lnTo>
                  <a:lnTo>
                    <a:pt x="95323" y="95177"/>
                  </a:lnTo>
                  <a:lnTo>
                    <a:pt x="509994" y="95177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2262246D-AF5A-634D-A581-9FC2666BECF6}"/>
                </a:ext>
              </a:extLst>
            </p:cNvPr>
            <p:cNvSpPr/>
            <p:nvPr/>
          </p:nvSpPr>
          <p:spPr>
            <a:xfrm>
              <a:off x="11337904" y="5756243"/>
              <a:ext cx="95634" cy="95821"/>
            </a:xfrm>
            <a:custGeom>
              <a:avLst/>
              <a:gdLst>
                <a:gd name="connsiteX0" fmla="*/ 47791 w 95634"/>
                <a:gd name="connsiteY0" fmla="*/ 95749 h 95821"/>
                <a:gd name="connsiteX1" fmla="*/ 95608 w 95634"/>
                <a:gd name="connsiteY1" fmla="*/ 47838 h 95821"/>
                <a:gd name="connsiteX2" fmla="*/ 47791 w 95634"/>
                <a:gd name="connsiteY2" fmla="*/ -73 h 95821"/>
                <a:gd name="connsiteX3" fmla="*/ -26 w 95634"/>
                <a:gd name="connsiteY3" fmla="*/ 47838 h 95821"/>
                <a:gd name="connsiteX4" fmla="*/ 47791 w 95634"/>
                <a:gd name="connsiteY4" fmla="*/ 95749 h 9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34" h="95821">
                  <a:moveTo>
                    <a:pt x="47791" y="95749"/>
                  </a:moveTo>
                  <a:cubicBezTo>
                    <a:pt x="74200" y="95749"/>
                    <a:pt x="95608" y="74299"/>
                    <a:pt x="95608" y="47838"/>
                  </a:cubicBezTo>
                  <a:cubicBezTo>
                    <a:pt x="95608" y="21378"/>
                    <a:pt x="74200" y="-73"/>
                    <a:pt x="47791" y="-73"/>
                  </a:cubicBezTo>
                  <a:cubicBezTo>
                    <a:pt x="21382" y="-73"/>
                    <a:pt x="-26" y="21378"/>
                    <a:pt x="-26" y="47838"/>
                  </a:cubicBezTo>
                  <a:cubicBezTo>
                    <a:pt x="-26" y="74299"/>
                    <a:pt x="21382" y="95749"/>
                    <a:pt x="47791" y="95749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792E73D-2979-FC4F-8F9B-6C0F1F76644C}"/>
              </a:ext>
            </a:extLst>
          </p:cNvPr>
          <p:cNvGrpSpPr/>
          <p:nvPr/>
        </p:nvGrpSpPr>
        <p:grpSpPr>
          <a:xfrm>
            <a:off x="19141262" y="10129302"/>
            <a:ext cx="891170" cy="892911"/>
            <a:chOff x="13473417" y="5471338"/>
            <a:chExt cx="1149762" cy="1152008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FECBBC3-2771-554F-9C12-E6B6311E3567}"/>
                </a:ext>
              </a:extLst>
            </p:cNvPr>
            <p:cNvSpPr/>
            <p:nvPr/>
          </p:nvSpPr>
          <p:spPr>
            <a:xfrm>
              <a:off x="13857203" y="5712523"/>
              <a:ext cx="287094" cy="287654"/>
            </a:xfrm>
            <a:custGeom>
              <a:avLst/>
              <a:gdLst>
                <a:gd name="connsiteX0" fmla="*/ 287094 w 287094"/>
                <a:gd name="connsiteY0" fmla="*/ 143827 h 287654"/>
                <a:gd name="connsiteX1" fmla="*/ 143547 w 287094"/>
                <a:gd name="connsiteY1" fmla="*/ 287655 h 287654"/>
                <a:gd name="connsiteX2" fmla="*/ 0 w 287094"/>
                <a:gd name="connsiteY2" fmla="*/ 143827 h 287654"/>
                <a:gd name="connsiteX3" fmla="*/ 143547 w 287094"/>
                <a:gd name="connsiteY3" fmla="*/ 0 h 287654"/>
                <a:gd name="connsiteX4" fmla="*/ 287094 w 287094"/>
                <a:gd name="connsiteY4" fmla="*/ 143827 h 28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094" h="287654">
                  <a:moveTo>
                    <a:pt x="287094" y="143827"/>
                  </a:moveTo>
                  <a:cubicBezTo>
                    <a:pt x="287094" y="223261"/>
                    <a:pt x="222826" y="287655"/>
                    <a:pt x="143547" y="287655"/>
                  </a:cubicBezTo>
                  <a:cubicBezTo>
                    <a:pt x="64268" y="287655"/>
                    <a:pt x="0" y="223261"/>
                    <a:pt x="0" y="143827"/>
                  </a:cubicBezTo>
                  <a:cubicBezTo>
                    <a:pt x="0" y="64394"/>
                    <a:pt x="64268" y="0"/>
                    <a:pt x="143547" y="0"/>
                  </a:cubicBezTo>
                  <a:cubicBezTo>
                    <a:pt x="222826" y="0"/>
                    <a:pt x="287094" y="64394"/>
                    <a:pt x="287094" y="143827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D7C4EA75-3830-C54E-8422-2E61B2A71300}"/>
                </a:ext>
              </a:extLst>
            </p:cNvPr>
            <p:cNvSpPr/>
            <p:nvPr/>
          </p:nvSpPr>
          <p:spPr>
            <a:xfrm>
              <a:off x="13777444" y="6000178"/>
              <a:ext cx="446802" cy="224027"/>
            </a:xfrm>
            <a:custGeom>
              <a:avLst/>
              <a:gdLst>
                <a:gd name="connsiteX0" fmla="*/ 223280 w 446802"/>
                <a:gd name="connsiteY0" fmla="*/ -73 h 224027"/>
                <a:gd name="connsiteX1" fmla="*/ -26 w 446802"/>
                <a:gd name="connsiteY1" fmla="*/ 223670 h 224027"/>
                <a:gd name="connsiteX2" fmla="*/ -26 w 446802"/>
                <a:gd name="connsiteY2" fmla="*/ 223955 h 224027"/>
                <a:gd name="connsiteX3" fmla="*/ 446776 w 446802"/>
                <a:gd name="connsiteY3" fmla="*/ 223955 h 224027"/>
                <a:gd name="connsiteX4" fmla="*/ 223755 w 446802"/>
                <a:gd name="connsiteY4" fmla="*/ -73 h 224027"/>
                <a:gd name="connsiteX5" fmla="*/ 223280 w 446802"/>
                <a:gd name="connsiteY5" fmla="*/ -73 h 22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802" h="224027">
                  <a:moveTo>
                    <a:pt x="223280" y="-73"/>
                  </a:moveTo>
                  <a:cubicBezTo>
                    <a:pt x="99953" y="-73"/>
                    <a:pt x="-26" y="100102"/>
                    <a:pt x="-26" y="223670"/>
                  </a:cubicBezTo>
                  <a:cubicBezTo>
                    <a:pt x="-26" y="223765"/>
                    <a:pt x="-26" y="223860"/>
                    <a:pt x="-26" y="223955"/>
                  </a:cubicBezTo>
                  <a:lnTo>
                    <a:pt x="446776" y="223955"/>
                  </a:lnTo>
                  <a:cubicBezTo>
                    <a:pt x="446938" y="100388"/>
                    <a:pt x="347082" y="89"/>
                    <a:pt x="223755" y="-73"/>
                  </a:cubicBezTo>
                  <a:cubicBezTo>
                    <a:pt x="223594" y="-73"/>
                    <a:pt x="223441" y="-73"/>
                    <a:pt x="223280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3457945-445B-F741-A30A-E21AFCDE4206}"/>
                </a:ext>
              </a:extLst>
            </p:cNvPr>
            <p:cNvSpPr/>
            <p:nvPr/>
          </p:nvSpPr>
          <p:spPr>
            <a:xfrm>
              <a:off x="13473417" y="5471338"/>
              <a:ext cx="1149762" cy="1152008"/>
            </a:xfrm>
            <a:custGeom>
              <a:avLst/>
              <a:gdLst>
                <a:gd name="connsiteX0" fmla="*/ 1135339 w 1149762"/>
                <a:gd name="connsiteY0" fmla="*/ 1070073 h 1152008"/>
                <a:gd name="connsiteX1" fmla="*/ 931996 w 1149762"/>
                <a:gd name="connsiteY1" fmla="*/ 865952 h 1152008"/>
                <a:gd name="connsiteX2" fmla="*/ 864310 w 1149762"/>
                <a:gd name="connsiteY2" fmla="*/ 122240 h 1152008"/>
                <a:gd name="connsiteX3" fmla="*/ 122048 w 1149762"/>
                <a:gd name="connsiteY3" fmla="*/ 190058 h 1152008"/>
                <a:gd name="connsiteX4" fmla="*/ 189734 w 1149762"/>
                <a:gd name="connsiteY4" fmla="*/ 933770 h 1152008"/>
                <a:gd name="connsiteX5" fmla="*/ 864310 w 1149762"/>
                <a:gd name="connsiteY5" fmla="*/ 933770 h 1152008"/>
                <a:gd name="connsiteX6" fmla="*/ 1068033 w 1149762"/>
                <a:gd name="connsiteY6" fmla="*/ 1137891 h 1152008"/>
                <a:gd name="connsiteX7" fmla="*/ 1135719 w 1149762"/>
                <a:gd name="connsiteY7" fmla="*/ 1137891 h 1152008"/>
                <a:gd name="connsiteX8" fmla="*/ 1135719 w 1149762"/>
                <a:gd name="connsiteY8" fmla="*/ 1070073 h 1152008"/>
                <a:gd name="connsiteX9" fmla="*/ 96666 w 1149762"/>
                <a:gd name="connsiteY9" fmla="*/ 528767 h 1152008"/>
                <a:gd name="connsiteX10" fmla="*/ 527307 w 1149762"/>
                <a:gd name="connsiteY10" fmla="*/ 97285 h 1152008"/>
                <a:gd name="connsiteX11" fmla="*/ 957949 w 1149762"/>
                <a:gd name="connsiteY11" fmla="*/ 528767 h 1152008"/>
                <a:gd name="connsiteX12" fmla="*/ 527307 w 1149762"/>
                <a:gd name="connsiteY12" fmla="*/ 960250 h 1152008"/>
                <a:gd name="connsiteX13" fmla="*/ 96666 w 1149762"/>
                <a:gd name="connsiteY13" fmla="*/ 528767 h 115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9762" h="1152008">
                  <a:moveTo>
                    <a:pt x="1135339" y="1070073"/>
                  </a:moveTo>
                  <a:lnTo>
                    <a:pt x="931996" y="865952"/>
                  </a:lnTo>
                  <a:cubicBezTo>
                    <a:pt x="1118274" y="641858"/>
                    <a:pt x="1087968" y="308883"/>
                    <a:pt x="864310" y="122240"/>
                  </a:cubicBezTo>
                  <a:cubicBezTo>
                    <a:pt x="640652" y="-64402"/>
                    <a:pt x="308327" y="-34036"/>
                    <a:pt x="122048" y="190058"/>
                  </a:cubicBezTo>
                  <a:cubicBezTo>
                    <a:pt x="-64231" y="414153"/>
                    <a:pt x="-33924" y="747128"/>
                    <a:pt x="189734" y="933770"/>
                  </a:cubicBezTo>
                  <a:cubicBezTo>
                    <a:pt x="385139" y="1096838"/>
                    <a:pt x="668896" y="1096838"/>
                    <a:pt x="864310" y="933770"/>
                  </a:cubicBezTo>
                  <a:lnTo>
                    <a:pt x="1068033" y="1137891"/>
                  </a:lnTo>
                  <a:cubicBezTo>
                    <a:pt x="1086723" y="1156617"/>
                    <a:pt x="1117029" y="1156617"/>
                    <a:pt x="1135719" y="1137891"/>
                  </a:cubicBezTo>
                  <a:cubicBezTo>
                    <a:pt x="1154409" y="1119165"/>
                    <a:pt x="1154409" y="1088799"/>
                    <a:pt x="1135719" y="1070073"/>
                  </a:cubicBezTo>
                  <a:close/>
                  <a:moveTo>
                    <a:pt x="96666" y="528767"/>
                  </a:moveTo>
                  <a:cubicBezTo>
                    <a:pt x="96666" y="290471"/>
                    <a:pt x="289466" y="97285"/>
                    <a:pt x="527307" y="97285"/>
                  </a:cubicBezTo>
                  <a:cubicBezTo>
                    <a:pt x="765139" y="97285"/>
                    <a:pt x="957949" y="290471"/>
                    <a:pt x="957949" y="528767"/>
                  </a:cubicBezTo>
                  <a:cubicBezTo>
                    <a:pt x="957949" y="767073"/>
                    <a:pt x="765139" y="960250"/>
                    <a:pt x="527307" y="960250"/>
                  </a:cubicBezTo>
                  <a:cubicBezTo>
                    <a:pt x="289580" y="959983"/>
                    <a:pt x="96932" y="766959"/>
                    <a:pt x="96666" y="528767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F26B8F7-0ED3-C647-BCD3-4663E22678AF}"/>
              </a:ext>
            </a:extLst>
          </p:cNvPr>
          <p:cNvGrpSpPr/>
          <p:nvPr/>
        </p:nvGrpSpPr>
        <p:grpSpPr>
          <a:xfrm>
            <a:off x="9193406" y="10138318"/>
            <a:ext cx="951830" cy="954084"/>
            <a:chOff x="11268222" y="8450865"/>
            <a:chExt cx="1130033" cy="1132712"/>
          </a:xfrm>
          <a:solidFill>
            <a:schemeClr val="bg1"/>
          </a:solidFill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0F8557CB-7077-6940-9D80-D60EC71FB662}"/>
                </a:ext>
              </a:extLst>
            </p:cNvPr>
            <p:cNvSpPr/>
            <p:nvPr/>
          </p:nvSpPr>
          <p:spPr>
            <a:xfrm>
              <a:off x="11268222" y="8450865"/>
              <a:ext cx="1130033" cy="1132712"/>
            </a:xfrm>
            <a:custGeom>
              <a:avLst/>
              <a:gdLst>
                <a:gd name="connsiteX0" fmla="*/ 1078383 w 1130033"/>
                <a:gd name="connsiteY0" fmla="*/ 411693 h 1132712"/>
                <a:gd name="connsiteX1" fmla="*/ 1000716 w 1130033"/>
                <a:gd name="connsiteY1" fmla="*/ 411693 h 1132712"/>
                <a:gd name="connsiteX2" fmla="*/ 981703 w 1130033"/>
                <a:gd name="connsiteY2" fmla="*/ 366449 h 1132712"/>
                <a:gd name="connsiteX3" fmla="*/ 1036650 w 1130033"/>
                <a:gd name="connsiteY3" fmla="*/ 311395 h 1132712"/>
                <a:gd name="connsiteX4" fmla="*/ 1036679 w 1130033"/>
                <a:gd name="connsiteY4" fmla="*/ 238652 h 1132712"/>
                <a:gd name="connsiteX5" fmla="*/ 1036650 w 1130033"/>
                <a:gd name="connsiteY5" fmla="*/ 238624 h 1132712"/>
                <a:gd name="connsiteX6" fmla="*/ 891392 w 1130033"/>
                <a:gd name="connsiteY6" fmla="*/ 93177 h 1132712"/>
                <a:gd name="connsiteX7" fmla="*/ 818763 w 1130033"/>
                <a:gd name="connsiteY7" fmla="*/ 93177 h 1132712"/>
                <a:gd name="connsiteX8" fmla="*/ 763911 w 1130033"/>
                <a:gd name="connsiteY8" fmla="*/ 148232 h 1132712"/>
                <a:gd name="connsiteX9" fmla="*/ 718755 w 1130033"/>
                <a:gd name="connsiteY9" fmla="*/ 129182 h 1132712"/>
                <a:gd name="connsiteX10" fmla="*/ 718755 w 1130033"/>
                <a:gd name="connsiteY10" fmla="*/ 51362 h 1132712"/>
                <a:gd name="connsiteX11" fmla="*/ 667420 w 1130033"/>
                <a:gd name="connsiteY11" fmla="*/ -73 h 1132712"/>
                <a:gd name="connsiteX12" fmla="*/ 462271 w 1130033"/>
                <a:gd name="connsiteY12" fmla="*/ -73 h 1132712"/>
                <a:gd name="connsiteX13" fmla="*/ 410937 w 1130033"/>
                <a:gd name="connsiteY13" fmla="*/ 51362 h 1132712"/>
                <a:gd name="connsiteX14" fmla="*/ 410937 w 1130033"/>
                <a:gd name="connsiteY14" fmla="*/ 129182 h 1132712"/>
                <a:gd name="connsiteX15" fmla="*/ 365781 w 1130033"/>
                <a:gd name="connsiteY15" fmla="*/ 148232 h 1132712"/>
                <a:gd name="connsiteX16" fmla="*/ 310834 w 1130033"/>
                <a:gd name="connsiteY16" fmla="*/ 93177 h 1132712"/>
                <a:gd name="connsiteX17" fmla="*/ 238366 w 1130033"/>
                <a:gd name="connsiteY17" fmla="*/ 93110 h 1132712"/>
                <a:gd name="connsiteX18" fmla="*/ 238300 w 1130033"/>
                <a:gd name="connsiteY18" fmla="*/ 93177 h 1132712"/>
                <a:gd name="connsiteX19" fmla="*/ 93042 w 1130033"/>
                <a:gd name="connsiteY19" fmla="*/ 238624 h 1132712"/>
                <a:gd name="connsiteX20" fmla="*/ 93042 w 1130033"/>
                <a:gd name="connsiteY20" fmla="*/ 311395 h 1132712"/>
                <a:gd name="connsiteX21" fmla="*/ 147989 w 1130033"/>
                <a:gd name="connsiteY21" fmla="*/ 366449 h 1132712"/>
                <a:gd name="connsiteX22" fmla="*/ 128976 w 1130033"/>
                <a:gd name="connsiteY22" fmla="*/ 411693 h 1132712"/>
                <a:gd name="connsiteX23" fmla="*/ 51308 w 1130033"/>
                <a:gd name="connsiteY23" fmla="*/ 411693 h 1132712"/>
                <a:gd name="connsiteX24" fmla="*/ -26 w 1130033"/>
                <a:gd name="connsiteY24" fmla="*/ 463128 h 1132712"/>
                <a:gd name="connsiteX25" fmla="*/ -26 w 1130033"/>
                <a:gd name="connsiteY25" fmla="*/ 668868 h 1132712"/>
                <a:gd name="connsiteX26" fmla="*/ 51308 w 1130033"/>
                <a:gd name="connsiteY26" fmla="*/ 720303 h 1132712"/>
                <a:gd name="connsiteX27" fmla="*/ 128976 w 1130033"/>
                <a:gd name="connsiteY27" fmla="*/ 720303 h 1132712"/>
                <a:gd name="connsiteX28" fmla="*/ 147989 w 1130033"/>
                <a:gd name="connsiteY28" fmla="*/ 765547 h 1132712"/>
                <a:gd name="connsiteX29" fmla="*/ 93042 w 1130033"/>
                <a:gd name="connsiteY29" fmla="*/ 821268 h 1132712"/>
                <a:gd name="connsiteX30" fmla="*/ 93042 w 1130033"/>
                <a:gd name="connsiteY30" fmla="*/ 894039 h 1132712"/>
                <a:gd name="connsiteX31" fmla="*/ 238300 w 1130033"/>
                <a:gd name="connsiteY31" fmla="*/ 1039486 h 1132712"/>
                <a:gd name="connsiteX32" fmla="*/ 310901 w 1130033"/>
                <a:gd name="connsiteY32" fmla="*/ 1039515 h 1132712"/>
                <a:gd name="connsiteX33" fmla="*/ 310929 w 1130033"/>
                <a:gd name="connsiteY33" fmla="*/ 1039486 h 1132712"/>
                <a:gd name="connsiteX34" fmla="*/ 365781 w 1130033"/>
                <a:gd name="connsiteY34" fmla="*/ 984431 h 1132712"/>
                <a:gd name="connsiteX35" fmla="*/ 410937 w 1130033"/>
                <a:gd name="connsiteY35" fmla="*/ 1003481 h 1132712"/>
                <a:gd name="connsiteX36" fmla="*/ 410937 w 1130033"/>
                <a:gd name="connsiteY36" fmla="*/ 1081205 h 1132712"/>
                <a:gd name="connsiteX37" fmla="*/ 462271 w 1130033"/>
                <a:gd name="connsiteY37" fmla="*/ 1132640 h 1132712"/>
                <a:gd name="connsiteX38" fmla="*/ 667706 w 1130033"/>
                <a:gd name="connsiteY38" fmla="*/ 1132640 h 1132712"/>
                <a:gd name="connsiteX39" fmla="*/ 719040 w 1130033"/>
                <a:gd name="connsiteY39" fmla="*/ 1081205 h 1132712"/>
                <a:gd name="connsiteX40" fmla="*/ 719040 w 1130033"/>
                <a:gd name="connsiteY40" fmla="*/ 1003481 h 1132712"/>
                <a:gd name="connsiteX41" fmla="*/ 764196 w 1130033"/>
                <a:gd name="connsiteY41" fmla="*/ 984431 h 1132712"/>
                <a:gd name="connsiteX42" fmla="*/ 819143 w 1130033"/>
                <a:gd name="connsiteY42" fmla="*/ 1039486 h 1132712"/>
                <a:gd name="connsiteX43" fmla="*/ 891610 w 1130033"/>
                <a:gd name="connsiteY43" fmla="*/ 1039552 h 1132712"/>
                <a:gd name="connsiteX44" fmla="*/ 891677 w 1130033"/>
                <a:gd name="connsiteY44" fmla="*/ 1039486 h 1132712"/>
                <a:gd name="connsiteX45" fmla="*/ 1036935 w 1130033"/>
                <a:gd name="connsiteY45" fmla="*/ 894039 h 1132712"/>
                <a:gd name="connsiteX46" fmla="*/ 1036964 w 1130033"/>
                <a:gd name="connsiteY46" fmla="*/ 821297 h 1132712"/>
                <a:gd name="connsiteX47" fmla="*/ 1036935 w 1130033"/>
                <a:gd name="connsiteY47" fmla="*/ 821268 h 1132712"/>
                <a:gd name="connsiteX48" fmla="*/ 981988 w 1130033"/>
                <a:gd name="connsiteY48" fmla="*/ 766213 h 1132712"/>
                <a:gd name="connsiteX49" fmla="*/ 1001001 w 1130033"/>
                <a:gd name="connsiteY49" fmla="*/ 720970 h 1132712"/>
                <a:gd name="connsiteX50" fmla="*/ 1078669 w 1130033"/>
                <a:gd name="connsiteY50" fmla="*/ 720970 h 1132712"/>
                <a:gd name="connsiteX51" fmla="*/ 1130003 w 1130033"/>
                <a:gd name="connsiteY51" fmla="*/ 669535 h 1132712"/>
                <a:gd name="connsiteX52" fmla="*/ 1130003 w 1130033"/>
                <a:gd name="connsiteY52" fmla="*/ 463795 h 1132712"/>
                <a:gd name="connsiteX53" fmla="*/ 1079344 w 1130033"/>
                <a:gd name="connsiteY53" fmla="*/ 411693 h 1132712"/>
                <a:gd name="connsiteX54" fmla="*/ 1078383 w 1130033"/>
                <a:gd name="connsiteY54" fmla="*/ 411693 h 1132712"/>
                <a:gd name="connsiteX55" fmla="*/ 1027049 w 1130033"/>
                <a:gd name="connsiteY55" fmla="*/ 617433 h 1132712"/>
                <a:gd name="connsiteX56" fmla="*/ 962785 w 1130033"/>
                <a:gd name="connsiteY56" fmla="*/ 617433 h 1132712"/>
                <a:gd name="connsiteX57" fmla="*/ 913067 w 1130033"/>
                <a:gd name="connsiteY57" fmla="*/ 656104 h 1132712"/>
                <a:gd name="connsiteX58" fmla="*/ 874565 w 1130033"/>
                <a:gd name="connsiteY58" fmla="*/ 748878 h 1132712"/>
                <a:gd name="connsiteX59" fmla="*/ 882456 w 1130033"/>
                <a:gd name="connsiteY59" fmla="*/ 811362 h 1132712"/>
                <a:gd name="connsiteX60" fmla="*/ 927991 w 1130033"/>
                <a:gd name="connsiteY60" fmla="*/ 856987 h 1132712"/>
                <a:gd name="connsiteX61" fmla="*/ 855648 w 1130033"/>
                <a:gd name="connsiteY61" fmla="*/ 929948 h 1132712"/>
                <a:gd name="connsiteX62" fmla="*/ 810207 w 1130033"/>
                <a:gd name="connsiteY62" fmla="*/ 884324 h 1132712"/>
                <a:gd name="connsiteX63" fmla="*/ 747750 w 1130033"/>
                <a:gd name="connsiteY63" fmla="*/ 876418 h 1132712"/>
                <a:gd name="connsiteX64" fmla="*/ 655157 w 1130033"/>
                <a:gd name="connsiteY64" fmla="*/ 914518 h 1132712"/>
                <a:gd name="connsiteX65" fmla="*/ 616561 w 1130033"/>
                <a:gd name="connsiteY65" fmla="*/ 964334 h 1132712"/>
                <a:gd name="connsiteX66" fmla="*/ 616561 w 1130033"/>
                <a:gd name="connsiteY66" fmla="*/ 1028723 h 1132712"/>
                <a:gd name="connsiteX67" fmla="*/ 513416 w 1130033"/>
                <a:gd name="connsiteY67" fmla="*/ 1028723 h 1132712"/>
                <a:gd name="connsiteX68" fmla="*/ 513416 w 1130033"/>
                <a:gd name="connsiteY68" fmla="*/ 964334 h 1132712"/>
                <a:gd name="connsiteX69" fmla="*/ 474915 w 1130033"/>
                <a:gd name="connsiteY69" fmla="*/ 914518 h 1132712"/>
                <a:gd name="connsiteX70" fmla="*/ 382322 w 1130033"/>
                <a:gd name="connsiteY70" fmla="*/ 876418 h 1132712"/>
                <a:gd name="connsiteX71" fmla="*/ 319865 w 1130033"/>
                <a:gd name="connsiteY71" fmla="*/ 884324 h 1132712"/>
                <a:gd name="connsiteX72" fmla="*/ 274424 w 1130033"/>
                <a:gd name="connsiteY72" fmla="*/ 929948 h 1132712"/>
                <a:gd name="connsiteX73" fmla="*/ 201795 w 1130033"/>
                <a:gd name="connsiteY73" fmla="*/ 857177 h 1132712"/>
                <a:gd name="connsiteX74" fmla="*/ 247236 w 1130033"/>
                <a:gd name="connsiteY74" fmla="*/ 811743 h 1132712"/>
                <a:gd name="connsiteX75" fmla="*/ 255221 w 1130033"/>
                <a:gd name="connsiteY75" fmla="*/ 749259 h 1132712"/>
                <a:gd name="connsiteX76" fmla="*/ 216720 w 1130033"/>
                <a:gd name="connsiteY76" fmla="*/ 656486 h 1132712"/>
                <a:gd name="connsiteX77" fmla="*/ 167002 w 1130033"/>
                <a:gd name="connsiteY77" fmla="*/ 617814 h 1132712"/>
                <a:gd name="connsiteX78" fmla="*/ 102738 w 1130033"/>
                <a:gd name="connsiteY78" fmla="*/ 617814 h 1132712"/>
                <a:gd name="connsiteX79" fmla="*/ 102738 w 1130033"/>
                <a:gd name="connsiteY79" fmla="*/ 514944 h 1132712"/>
                <a:gd name="connsiteX80" fmla="*/ 167002 w 1130033"/>
                <a:gd name="connsiteY80" fmla="*/ 514944 h 1132712"/>
                <a:gd name="connsiteX81" fmla="*/ 216720 w 1130033"/>
                <a:gd name="connsiteY81" fmla="*/ 476368 h 1132712"/>
                <a:gd name="connsiteX82" fmla="*/ 255221 w 1130033"/>
                <a:gd name="connsiteY82" fmla="*/ 383499 h 1132712"/>
                <a:gd name="connsiteX83" fmla="*/ 247236 w 1130033"/>
                <a:gd name="connsiteY83" fmla="*/ 321015 h 1132712"/>
                <a:gd name="connsiteX84" fmla="*/ 201795 w 1130033"/>
                <a:gd name="connsiteY84" fmla="*/ 275390 h 1132712"/>
                <a:gd name="connsiteX85" fmla="*/ 274424 w 1130033"/>
                <a:gd name="connsiteY85" fmla="*/ 202619 h 1132712"/>
                <a:gd name="connsiteX86" fmla="*/ 319865 w 1130033"/>
                <a:gd name="connsiteY86" fmla="*/ 248244 h 1132712"/>
                <a:gd name="connsiteX87" fmla="*/ 382322 w 1130033"/>
                <a:gd name="connsiteY87" fmla="*/ 256150 h 1132712"/>
                <a:gd name="connsiteX88" fmla="*/ 474915 w 1130033"/>
                <a:gd name="connsiteY88" fmla="*/ 218050 h 1132712"/>
                <a:gd name="connsiteX89" fmla="*/ 513416 w 1130033"/>
                <a:gd name="connsiteY89" fmla="*/ 168234 h 1132712"/>
                <a:gd name="connsiteX90" fmla="*/ 513416 w 1130033"/>
                <a:gd name="connsiteY90" fmla="*/ 103845 h 1132712"/>
                <a:gd name="connsiteX91" fmla="*/ 616086 w 1130033"/>
                <a:gd name="connsiteY91" fmla="*/ 103845 h 1132712"/>
                <a:gd name="connsiteX92" fmla="*/ 616086 w 1130033"/>
                <a:gd name="connsiteY92" fmla="*/ 168234 h 1132712"/>
                <a:gd name="connsiteX93" fmla="*/ 654682 w 1130033"/>
                <a:gd name="connsiteY93" fmla="*/ 218050 h 1132712"/>
                <a:gd name="connsiteX94" fmla="*/ 747274 w 1130033"/>
                <a:gd name="connsiteY94" fmla="*/ 256150 h 1132712"/>
                <a:gd name="connsiteX95" fmla="*/ 809732 w 1130033"/>
                <a:gd name="connsiteY95" fmla="*/ 248244 h 1132712"/>
                <a:gd name="connsiteX96" fmla="*/ 855648 w 1130033"/>
                <a:gd name="connsiteY96" fmla="*/ 202143 h 1132712"/>
                <a:gd name="connsiteX97" fmla="*/ 928277 w 1130033"/>
                <a:gd name="connsiteY97" fmla="*/ 274914 h 1132712"/>
                <a:gd name="connsiteX98" fmla="*/ 882741 w 1130033"/>
                <a:gd name="connsiteY98" fmla="*/ 320539 h 1132712"/>
                <a:gd name="connsiteX99" fmla="*/ 874661 w 1130033"/>
                <a:gd name="connsiteY99" fmla="*/ 383118 h 1132712"/>
                <a:gd name="connsiteX100" fmla="*/ 913161 w 1130033"/>
                <a:gd name="connsiteY100" fmla="*/ 475987 h 1132712"/>
                <a:gd name="connsiteX101" fmla="*/ 962880 w 1130033"/>
                <a:gd name="connsiteY101" fmla="*/ 514563 h 1132712"/>
                <a:gd name="connsiteX102" fmla="*/ 1026763 w 1130033"/>
                <a:gd name="connsiteY102" fmla="*/ 514563 h 113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130033" h="1132712">
                  <a:moveTo>
                    <a:pt x="1078383" y="411693"/>
                  </a:moveTo>
                  <a:lnTo>
                    <a:pt x="1000716" y="411693"/>
                  </a:lnTo>
                  <a:cubicBezTo>
                    <a:pt x="995192" y="396282"/>
                    <a:pt x="988842" y="381175"/>
                    <a:pt x="981703" y="366449"/>
                  </a:cubicBezTo>
                  <a:lnTo>
                    <a:pt x="1036650" y="311395"/>
                  </a:lnTo>
                  <a:cubicBezTo>
                    <a:pt x="1056709" y="291316"/>
                    <a:pt x="1056718" y="258750"/>
                    <a:pt x="1036679" y="238652"/>
                  </a:cubicBezTo>
                  <a:cubicBezTo>
                    <a:pt x="1036669" y="238643"/>
                    <a:pt x="1036660" y="238633"/>
                    <a:pt x="1036650" y="238624"/>
                  </a:cubicBezTo>
                  <a:lnTo>
                    <a:pt x="891392" y="93177"/>
                  </a:lnTo>
                  <a:cubicBezTo>
                    <a:pt x="871324" y="73127"/>
                    <a:pt x="838840" y="73127"/>
                    <a:pt x="818763" y="93177"/>
                  </a:cubicBezTo>
                  <a:lnTo>
                    <a:pt x="763911" y="148232"/>
                  </a:lnTo>
                  <a:cubicBezTo>
                    <a:pt x="749204" y="141097"/>
                    <a:pt x="734127" y="134734"/>
                    <a:pt x="718755" y="129182"/>
                  </a:cubicBezTo>
                  <a:lnTo>
                    <a:pt x="718755" y="51362"/>
                  </a:lnTo>
                  <a:cubicBezTo>
                    <a:pt x="718755" y="22959"/>
                    <a:pt x="695769" y="-73"/>
                    <a:pt x="667420" y="-73"/>
                  </a:cubicBezTo>
                  <a:lnTo>
                    <a:pt x="462271" y="-73"/>
                  </a:lnTo>
                  <a:cubicBezTo>
                    <a:pt x="433923" y="-73"/>
                    <a:pt x="410937" y="22959"/>
                    <a:pt x="410937" y="51362"/>
                  </a:cubicBezTo>
                  <a:lnTo>
                    <a:pt x="410937" y="129182"/>
                  </a:lnTo>
                  <a:cubicBezTo>
                    <a:pt x="395565" y="134734"/>
                    <a:pt x="380488" y="141097"/>
                    <a:pt x="365781" y="148232"/>
                  </a:cubicBezTo>
                  <a:lnTo>
                    <a:pt x="310834" y="93177"/>
                  </a:lnTo>
                  <a:cubicBezTo>
                    <a:pt x="290842" y="73108"/>
                    <a:pt x="258396" y="73079"/>
                    <a:pt x="238366" y="93110"/>
                  </a:cubicBezTo>
                  <a:cubicBezTo>
                    <a:pt x="238347" y="93129"/>
                    <a:pt x="238319" y="93158"/>
                    <a:pt x="238300" y="93177"/>
                  </a:cubicBezTo>
                  <a:lnTo>
                    <a:pt x="93042" y="238624"/>
                  </a:lnTo>
                  <a:cubicBezTo>
                    <a:pt x="73031" y="258741"/>
                    <a:pt x="73031" y="291288"/>
                    <a:pt x="93042" y="311395"/>
                  </a:cubicBezTo>
                  <a:lnTo>
                    <a:pt x="147989" y="366449"/>
                  </a:lnTo>
                  <a:cubicBezTo>
                    <a:pt x="140850" y="381175"/>
                    <a:pt x="134499" y="396282"/>
                    <a:pt x="128976" y="411693"/>
                  </a:cubicBezTo>
                  <a:lnTo>
                    <a:pt x="51308" y="411693"/>
                  </a:lnTo>
                  <a:cubicBezTo>
                    <a:pt x="22960" y="411693"/>
                    <a:pt x="-26" y="434725"/>
                    <a:pt x="-26" y="463128"/>
                  </a:cubicBezTo>
                  <a:lnTo>
                    <a:pt x="-26" y="668868"/>
                  </a:lnTo>
                  <a:cubicBezTo>
                    <a:pt x="-26" y="697272"/>
                    <a:pt x="22960" y="720303"/>
                    <a:pt x="51308" y="720303"/>
                  </a:cubicBezTo>
                  <a:lnTo>
                    <a:pt x="128976" y="720303"/>
                  </a:lnTo>
                  <a:cubicBezTo>
                    <a:pt x="134499" y="735715"/>
                    <a:pt x="140850" y="750821"/>
                    <a:pt x="147989" y="765547"/>
                  </a:cubicBezTo>
                  <a:lnTo>
                    <a:pt x="93042" y="821268"/>
                  </a:lnTo>
                  <a:cubicBezTo>
                    <a:pt x="73031" y="841385"/>
                    <a:pt x="73031" y="873932"/>
                    <a:pt x="93042" y="894039"/>
                  </a:cubicBezTo>
                  <a:lnTo>
                    <a:pt x="238300" y="1039486"/>
                  </a:lnTo>
                  <a:cubicBezTo>
                    <a:pt x="258339" y="1059584"/>
                    <a:pt x="290842" y="1059593"/>
                    <a:pt x="310901" y="1039515"/>
                  </a:cubicBezTo>
                  <a:cubicBezTo>
                    <a:pt x="310910" y="1039505"/>
                    <a:pt x="310920" y="1039495"/>
                    <a:pt x="310929" y="1039486"/>
                  </a:cubicBezTo>
                  <a:lnTo>
                    <a:pt x="365781" y="984431"/>
                  </a:lnTo>
                  <a:cubicBezTo>
                    <a:pt x="380488" y="991566"/>
                    <a:pt x="395565" y="997928"/>
                    <a:pt x="410937" y="1003481"/>
                  </a:cubicBezTo>
                  <a:lnTo>
                    <a:pt x="410937" y="1081205"/>
                  </a:lnTo>
                  <a:cubicBezTo>
                    <a:pt x="410937" y="1109609"/>
                    <a:pt x="433923" y="1132640"/>
                    <a:pt x="462271" y="1132640"/>
                  </a:cubicBezTo>
                  <a:lnTo>
                    <a:pt x="667706" y="1132640"/>
                  </a:lnTo>
                  <a:cubicBezTo>
                    <a:pt x="696054" y="1132640"/>
                    <a:pt x="719040" y="1109609"/>
                    <a:pt x="719040" y="1081205"/>
                  </a:cubicBezTo>
                  <a:lnTo>
                    <a:pt x="719040" y="1003481"/>
                  </a:lnTo>
                  <a:cubicBezTo>
                    <a:pt x="734412" y="997928"/>
                    <a:pt x="749489" y="991566"/>
                    <a:pt x="764196" y="984431"/>
                  </a:cubicBezTo>
                  <a:lnTo>
                    <a:pt x="819143" y="1039486"/>
                  </a:lnTo>
                  <a:cubicBezTo>
                    <a:pt x="839135" y="1059555"/>
                    <a:pt x="871580" y="1059584"/>
                    <a:pt x="891610" y="1039552"/>
                  </a:cubicBezTo>
                  <a:cubicBezTo>
                    <a:pt x="891630" y="1039533"/>
                    <a:pt x="891658" y="1039505"/>
                    <a:pt x="891677" y="1039486"/>
                  </a:cubicBezTo>
                  <a:lnTo>
                    <a:pt x="1036935" y="894039"/>
                  </a:lnTo>
                  <a:cubicBezTo>
                    <a:pt x="1056994" y="873960"/>
                    <a:pt x="1057003" y="841394"/>
                    <a:pt x="1036964" y="821297"/>
                  </a:cubicBezTo>
                  <a:cubicBezTo>
                    <a:pt x="1036954" y="821287"/>
                    <a:pt x="1036945" y="821277"/>
                    <a:pt x="1036935" y="821268"/>
                  </a:cubicBezTo>
                  <a:lnTo>
                    <a:pt x="981988" y="766213"/>
                  </a:lnTo>
                  <a:cubicBezTo>
                    <a:pt x="989127" y="751488"/>
                    <a:pt x="995478" y="736381"/>
                    <a:pt x="1001001" y="720970"/>
                  </a:cubicBezTo>
                  <a:lnTo>
                    <a:pt x="1078669" y="720970"/>
                  </a:lnTo>
                  <a:cubicBezTo>
                    <a:pt x="1107017" y="720970"/>
                    <a:pt x="1130003" y="697938"/>
                    <a:pt x="1130003" y="669535"/>
                  </a:cubicBezTo>
                  <a:lnTo>
                    <a:pt x="1130003" y="463795"/>
                  </a:lnTo>
                  <a:cubicBezTo>
                    <a:pt x="1130374" y="435391"/>
                    <a:pt x="1107692" y="412065"/>
                    <a:pt x="1079344" y="411693"/>
                  </a:cubicBezTo>
                  <a:cubicBezTo>
                    <a:pt x="1079020" y="411693"/>
                    <a:pt x="1078707" y="411693"/>
                    <a:pt x="1078383" y="411693"/>
                  </a:cubicBezTo>
                  <a:close/>
                  <a:moveTo>
                    <a:pt x="1027049" y="617433"/>
                  </a:moveTo>
                  <a:lnTo>
                    <a:pt x="962785" y="617433"/>
                  </a:lnTo>
                  <a:cubicBezTo>
                    <a:pt x="939333" y="617404"/>
                    <a:pt x="918856" y="633330"/>
                    <a:pt x="913067" y="656104"/>
                  </a:cubicBezTo>
                  <a:cubicBezTo>
                    <a:pt x="904653" y="688690"/>
                    <a:pt x="891696" y="719922"/>
                    <a:pt x="874565" y="748878"/>
                  </a:cubicBezTo>
                  <a:cubicBezTo>
                    <a:pt x="862673" y="769071"/>
                    <a:pt x="865914" y="794770"/>
                    <a:pt x="882456" y="811362"/>
                  </a:cubicBezTo>
                  <a:lnTo>
                    <a:pt x="927991" y="856987"/>
                  </a:lnTo>
                  <a:lnTo>
                    <a:pt x="855648" y="929948"/>
                  </a:lnTo>
                  <a:lnTo>
                    <a:pt x="810207" y="884324"/>
                  </a:lnTo>
                  <a:cubicBezTo>
                    <a:pt x="793599" y="867769"/>
                    <a:pt x="767941" y="864521"/>
                    <a:pt x="747750" y="876418"/>
                  </a:cubicBezTo>
                  <a:cubicBezTo>
                    <a:pt x="718812" y="893392"/>
                    <a:pt x="687650" y="906222"/>
                    <a:pt x="655157" y="914518"/>
                  </a:cubicBezTo>
                  <a:cubicBezTo>
                    <a:pt x="632465" y="920376"/>
                    <a:pt x="616599" y="940854"/>
                    <a:pt x="616561" y="964334"/>
                  </a:cubicBezTo>
                  <a:lnTo>
                    <a:pt x="616561" y="1028723"/>
                  </a:lnTo>
                  <a:lnTo>
                    <a:pt x="513416" y="1028723"/>
                  </a:lnTo>
                  <a:lnTo>
                    <a:pt x="513416" y="964334"/>
                  </a:lnTo>
                  <a:cubicBezTo>
                    <a:pt x="513426" y="940874"/>
                    <a:pt x="497588" y="920385"/>
                    <a:pt x="474915" y="914518"/>
                  </a:cubicBezTo>
                  <a:cubicBezTo>
                    <a:pt x="442422" y="906222"/>
                    <a:pt x="411260" y="893392"/>
                    <a:pt x="382322" y="876418"/>
                  </a:cubicBezTo>
                  <a:cubicBezTo>
                    <a:pt x="362131" y="864521"/>
                    <a:pt x="336473" y="867769"/>
                    <a:pt x="319865" y="884324"/>
                  </a:cubicBezTo>
                  <a:lnTo>
                    <a:pt x="274424" y="929948"/>
                  </a:lnTo>
                  <a:lnTo>
                    <a:pt x="201795" y="857177"/>
                  </a:lnTo>
                  <a:lnTo>
                    <a:pt x="247236" y="811743"/>
                  </a:lnTo>
                  <a:cubicBezTo>
                    <a:pt x="263834" y="795189"/>
                    <a:pt x="267123" y="769471"/>
                    <a:pt x="255221" y="749259"/>
                  </a:cubicBezTo>
                  <a:cubicBezTo>
                    <a:pt x="238091" y="720303"/>
                    <a:pt x="225134" y="689070"/>
                    <a:pt x="216720" y="656486"/>
                  </a:cubicBezTo>
                  <a:cubicBezTo>
                    <a:pt x="210931" y="633711"/>
                    <a:pt x="190454" y="617786"/>
                    <a:pt x="167002" y="617814"/>
                  </a:cubicBezTo>
                  <a:lnTo>
                    <a:pt x="102738" y="617814"/>
                  </a:lnTo>
                  <a:lnTo>
                    <a:pt x="102738" y="514944"/>
                  </a:lnTo>
                  <a:lnTo>
                    <a:pt x="167002" y="514944"/>
                  </a:lnTo>
                  <a:cubicBezTo>
                    <a:pt x="190426" y="514982"/>
                    <a:pt x="210893" y="499104"/>
                    <a:pt x="216720" y="476368"/>
                  </a:cubicBezTo>
                  <a:cubicBezTo>
                    <a:pt x="225134" y="443754"/>
                    <a:pt x="238091" y="412484"/>
                    <a:pt x="255221" y="383499"/>
                  </a:cubicBezTo>
                  <a:cubicBezTo>
                    <a:pt x="267123" y="363287"/>
                    <a:pt x="263834" y="337570"/>
                    <a:pt x="247236" y="321015"/>
                  </a:cubicBezTo>
                  <a:lnTo>
                    <a:pt x="201795" y="275390"/>
                  </a:lnTo>
                  <a:lnTo>
                    <a:pt x="274424" y="202619"/>
                  </a:lnTo>
                  <a:lnTo>
                    <a:pt x="319865" y="248244"/>
                  </a:lnTo>
                  <a:cubicBezTo>
                    <a:pt x="336435" y="264865"/>
                    <a:pt x="362140" y="268113"/>
                    <a:pt x="382322" y="256150"/>
                  </a:cubicBezTo>
                  <a:cubicBezTo>
                    <a:pt x="411260" y="239176"/>
                    <a:pt x="442422" y="226346"/>
                    <a:pt x="474915" y="218050"/>
                  </a:cubicBezTo>
                  <a:cubicBezTo>
                    <a:pt x="497607" y="212211"/>
                    <a:pt x="513454" y="191704"/>
                    <a:pt x="513416" y="168234"/>
                  </a:cubicBezTo>
                  <a:lnTo>
                    <a:pt x="513416" y="103845"/>
                  </a:lnTo>
                  <a:lnTo>
                    <a:pt x="616086" y="103845"/>
                  </a:lnTo>
                  <a:lnTo>
                    <a:pt x="616086" y="168234"/>
                  </a:lnTo>
                  <a:cubicBezTo>
                    <a:pt x="616095" y="191723"/>
                    <a:pt x="631971" y="212220"/>
                    <a:pt x="654682" y="218050"/>
                  </a:cubicBezTo>
                  <a:cubicBezTo>
                    <a:pt x="687175" y="226346"/>
                    <a:pt x="718337" y="239176"/>
                    <a:pt x="747274" y="256150"/>
                  </a:cubicBezTo>
                  <a:cubicBezTo>
                    <a:pt x="767456" y="268113"/>
                    <a:pt x="793162" y="264865"/>
                    <a:pt x="809732" y="248244"/>
                  </a:cubicBezTo>
                  <a:lnTo>
                    <a:pt x="855648" y="202143"/>
                  </a:lnTo>
                  <a:lnTo>
                    <a:pt x="928277" y="274914"/>
                  </a:lnTo>
                  <a:lnTo>
                    <a:pt x="882741" y="320539"/>
                  </a:lnTo>
                  <a:cubicBezTo>
                    <a:pt x="866095" y="337103"/>
                    <a:pt x="862768" y="362858"/>
                    <a:pt x="874661" y="383118"/>
                  </a:cubicBezTo>
                  <a:cubicBezTo>
                    <a:pt x="891791" y="412103"/>
                    <a:pt x="904748" y="443373"/>
                    <a:pt x="913161" y="475987"/>
                  </a:cubicBezTo>
                  <a:cubicBezTo>
                    <a:pt x="918989" y="498723"/>
                    <a:pt x="939456" y="514601"/>
                    <a:pt x="962880" y="514563"/>
                  </a:cubicBezTo>
                  <a:lnTo>
                    <a:pt x="1026763" y="514563"/>
                  </a:ln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58A3F3D8-28DF-D640-BD4C-7A1F8E62E2C9}"/>
                </a:ext>
              </a:extLst>
            </p:cNvPr>
            <p:cNvSpPr/>
            <p:nvPr/>
          </p:nvSpPr>
          <p:spPr>
            <a:xfrm>
              <a:off x="11715784" y="8807958"/>
              <a:ext cx="234808" cy="235267"/>
            </a:xfrm>
            <a:custGeom>
              <a:avLst/>
              <a:gdLst>
                <a:gd name="connsiteX0" fmla="*/ 234809 w 234808"/>
                <a:gd name="connsiteY0" fmla="*/ 117634 h 235267"/>
                <a:gd name="connsiteX1" fmla="*/ 117404 w 234808"/>
                <a:gd name="connsiteY1" fmla="*/ 235267 h 235267"/>
                <a:gd name="connsiteX2" fmla="*/ 0 w 234808"/>
                <a:gd name="connsiteY2" fmla="*/ 117634 h 235267"/>
                <a:gd name="connsiteX3" fmla="*/ 117404 w 234808"/>
                <a:gd name="connsiteY3" fmla="*/ 0 h 235267"/>
                <a:gd name="connsiteX4" fmla="*/ 234809 w 234808"/>
                <a:gd name="connsiteY4" fmla="*/ 117634 h 23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08" h="235267">
                  <a:moveTo>
                    <a:pt x="234809" y="117634"/>
                  </a:moveTo>
                  <a:cubicBezTo>
                    <a:pt x="234809" y="182601"/>
                    <a:pt x="182245" y="235267"/>
                    <a:pt x="117404" y="235267"/>
                  </a:cubicBezTo>
                  <a:cubicBezTo>
                    <a:pt x="52564" y="235267"/>
                    <a:pt x="0" y="182601"/>
                    <a:pt x="0" y="117634"/>
                  </a:cubicBezTo>
                  <a:cubicBezTo>
                    <a:pt x="0" y="52666"/>
                    <a:pt x="52564" y="0"/>
                    <a:pt x="117404" y="0"/>
                  </a:cubicBezTo>
                  <a:cubicBezTo>
                    <a:pt x="182245" y="0"/>
                    <a:pt x="234809" y="52666"/>
                    <a:pt x="234809" y="117634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307A348-1998-5F4C-8A1A-A95F66D5FA7C}"/>
                </a:ext>
              </a:extLst>
            </p:cNvPr>
            <p:cNvSpPr/>
            <p:nvPr/>
          </p:nvSpPr>
          <p:spPr>
            <a:xfrm>
              <a:off x="11650570" y="9043606"/>
              <a:ext cx="365332" cy="182975"/>
            </a:xfrm>
            <a:custGeom>
              <a:avLst/>
              <a:gdLst>
                <a:gd name="connsiteX0" fmla="*/ 182592 w 365332"/>
                <a:gd name="connsiteY0" fmla="*/ -73 h 182975"/>
                <a:gd name="connsiteX1" fmla="*/ -26 w 365332"/>
                <a:gd name="connsiteY1" fmla="*/ 182903 h 182975"/>
                <a:gd name="connsiteX2" fmla="*/ 365306 w 365332"/>
                <a:gd name="connsiteY2" fmla="*/ 182903 h 182975"/>
                <a:gd name="connsiteX3" fmla="*/ 182687 w 365332"/>
                <a:gd name="connsiteY3" fmla="*/ -73 h 182975"/>
                <a:gd name="connsiteX4" fmla="*/ 182592 w 365332"/>
                <a:gd name="connsiteY4" fmla="*/ -73 h 18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32" h="182975">
                  <a:moveTo>
                    <a:pt x="182592" y="-73"/>
                  </a:moveTo>
                  <a:cubicBezTo>
                    <a:pt x="81738" y="-73"/>
                    <a:pt x="-26" y="81852"/>
                    <a:pt x="-26" y="182903"/>
                  </a:cubicBezTo>
                  <a:lnTo>
                    <a:pt x="365306" y="182903"/>
                  </a:lnTo>
                  <a:cubicBezTo>
                    <a:pt x="365306" y="81852"/>
                    <a:pt x="283541" y="-73"/>
                    <a:pt x="182687" y="-73"/>
                  </a:cubicBezTo>
                  <a:cubicBezTo>
                    <a:pt x="182659" y="-73"/>
                    <a:pt x="182621" y="-73"/>
                    <a:pt x="182592" y="-73"/>
                  </a:cubicBezTo>
                  <a:close/>
                </a:path>
              </a:pathLst>
            </a:custGeom>
            <a:grpFill/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37706EB-9CCB-814D-8E95-CBA819D7B08F}"/>
              </a:ext>
            </a:extLst>
          </p:cNvPr>
          <p:cNvGrpSpPr/>
          <p:nvPr/>
        </p:nvGrpSpPr>
        <p:grpSpPr>
          <a:xfrm>
            <a:off x="7149817" y="5057384"/>
            <a:ext cx="5006526" cy="1666360"/>
            <a:chOff x="2245070" y="10216034"/>
            <a:chExt cx="5006526" cy="1666360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75B61AA-B344-1D4B-8F89-7A359B2D0466}"/>
                </a:ext>
              </a:extLst>
            </p:cNvPr>
            <p:cNvSpPr txBox="1"/>
            <p:nvPr/>
          </p:nvSpPr>
          <p:spPr>
            <a:xfrm>
              <a:off x="2245070" y="10928287"/>
              <a:ext cx="50065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exchange.</a:t>
              </a:r>
            </a:p>
          </p:txBody>
        </p:sp>
        <p:sp>
          <p:nvSpPr>
            <p:cNvPr id="113" name="CuadroTexto 351">
              <a:extLst>
                <a:ext uri="{FF2B5EF4-FFF2-40B4-BE49-F238E27FC236}">
                  <a16:creationId xmlns:a16="http://schemas.microsoft.com/office/drawing/2014/main" id="{560F3678-E2EE-AC42-9BB7-C8DF51D49BA8}"/>
                </a:ext>
              </a:extLst>
            </p:cNvPr>
            <p:cNvSpPr txBox="1"/>
            <p:nvPr/>
          </p:nvSpPr>
          <p:spPr>
            <a:xfrm>
              <a:off x="2859182" y="10216034"/>
              <a:ext cx="3778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Two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3EED21F-BBAB-F748-B552-E6B2FCF10DD5}"/>
              </a:ext>
            </a:extLst>
          </p:cNvPr>
          <p:cNvGrpSpPr/>
          <p:nvPr/>
        </p:nvGrpSpPr>
        <p:grpSpPr>
          <a:xfrm>
            <a:off x="2271330" y="10427721"/>
            <a:ext cx="5006526" cy="1666360"/>
            <a:chOff x="2245070" y="10216034"/>
            <a:chExt cx="5006526" cy="166636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46A95B0-85A8-594E-890F-90416944ED17}"/>
                </a:ext>
              </a:extLst>
            </p:cNvPr>
            <p:cNvSpPr txBox="1"/>
            <p:nvPr/>
          </p:nvSpPr>
          <p:spPr>
            <a:xfrm>
              <a:off x="2245070" y="10928287"/>
              <a:ext cx="50065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exchange.</a:t>
              </a:r>
            </a:p>
          </p:txBody>
        </p:sp>
        <p:sp>
          <p:nvSpPr>
            <p:cNvPr id="116" name="CuadroTexto 351">
              <a:extLst>
                <a:ext uri="{FF2B5EF4-FFF2-40B4-BE49-F238E27FC236}">
                  <a16:creationId xmlns:a16="http://schemas.microsoft.com/office/drawing/2014/main" id="{1369C46A-5CAD-8645-B863-D554551EB884}"/>
                </a:ext>
              </a:extLst>
            </p:cNvPr>
            <p:cNvSpPr txBox="1"/>
            <p:nvPr/>
          </p:nvSpPr>
          <p:spPr>
            <a:xfrm>
              <a:off x="2859182" y="10216034"/>
              <a:ext cx="3778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One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580DE00-8CDF-1140-94C8-D5F96BFD6FF7}"/>
              </a:ext>
            </a:extLst>
          </p:cNvPr>
          <p:cNvGrpSpPr/>
          <p:nvPr/>
        </p:nvGrpSpPr>
        <p:grpSpPr>
          <a:xfrm>
            <a:off x="12057046" y="10427721"/>
            <a:ext cx="5006526" cy="1666360"/>
            <a:chOff x="2245070" y="10216034"/>
            <a:chExt cx="5006526" cy="166636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339F789-6D7E-B948-B438-0441F696C16D}"/>
                </a:ext>
              </a:extLst>
            </p:cNvPr>
            <p:cNvSpPr txBox="1"/>
            <p:nvPr/>
          </p:nvSpPr>
          <p:spPr>
            <a:xfrm>
              <a:off x="2245070" y="10928287"/>
              <a:ext cx="50065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exchange.</a:t>
              </a:r>
            </a:p>
          </p:txBody>
        </p:sp>
        <p:sp>
          <p:nvSpPr>
            <p:cNvPr id="119" name="CuadroTexto 351">
              <a:extLst>
                <a:ext uri="{FF2B5EF4-FFF2-40B4-BE49-F238E27FC236}">
                  <a16:creationId xmlns:a16="http://schemas.microsoft.com/office/drawing/2014/main" id="{83E6D11D-C992-6B40-86C2-AFDC6D54627C}"/>
                </a:ext>
              </a:extLst>
            </p:cNvPr>
            <p:cNvSpPr txBox="1"/>
            <p:nvPr/>
          </p:nvSpPr>
          <p:spPr>
            <a:xfrm>
              <a:off x="2859182" y="10216034"/>
              <a:ext cx="3778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Three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50283EB-D830-D948-BCB0-F0C7468107B0}"/>
              </a:ext>
            </a:extLst>
          </p:cNvPr>
          <p:cNvGrpSpPr/>
          <p:nvPr/>
        </p:nvGrpSpPr>
        <p:grpSpPr>
          <a:xfrm>
            <a:off x="17057788" y="5057384"/>
            <a:ext cx="5006526" cy="1666360"/>
            <a:chOff x="2245070" y="10216034"/>
            <a:chExt cx="5006526" cy="166636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55EC1B-FF9C-4C46-84D8-4E21D034DDE9}"/>
                </a:ext>
              </a:extLst>
            </p:cNvPr>
            <p:cNvSpPr txBox="1"/>
            <p:nvPr/>
          </p:nvSpPr>
          <p:spPr>
            <a:xfrm>
              <a:off x="2245070" y="10928287"/>
              <a:ext cx="50065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exchange.</a:t>
              </a:r>
            </a:p>
          </p:txBody>
        </p:sp>
        <p:sp>
          <p:nvSpPr>
            <p:cNvPr id="122" name="CuadroTexto 351">
              <a:extLst>
                <a:ext uri="{FF2B5EF4-FFF2-40B4-BE49-F238E27FC236}">
                  <a16:creationId xmlns:a16="http://schemas.microsoft.com/office/drawing/2014/main" id="{DCB3BA44-C10E-A546-8D65-B71234E13C7C}"/>
                </a:ext>
              </a:extLst>
            </p:cNvPr>
            <p:cNvSpPr txBox="1"/>
            <p:nvPr/>
          </p:nvSpPr>
          <p:spPr>
            <a:xfrm>
              <a:off x="2859182" y="10216034"/>
              <a:ext cx="3778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Four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4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D8A0FDFA-1D3B-4E47-823F-A1B51B97915D}"/>
              </a:ext>
            </a:extLst>
          </p:cNvPr>
          <p:cNvSpPr/>
          <p:nvPr/>
        </p:nvSpPr>
        <p:spPr>
          <a:xfrm rot="8100000">
            <a:off x="2330450" y="4764347"/>
            <a:ext cx="4187307" cy="4187306"/>
          </a:xfrm>
          <a:prstGeom prst="teardrop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91EA65-32B6-344E-8B2D-8FFC97608DC0}"/>
              </a:ext>
            </a:extLst>
          </p:cNvPr>
          <p:cNvGrpSpPr/>
          <p:nvPr/>
        </p:nvGrpSpPr>
        <p:grpSpPr>
          <a:xfrm>
            <a:off x="2822676" y="5258185"/>
            <a:ext cx="3202855" cy="3199631"/>
            <a:chOff x="3072118" y="4804498"/>
            <a:chExt cx="3448308" cy="3444838"/>
          </a:xfrm>
        </p:grpSpPr>
        <p:sp>
          <p:nvSpPr>
            <p:cNvPr id="99" name="Кружок">
              <a:extLst>
                <a:ext uri="{FF2B5EF4-FFF2-40B4-BE49-F238E27FC236}">
                  <a16:creationId xmlns:a16="http://schemas.microsoft.com/office/drawing/2014/main" id="{ECC90BBC-86D1-F34C-818B-280D27504DA8}"/>
                </a:ext>
              </a:extLst>
            </p:cNvPr>
            <p:cNvSpPr/>
            <p:nvPr/>
          </p:nvSpPr>
          <p:spPr bwMode="auto">
            <a:xfrm>
              <a:off x="3072118" y="4804498"/>
              <a:ext cx="3448308" cy="344483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88" name="Chart 5">
              <a:extLst>
                <a:ext uri="{FF2B5EF4-FFF2-40B4-BE49-F238E27FC236}">
                  <a16:creationId xmlns:a16="http://schemas.microsoft.com/office/drawing/2014/main" id="{31C80F37-FCAC-6A43-82FA-5DDABE66F4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42077061"/>
                </p:ext>
              </p:extLst>
            </p:nvPr>
          </p:nvGraphicFramePr>
          <p:xfrm>
            <a:off x="3269069" y="5014777"/>
            <a:ext cx="3072010" cy="30242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7" name="Кружок">
              <a:extLst>
                <a:ext uri="{FF2B5EF4-FFF2-40B4-BE49-F238E27FC236}">
                  <a16:creationId xmlns:a16="http://schemas.microsoft.com/office/drawing/2014/main" id="{F6DE1BF5-AE61-FF40-9E15-18AA3142C8F8}"/>
                </a:ext>
              </a:extLst>
            </p:cNvPr>
            <p:cNvSpPr/>
            <p:nvPr/>
          </p:nvSpPr>
          <p:spPr bwMode="auto">
            <a:xfrm>
              <a:off x="3872229" y="5603803"/>
              <a:ext cx="1848088" cy="184622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Кружок">
              <a:extLst>
                <a:ext uri="{FF2B5EF4-FFF2-40B4-BE49-F238E27FC236}">
                  <a16:creationId xmlns:a16="http://schemas.microsoft.com/office/drawing/2014/main" id="{5A9CB3BD-7647-0041-8D47-8040B8ACFBB3}"/>
                </a:ext>
              </a:extLst>
            </p:cNvPr>
            <p:cNvSpPr/>
            <p:nvPr/>
          </p:nvSpPr>
          <p:spPr bwMode="auto">
            <a:xfrm>
              <a:off x="4242280" y="5964689"/>
              <a:ext cx="1125588" cy="1124454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Teardrop 103">
            <a:extLst>
              <a:ext uri="{FF2B5EF4-FFF2-40B4-BE49-F238E27FC236}">
                <a16:creationId xmlns:a16="http://schemas.microsoft.com/office/drawing/2014/main" id="{7D55DD0D-9B42-5B47-AAC3-71D3AEC65A72}"/>
              </a:ext>
            </a:extLst>
          </p:cNvPr>
          <p:cNvSpPr/>
          <p:nvPr/>
        </p:nvSpPr>
        <p:spPr>
          <a:xfrm rot="8100000">
            <a:off x="7567908" y="4764347"/>
            <a:ext cx="4187307" cy="4187306"/>
          </a:xfrm>
          <a:prstGeom prst="teardrop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87D9A83-1970-7C4A-B0D0-58579BD0911E}"/>
              </a:ext>
            </a:extLst>
          </p:cNvPr>
          <p:cNvGrpSpPr/>
          <p:nvPr/>
        </p:nvGrpSpPr>
        <p:grpSpPr>
          <a:xfrm>
            <a:off x="8060134" y="5258185"/>
            <a:ext cx="3202855" cy="3199631"/>
            <a:chOff x="3072118" y="4804498"/>
            <a:chExt cx="3448308" cy="3444838"/>
          </a:xfrm>
        </p:grpSpPr>
        <p:sp>
          <p:nvSpPr>
            <p:cNvPr id="106" name="Кружок">
              <a:extLst>
                <a:ext uri="{FF2B5EF4-FFF2-40B4-BE49-F238E27FC236}">
                  <a16:creationId xmlns:a16="http://schemas.microsoft.com/office/drawing/2014/main" id="{C2F56CB6-D1D4-AC4D-A518-2084F5EDE7EA}"/>
                </a:ext>
              </a:extLst>
            </p:cNvPr>
            <p:cNvSpPr/>
            <p:nvPr/>
          </p:nvSpPr>
          <p:spPr bwMode="auto">
            <a:xfrm>
              <a:off x="3072118" y="4804498"/>
              <a:ext cx="3448308" cy="3444838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09" name="Chart 5">
              <a:extLst>
                <a:ext uri="{FF2B5EF4-FFF2-40B4-BE49-F238E27FC236}">
                  <a16:creationId xmlns:a16="http://schemas.microsoft.com/office/drawing/2014/main" id="{63159AC4-E072-4746-8A0F-976DA04F20D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28335387"/>
                </p:ext>
              </p:extLst>
            </p:nvPr>
          </p:nvGraphicFramePr>
          <p:xfrm>
            <a:off x="3269069" y="5014777"/>
            <a:ext cx="3072010" cy="30242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0" name="Кружок">
              <a:extLst>
                <a:ext uri="{FF2B5EF4-FFF2-40B4-BE49-F238E27FC236}">
                  <a16:creationId xmlns:a16="http://schemas.microsoft.com/office/drawing/2014/main" id="{A0B6D395-70D0-784A-A3EE-5553D7011244}"/>
                </a:ext>
              </a:extLst>
            </p:cNvPr>
            <p:cNvSpPr/>
            <p:nvPr/>
          </p:nvSpPr>
          <p:spPr bwMode="auto">
            <a:xfrm>
              <a:off x="3872229" y="5603803"/>
              <a:ext cx="1848088" cy="1846228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Кружок">
              <a:extLst>
                <a:ext uri="{FF2B5EF4-FFF2-40B4-BE49-F238E27FC236}">
                  <a16:creationId xmlns:a16="http://schemas.microsoft.com/office/drawing/2014/main" id="{7E4C6C60-89AC-1B4C-B2D2-454247A92D06}"/>
                </a:ext>
              </a:extLst>
            </p:cNvPr>
            <p:cNvSpPr/>
            <p:nvPr/>
          </p:nvSpPr>
          <p:spPr bwMode="auto">
            <a:xfrm>
              <a:off x="4242280" y="5964689"/>
              <a:ext cx="1125588" cy="1124454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Teardrop 124">
            <a:extLst>
              <a:ext uri="{FF2B5EF4-FFF2-40B4-BE49-F238E27FC236}">
                <a16:creationId xmlns:a16="http://schemas.microsoft.com/office/drawing/2014/main" id="{AFD9C93B-DDEF-154D-B535-1019E44AD1A1}"/>
              </a:ext>
            </a:extLst>
          </p:cNvPr>
          <p:cNvSpPr/>
          <p:nvPr/>
        </p:nvSpPr>
        <p:spPr>
          <a:xfrm rot="8100000">
            <a:off x="12622435" y="4764347"/>
            <a:ext cx="4187307" cy="4187306"/>
          </a:xfrm>
          <a:prstGeom prst="teardrop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B1D8D3C-DBB8-C642-A6F9-53EB3E3120EF}"/>
              </a:ext>
            </a:extLst>
          </p:cNvPr>
          <p:cNvGrpSpPr/>
          <p:nvPr/>
        </p:nvGrpSpPr>
        <p:grpSpPr>
          <a:xfrm>
            <a:off x="13114661" y="5258185"/>
            <a:ext cx="3202855" cy="3199631"/>
            <a:chOff x="3072118" y="4804498"/>
            <a:chExt cx="3448308" cy="3444838"/>
          </a:xfrm>
        </p:grpSpPr>
        <p:sp>
          <p:nvSpPr>
            <p:cNvPr id="127" name="Кружок">
              <a:extLst>
                <a:ext uri="{FF2B5EF4-FFF2-40B4-BE49-F238E27FC236}">
                  <a16:creationId xmlns:a16="http://schemas.microsoft.com/office/drawing/2014/main" id="{09E973E6-C74F-F247-93E5-81ED561FFAA7}"/>
                </a:ext>
              </a:extLst>
            </p:cNvPr>
            <p:cNvSpPr/>
            <p:nvPr/>
          </p:nvSpPr>
          <p:spPr bwMode="auto">
            <a:xfrm>
              <a:off x="3072118" y="4804498"/>
              <a:ext cx="3448308" cy="344483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28" name="Chart 5">
              <a:extLst>
                <a:ext uri="{FF2B5EF4-FFF2-40B4-BE49-F238E27FC236}">
                  <a16:creationId xmlns:a16="http://schemas.microsoft.com/office/drawing/2014/main" id="{54A1A2B8-5BBE-BE4C-AB1C-68C4F34D136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47917778"/>
                </p:ext>
              </p:extLst>
            </p:nvPr>
          </p:nvGraphicFramePr>
          <p:xfrm>
            <a:off x="3269069" y="5014777"/>
            <a:ext cx="3072010" cy="30242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9" name="Кружок">
              <a:extLst>
                <a:ext uri="{FF2B5EF4-FFF2-40B4-BE49-F238E27FC236}">
                  <a16:creationId xmlns:a16="http://schemas.microsoft.com/office/drawing/2014/main" id="{06547CFB-C93F-A24D-8F7F-33B2187619B7}"/>
                </a:ext>
              </a:extLst>
            </p:cNvPr>
            <p:cNvSpPr/>
            <p:nvPr/>
          </p:nvSpPr>
          <p:spPr bwMode="auto">
            <a:xfrm>
              <a:off x="3872229" y="5603803"/>
              <a:ext cx="1848088" cy="184622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Кружок">
              <a:extLst>
                <a:ext uri="{FF2B5EF4-FFF2-40B4-BE49-F238E27FC236}">
                  <a16:creationId xmlns:a16="http://schemas.microsoft.com/office/drawing/2014/main" id="{F35E0063-89D6-9747-BBE3-845DA4B43AFA}"/>
                </a:ext>
              </a:extLst>
            </p:cNvPr>
            <p:cNvSpPr/>
            <p:nvPr/>
          </p:nvSpPr>
          <p:spPr bwMode="auto">
            <a:xfrm>
              <a:off x="4242280" y="5964689"/>
              <a:ext cx="1125588" cy="1124454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Teardrop 131">
            <a:extLst>
              <a:ext uri="{FF2B5EF4-FFF2-40B4-BE49-F238E27FC236}">
                <a16:creationId xmlns:a16="http://schemas.microsoft.com/office/drawing/2014/main" id="{2058680B-CF21-0D4D-9800-4D531EA05D6A}"/>
              </a:ext>
            </a:extLst>
          </p:cNvPr>
          <p:cNvSpPr/>
          <p:nvPr/>
        </p:nvSpPr>
        <p:spPr>
          <a:xfrm rot="8100000">
            <a:off x="17859893" y="4764347"/>
            <a:ext cx="4187307" cy="4187306"/>
          </a:xfrm>
          <a:prstGeom prst="teardrop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C8FBB35-BEA7-D041-86F9-6B393FAD84C7}"/>
              </a:ext>
            </a:extLst>
          </p:cNvPr>
          <p:cNvGrpSpPr/>
          <p:nvPr/>
        </p:nvGrpSpPr>
        <p:grpSpPr>
          <a:xfrm>
            <a:off x="18352119" y="5258185"/>
            <a:ext cx="3202855" cy="3199631"/>
            <a:chOff x="3072118" y="4804498"/>
            <a:chExt cx="3448308" cy="3444838"/>
          </a:xfrm>
        </p:grpSpPr>
        <p:sp>
          <p:nvSpPr>
            <p:cNvPr id="134" name="Кружок">
              <a:extLst>
                <a:ext uri="{FF2B5EF4-FFF2-40B4-BE49-F238E27FC236}">
                  <a16:creationId xmlns:a16="http://schemas.microsoft.com/office/drawing/2014/main" id="{D63D30BB-1CF6-D548-B356-B549BF34D4FB}"/>
                </a:ext>
              </a:extLst>
            </p:cNvPr>
            <p:cNvSpPr/>
            <p:nvPr/>
          </p:nvSpPr>
          <p:spPr bwMode="auto">
            <a:xfrm>
              <a:off x="3072118" y="4804498"/>
              <a:ext cx="3448308" cy="3444838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35" name="Chart 5">
              <a:extLst>
                <a:ext uri="{FF2B5EF4-FFF2-40B4-BE49-F238E27FC236}">
                  <a16:creationId xmlns:a16="http://schemas.microsoft.com/office/drawing/2014/main" id="{21B4EB4E-7090-9142-AB81-6392F942F98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8769989"/>
                </p:ext>
              </p:extLst>
            </p:nvPr>
          </p:nvGraphicFramePr>
          <p:xfrm>
            <a:off x="3269069" y="5014777"/>
            <a:ext cx="3072010" cy="30242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36" name="Кружок">
              <a:extLst>
                <a:ext uri="{FF2B5EF4-FFF2-40B4-BE49-F238E27FC236}">
                  <a16:creationId xmlns:a16="http://schemas.microsoft.com/office/drawing/2014/main" id="{2712839F-0A49-4541-B7AA-01BEA84E6C16}"/>
                </a:ext>
              </a:extLst>
            </p:cNvPr>
            <p:cNvSpPr/>
            <p:nvPr/>
          </p:nvSpPr>
          <p:spPr bwMode="auto">
            <a:xfrm>
              <a:off x="3872229" y="5603803"/>
              <a:ext cx="1848088" cy="1846228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Кружок">
              <a:extLst>
                <a:ext uri="{FF2B5EF4-FFF2-40B4-BE49-F238E27FC236}">
                  <a16:creationId xmlns:a16="http://schemas.microsoft.com/office/drawing/2014/main" id="{D5212629-2545-5A42-A30A-D9B49DC0ECEA}"/>
                </a:ext>
              </a:extLst>
            </p:cNvPr>
            <p:cNvSpPr/>
            <p:nvPr/>
          </p:nvSpPr>
          <p:spPr bwMode="auto">
            <a:xfrm>
              <a:off x="4242280" y="5964689"/>
              <a:ext cx="1125588" cy="1124454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9A3546B4-05D4-3745-B971-9F5EB2BA2E6D}"/>
              </a:ext>
            </a:extLst>
          </p:cNvPr>
          <p:cNvSpPr txBox="1"/>
          <p:nvPr/>
        </p:nvSpPr>
        <p:spPr>
          <a:xfrm>
            <a:off x="1960115" y="10789234"/>
            <a:ext cx="5013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140" name="CuadroTexto 351">
            <a:extLst>
              <a:ext uri="{FF2B5EF4-FFF2-40B4-BE49-F238E27FC236}">
                <a16:creationId xmlns:a16="http://schemas.microsoft.com/office/drawing/2014/main" id="{9AC4332D-474B-8540-BE2D-47D20ADD57ED}"/>
              </a:ext>
            </a:extLst>
          </p:cNvPr>
          <p:cNvSpPr txBox="1"/>
          <p:nvPr/>
        </p:nvSpPr>
        <p:spPr>
          <a:xfrm>
            <a:off x="1960116" y="10093331"/>
            <a:ext cx="501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A58EBE6-577F-4E4F-A405-10327F1D5E6C}"/>
              </a:ext>
            </a:extLst>
          </p:cNvPr>
          <p:cNvSpPr txBox="1"/>
          <p:nvPr/>
        </p:nvSpPr>
        <p:spPr>
          <a:xfrm>
            <a:off x="7154981" y="10789234"/>
            <a:ext cx="5013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143" name="CuadroTexto 351">
            <a:extLst>
              <a:ext uri="{FF2B5EF4-FFF2-40B4-BE49-F238E27FC236}">
                <a16:creationId xmlns:a16="http://schemas.microsoft.com/office/drawing/2014/main" id="{95DF9E54-67D4-7F4C-82AE-953D572CF454}"/>
              </a:ext>
            </a:extLst>
          </p:cNvPr>
          <p:cNvSpPr txBox="1"/>
          <p:nvPr/>
        </p:nvSpPr>
        <p:spPr>
          <a:xfrm>
            <a:off x="7154982" y="10093331"/>
            <a:ext cx="501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37B4C4-9759-B447-8755-7932E2E3E869}"/>
              </a:ext>
            </a:extLst>
          </p:cNvPr>
          <p:cNvSpPr txBox="1"/>
          <p:nvPr/>
        </p:nvSpPr>
        <p:spPr>
          <a:xfrm>
            <a:off x="12217684" y="10789234"/>
            <a:ext cx="5013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146" name="CuadroTexto 351">
            <a:extLst>
              <a:ext uri="{FF2B5EF4-FFF2-40B4-BE49-F238E27FC236}">
                <a16:creationId xmlns:a16="http://schemas.microsoft.com/office/drawing/2014/main" id="{B7363633-C84F-8E47-9334-7353DE6477EA}"/>
              </a:ext>
            </a:extLst>
          </p:cNvPr>
          <p:cNvSpPr txBox="1"/>
          <p:nvPr/>
        </p:nvSpPr>
        <p:spPr>
          <a:xfrm>
            <a:off x="12217685" y="10093331"/>
            <a:ext cx="501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Three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EDF3654-06CD-3342-A2B2-06EC20676A52}"/>
              </a:ext>
            </a:extLst>
          </p:cNvPr>
          <p:cNvSpPr txBox="1"/>
          <p:nvPr/>
        </p:nvSpPr>
        <p:spPr>
          <a:xfrm>
            <a:off x="17455142" y="10789234"/>
            <a:ext cx="5013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149" name="CuadroTexto 351">
            <a:extLst>
              <a:ext uri="{FF2B5EF4-FFF2-40B4-BE49-F238E27FC236}">
                <a16:creationId xmlns:a16="http://schemas.microsoft.com/office/drawing/2014/main" id="{E0480C94-C90E-D34E-A930-FC7516A52C85}"/>
              </a:ext>
            </a:extLst>
          </p:cNvPr>
          <p:cNvSpPr txBox="1"/>
          <p:nvPr/>
        </p:nvSpPr>
        <p:spPr>
          <a:xfrm>
            <a:off x="17455143" y="10093331"/>
            <a:ext cx="501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Four</a:t>
            </a:r>
          </a:p>
        </p:txBody>
      </p:sp>
      <p:sp>
        <p:nvSpPr>
          <p:cNvPr id="150" name="CuadroTexto 351">
            <a:extLst>
              <a:ext uri="{FF2B5EF4-FFF2-40B4-BE49-F238E27FC236}">
                <a16:creationId xmlns:a16="http://schemas.microsoft.com/office/drawing/2014/main" id="{9170583A-5114-A24E-B339-BAE54D4AB1E8}"/>
              </a:ext>
            </a:extLst>
          </p:cNvPr>
          <p:cNvSpPr txBox="1"/>
          <p:nvPr/>
        </p:nvSpPr>
        <p:spPr>
          <a:xfrm>
            <a:off x="1960116" y="6624917"/>
            <a:ext cx="5013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15%</a:t>
            </a:r>
          </a:p>
        </p:txBody>
      </p:sp>
      <p:sp>
        <p:nvSpPr>
          <p:cNvPr id="151" name="CuadroTexto 351">
            <a:extLst>
              <a:ext uri="{FF2B5EF4-FFF2-40B4-BE49-F238E27FC236}">
                <a16:creationId xmlns:a16="http://schemas.microsoft.com/office/drawing/2014/main" id="{CFF3AB03-63D5-1D43-9D0E-F3D328EF7120}"/>
              </a:ext>
            </a:extLst>
          </p:cNvPr>
          <p:cNvSpPr txBox="1"/>
          <p:nvPr/>
        </p:nvSpPr>
        <p:spPr>
          <a:xfrm>
            <a:off x="7154982" y="6624917"/>
            <a:ext cx="5013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45%</a:t>
            </a:r>
          </a:p>
        </p:txBody>
      </p:sp>
      <p:sp>
        <p:nvSpPr>
          <p:cNvPr id="152" name="CuadroTexto 351">
            <a:extLst>
              <a:ext uri="{FF2B5EF4-FFF2-40B4-BE49-F238E27FC236}">
                <a16:creationId xmlns:a16="http://schemas.microsoft.com/office/drawing/2014/main" id="{794DC40E-D3D3-6B49-808B-9E06D5384A79}"/>
              </a:ext>
            </a:extLst>
          </p:cNvPr>
          <p:cNvSpPr txBox="1"/>
          <p:nvPr/>
        </p:nvSpPr>
        <p:spPr>
          <a:xfrm>
            <a:off x="12217685" y="6624917"/>
            <a:ext cx="5013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60%</a:t>
            </a:r>
          </a:p>
        </p:txBody>
      </p:sp>
      <p:sp>
        <p:nvSpPr>
          <p:cNvPr id="153" name="CuadroTexto 351">
            <a:extLst>
              <a:ext uri="{FF2B5EF4-FFF2-40B4-BE49-F238E27FC236}">
                <a16:creationId xmlns:a16="http://schemas.microsoft.com/office/drawing/2014/main" id="{B7118BF6-FF42-CD4B-9181-7F9A7EB10C2E}"/>
              </a:ext>
            </a:extLst>
          </p:cNvPr>
          <p:cNvSpPr txBox="1"/>
          <p:nvPr/>
        </p:nvSpPr>
        <p:spPr>
          <a:xfrm>
            <a:off x="17455143" y="6624917"/>
            <a:ext cx="5013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3201744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649156-C13A-1141-8263-9CF679216189}"/>
              </a:ext>
            </a:extLst>
          </p:cNvPr>
          <p:cNvGrpSpPr/>
          <p:nvPr/>
        </p:nvGrpSpPr>
        <p:grpSpPr>
          <a:xfrm>
            <a:off x="3079019" y="4831625"/>
            <a:ext cx="3423568" cy="3423568"/>
            <a:chOff x="3079019" y="4831625"/>
            <a:chExt cx="3423568" cy="3423568"/>
          </a:xfrm>
        </p:grpSpPr>
        <p:sp>
          <p:nvSpPr>
            <p:cNvPr id="5" name="Кружок">
              <a:extLst>
                <a:ext uri="{FF2B5EF4-FFF2-40B4-BE49-F238E27FC236}">
                  <a16:creationId xmlns:a16="http://schemas.microsoft.com/office/drawing/2014/main" id="{6F8CD6D9-A7A1-B840-84C2-8380160D0B8E}"/>
                </a:ext>
              </a:extLst>
            </p:cNvPr>
            <p:cNvSpPr/>
            <p:nvPr/>
          </p:nvSpPr>
          <p:spPr bwMode="auto">
            <a:xfrm>
              <a:off x="3129549" y="4871237"/>
              <a:ext cx="3361842" cy="3358460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CA42DC83-CB1A-834E-A84F-80D8EFA8BEE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23912944"/>
                </p:ext>
              </p:extLst>
            </p:nvPr>
          </p:nvGraphicFramePr>
          <p:xfrm>
            <a:off x="3495097" y="5237294"/>
            <a:ext cx="2619954" cy="25792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856699-305F-4F49-8EE0-F5D1D280AF89}"/>
                </a:ext>
              </a:extLst>
            </p:cNvPr>
            <p:cNvSpPr/>
            <p:nvPr/>
          </p:nvSpPr>
          <p:spPr>
            <a:xfrm>
              <a:off x="3079019" y="4831625"/>
              <a:ext cx="3423568" cy="3423568"/>
            </a:xfrm>
            <a:prstGeom prst="ellipse">
              <a:avLst/>
            </a:prstGeom>
            <a:noFill/>
            <a:ln w="152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CE4BFDC-A225-D94A-A060-88C572696F5B}"/>
              </a:ext>
            </a:extLst>
          </p:cNvPr>
          <p:cNvGrpSpPr/>
          <p:nvPr/>
        </p:nvGrpSpPr>
        <p:grpSpPr>
          <a:xfrm>
            <a:off x="7793894" y="8746400"/>
            <a:ext cx="3423568" cy="3423568"/>
            <a:chOff x="3079019" y="4831625"/>
            <a:chExt cx="3423568" cy="3423568"/>
          </a:xfrm>
        </p:grpSpPr>
        <p:sp>
          <p:nvSpPr>
            <p:cNvPr id="10" name="Кружок">
              <a:extLst>
                <a:ext uri="{FF2B5EF4-FFF2-40B4-BE49-F238E27FC236}">
                  <a16:creationId xmlns:a16="http://schemas.microsoft.com/office/drawing/2014/main" id="{312CCC24-6968-1448-8CC7-8E1E56116819}"/>
                </a:ext>
              </a:extLst>
            </p:cNvPr>
            <p:cNvSpPr/>
            <p:nvPr/>
          </p:nvSpPr>
          <p:spPr bwMode="auto">
            <a:xfrm>
              <a:off x="3129549" y="4871237"/>
              <a:ext cx="3361842" cy="3358460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E306E325-C6E0-1F45-94CD-F481B6ED9EE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8475459"/>
                </p:ext>
              </p:extLst>
            </p:nvPr>
          </p:nvGraphicFramePr>
          <p:xfrm>
            <a:off x="3495097" y="5237294"/>
            <a:ext cx="2619954" cy="25792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A44835B-1E60-8A4C-8C91-5A15FA545F60}"/>
                </a:ext>
              </a:extLst>
            </p:cNvPr>
            <p:cNvSpPr/>
            <p:nvPr/>
          </p:nvSpPr>
          <p:spPr>
            <a:xfrm>
              <a:off x="3079019" y="4831625"/>
              <a:ext cx="3423568" cy="3423568"/>
            </a:xfrm>
            <a:prstGeom prst="ellipse">
              <a:avLst/>
            </a:prstGeom>
            <a:noFill/>
            <a:ln w="152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C71B22-E777-1147-8185-6D72E5B2F4BB}"/>
              </a:ext>
            </a:extLst>
          </p:cNvPr>
          <p:cNvGrpSpPr/>
          <p:nvPr/>
        </p:nvGrpSpPr>
        <p:grpSpPr>
          <a:xfrm>
            <a:off x="12794519" y="4831625"/>
            <a:ext cx="3423568" cy="3423568"/>
            <a:chOff x="3079019" y="4831625"/>
            <a:chExt cx="3423568" cy="3423568"/>
          </a:xfrm>
        </p:grpSpPr>
        <p:sp>
          <p:nvSpPr>
            <p:cNvPr id="14" name="Кружок">
              <a:extLst>
                <a:ext uri="{FF2B5EF4-FFF2-40B4-BE49-F238E27FC236}">
                  <a16:creationId xmlns:a16="http://schemas.microsoft.com/office/drawing/2014/main" id="{2ED9BD94-E434-1643-9658-C6BD14804B1A}"/>
                </a:ext>
              </a:extLst>
            </p:cNvPr>
            <p:cNvSpPr/>
            <p:nvPr/>
          </p:nvSpPr>
          <p:spPr bwMode="auto">
            <a:xfrm>
              <a:off x="3129549" y="4871237"/>
              <a:ext cx="3361842" cy="3358460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B3E2D006-22C1-DE4C-AD22-A7A51A4FED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68816579"/>
                </p:ext>
              </p:extLst>
            </p:nvPr>
          </p:nvGraphicFramePr>
          <p:xfrm>
            <a:off x="3495097" y="5237294"/>
            <a:ext cx="2619954" cy="25792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0CAD3A-3746-614E-B72C-18A1E264D6D1}"/>
                </a:ext>
              </a:extLst>
            </p:cNvPr>
            <p:cNvSpPr/>
            <p:nvPr/>
          </p:nvSpPr>
          <p:spPr>
            <a:xfrm>
              <a:off x="3079019" y="4831625"/>
              <a:ext cx="3423568" cy="3423568"/>
            </a:xfrm>
            <a:prstGeom prst="ellipse">
              <a:avLst/>
            </a:prstGeom>
            <a:noFill/>
            <a:ln w="152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F2C26A-E301-3740-96F0-A368E73FE38B}"/>
              </a:ext>
            </a:extLst>
          </p:cNvPr>
          <p:cNvGrpSpPr/>
          <p:nvPr/>
        </p:nvGrpSpPr>
        <p:grpSpPr>
          <a:xfrm>
            <a:off x="18109469" y="8746400"/>
            <a:ext cx="3423568" cy="3423568"/>
            <a:chOff x="3079019" y="4831625"/>
            <a:chExt cx="3423568" cy="3423568"/>
          </a:xfrm>
        </p:grpSpPr>
        <p:sp>
          <p:nvSpPr>
            <p:cNvPr id="18" name="Кружок">
              <a:extLst>
                <a:ext uri="{FF2B5EF4-FFF2-40B4-BE49-F238E27FC236}">
                  <a16:creationId xmlns:a16="http://schemas.microsoft.com/office/drawing/2014/main" id="{4CFAFD96-F471-1241-918B-773A44589928}"/>
                </a:ext>
              </a:extLst>
            </p:cNvPr>
            <p:cNvSpPr/>
            <p:nvPr/>
          </p:nvSpPr>
          <p:spPr bwMode="auto">
            <a:xfrm>
              <a:off x="3129549" y="4871237"/>
              <a:ext cx="3361842" cy="3358460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208C82E2-E467-D940-B3DB-C6E1818A41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73230213"/>
                </p:ext>
              </p:extLst>
            </p:nvPr>
          </p:nvGraphicFramePr>
          <p:xfrm>
            <a:off x="3495097" y="5237294"/>
            <a:ext cx="2619954" cy="25792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C889C8-7571-D647-940B-D42FD8DE4562}"/>
                </a:ext>
              </a:extLst>
            </p:cNvPr>
            <p:cNvSpPr/>
            <p:nvPr/>
          </p:nvSpPr>
          <p:spPr>
            <a:xfrm>
              <a:off x="3079019" y="4831625"/>
              <a:ext cx="3423568" cy="3423568"/>
            </a:xfrm>
            <a:prstGeom prst="ellipse">
              <a:avLst/>
            </a:prstGeom>
            <a:noFill/>
            <a:ln w="152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7339AF-FCB2-894E-9F43-0368C5B4D6B1}"/>
              </a:ext>
            </a:extLst>
          </p:cNvPr>
          <p:cNvCxnSpPr>
            <a:cxnSpLocks/>
          </p:cNvCxnSpPr>
          <p:nvPr/>
        </p:nvCxnSpPr>
        <p:spPr>
          <a:xfrm>
            <a:off x="6541921" y="8229697"/>
            <a:ext cx="944729" cy="922372"/>
          </a:xfrm>
          <a:prstGeom prst="line">
            <a:avLst/>
          </a:prstGeom>
          <a:ln w="889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5EC3C5-8E63-8846-8DEA-453734BFEFE6}"/>
              </a:ext>
            </a:extLst>
          </p:cNvPr>
          <p:cNvCxnSpPr>
            <a:cxnSpLocks/>
          </p:cNvCxnSpPr>
          <p:nvPr/>
        </p:nvCxnSpPr>
        <p:spPr>
          <a:xfrm>
            <a:off x="16514596" y="8229697"/>
            <a:ext cx="944729" cy="922372"/>
          </a:xfrm>
          <a:prstGeom prst="line">
            <a:avLst/>
          </a:prstGeom>
          <a:ln w="889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5B2604-7841-F749-B3F9-A0E012FD61E9}"/>
              </a:ext>
            </a:extLst>
          </p:cNvPr>
          <p:cNvCxnSpPr>
            <a:cxnSpLocks/>
          </p:cNvCxnSpPr>
          <p:nvPr/>
        </p:nvCxnSpPr>
        <p:spPr>
          <a:xfrm flipH="1">
            <a:off x="11628271" y="8229697"/>
            <a:ext cx="944729" cy="922372"/>
          </a:xfrm>
          <a:prstGeom prst="line">
            <a:avLst/>
          </a:prstGeom>
          <a:ln w="889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E1DF07-26E4-C344-A4B2-36FA55E92C9A}"/>
              </a:ext>
            </a:extLst>
          </p:cNvPr>
          <p:cNvSpPr txBox="1"/>
          <p:nvPr/>
        </p:nvSpPr>
        <p:spPr>
          <a:xfrm>
            <a:off x="2285964" y="9552750"/>
            <a:ext cx="5013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489F50DA-56A0-DA4B-920A-8883469F9CB2}"/>
              </a:ext>
            </a:extLst>
          </p:cNvPr>
          <p:cNvSpPr txBox="1"/>
          <p:nvPr/>
        </p:nvSpPr>
        <p:spPr>
          <a:xfrm>
            <a:off x="2285965" y="8856847"/>
            <a:ext cx="501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ECCA71-C91D-F342-A269-06FB7930604C}"/>
              </a:ext>
            </a:extLst>
          </p:cNvPr>
          <p:cNvSpPr txBox="1"/>
          <p:nvPr/>
        </p:nvSpPr>
        <p:spPr>
          <a:xfrm>
            <a:off x="12043527" y="9552750"/>
            <a:ext cx="5013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6C100BD3-AC10-DA4E-BB88-BC29F1C623DD}"/>
              </a:ext>
            </a:extLst>
          </p:cNvPr>
          <p:cNvSpPr txBox="1"/>
          <p:nvPr/>
        </p:nvSpPr>
        <p:spPr>
          <a:xfrm>
            <a:off x="12043528" y="8856847"/>
            <a:ext cx="501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Three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38B6D-A67F-5441-86F5-CD268E3AAB73}"/>
              </a:ext>
            </a:extLst>
          </p:cNvPr>
          <p:cNvSpPr txBox="1"/>
          <p:nvPr/>
        </p:nvSpPr>
        <p:spPr>
          <a:xfrm>
            <a:off x="6922295" y="7301086"/>
            <a:ext cx="5013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1" name="CuadroTexto 351">
            <a:extLst>
              <a:ext uri="{FF2B5EF4-FFF2-40B4-BE49-F238E27FC236}">
                <a16:creationId xmlns:a16="http://schemas.microsoft.com/office/drawing/2014/main" id="{F419852B-7510-374C-9C0E-FDB01C3579EF}"/>
              </a:ext>
            </a:extLst>
          </p:cNvPr>
          <p:cNvSpPr txBox="1"/>
          <p:nvPr/>
        </p:nvSpPr>
        <p:spPr>
          <a:xfrm>
            <a:off x="6922296" y="6605183"/>
            <a:ext cx="501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6AE3E7-62F8-BE41-831A-62A5A78BB187}"/>
              </a:ext>
            </a:extLst>
          </p:cNvPr>
          <p:cNvSpPr txBox="1"/>
          <p:nvPr/>
        </p:nvSpPr>
        <p:spPr>
          <a:xfrm>
            <a:off x="17295020" y="7301086"/>
            <a:ext cx="5013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EA4C0318-66DB-7E41-B103-2C452C26508C}"/>
              </a:ext>
            </a:extLst>
          </p:cNvPr>
          <p:cNvSpPr txBox="1"/>
          <p:nvPr/>
        </p:nvSpPr>
        <p:spPr>
          <a:xfrm>
            <a:off x="17295021" y="6605183"/>
            <a:ext cx="501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Four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4B8546-4359-2640-BBA6-B089D3710AAB}"/>
              </a:ext>
            </a:extLst>
          </p:cNvPr>
          <p:cNvSpPr txBox="1"/>
          <p:nvPr/>
        </p:nvSpPr>
        <p:spPr>
          <a:xfrm>
            <a:off x="4120413" y="4125377"/>
            <a:ext cx="136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B9D1D3-5B43-4C4E-AD3E-1ED4D29E4CC5}"/>
              </a:ext>
            </a:extLst>
          </p:cNvPr>
          <p:cNvSpPr txBox="1"/>
          <p:nvPr/>
        </p:nvSpPr>
        <p:spPr>
          <a:xfrm>
            <a:off x="13881101" y="4125377"/>
            <a:ext cx="136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8C7465-F2BB-1E46-B994-E145AA6539E0}"/>
              </a:ext>
            </a:extLst>
          </p:cNvPr>
          <p:cNvSpPr txBox="1"/>
          <p:nvPr/>
        </p:nvSpPr>
        <p:spPr>
          <a:xfrm>
            <a:off x="8835288" y="12390573"/>
            <a:ext cx="136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477685-FA2E-FC4E-B9E4-9C3483202A76}"/>
              </a:ext>
            </a:extLst>
          </p:cNvPr>
          <p:cNvSpPr txBox="1"/>
          <p:nvPr/>
        </p:nvSpPr>
        <p:spPr>
          <a:xfrm>
            <a:off x="19127605" y="12390573"/>
            <a:ext cx="136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70%%</a:t>
            </a:r>
          </a:p>
        </p:txBody>
      </p:sp>
    </p:spTree>
    <p:extLst>
      <p:ext uri="{BB962C8B-B14F-4D97-AF65-F5344CB8AC3E}">
        <p14:creationId xmlns:p14="http://schemas.microsoft.com/office/powerpoint/2010/main" val="1047565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3FCEA72-E099-5542-BDDA-B0E31EB4D5EB}"/>
              </a:ext>
            </a:extLst>
          </p:cNvPr>
          <p:cNvSpPr/>
          <p:nvPr/>
        </p:nvSpPr>
        <p:spPr>
          <a:xfrm>
            <a:off x="8395528" y="4810538"/>
            <a:ext cx="7586594" cy="75865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933DB7-B9A9-7346-8AE2-71C857098EDC}"/>
              </a:ext>
            </a:extLst>
          </p:cNvPr>
          <p:cNvSpPr/>
          <p:nvPr/>
        </p:nvSpPr>
        <p:spPr>
          <a:xfrm>
            <a:off x="8991878" y="5406887"/>
            <a:ext cx="6393896" cy="63938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19BD3DD-EE20-AB41-828D-5D5EFAC17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222974"/>
              </p:ext>
            </p:extLst>
          </p:nvPr>
        </p:nvGraphicFramePr>
        <p:xfrm>
          <a:off x="8713580" y="5168347"/>
          <a:ext cx="6950490" cy="6592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6303D-27E9-0348-9F32-D10BCE8CD8AE}"/>
              </a:ext>
            </a:extLst>
          </p:cNvPr>
          <p:cNvSpPr txBox="1"/>
          <p:nvPr/>
        </p:nvSpPr>
        <p:spPr>
          <a:xfrm>
            <a:off x="17845021" y="5528926"/>
            <a:ext cx="49153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of.</a:t>
            </a:r>
          </a:p>
        </p:txBody>
      </p:sp>
      <p:sp>
        <p:nvSpPr>
          <p:cNvPr id="10" name="CuadroTexto 351">
            <a:extLst>
              <a:ext uri="{FF2B5EF4-FFF2-40B4-BE49-F238E27FC236}">
                <a16:creationId xmlns:a16="http://schemas.microsoft.com/office/drawing/2014/main" id="{A6BAEA08-674D-7742-9A11-60B1CDEE045F}"/>
              </a:ext>
            </a:extLst>
          </p:cNvPr>
          <p:cNvSpPr txBox="1"/>
          <p:nvPr/>
        </p:nvSpPr>
        <p:spPr>
          <a:xfrm>
            <a:off x="17845021" y="4816673"/>
            <a:ext cx="491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B9C1B-E72A-C24F-BA1B-D34E29ACFA13}"/>
              </a:ext>
            </a:extLst>
          </p:cNvPr>
          <p:cNvSpPr txBox="1"/>
          <p:nvPr/>
        </p:nvSpPr>
        <p:spPr>
          <a:xfrm>
            <a:off x="1556785" y="5528926"/>
            <a:ext cx="49153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of.</a:t>
            </a:r>
          </a:p>
        </p:txBody>
      </p:sp>
      <p:sp>
        <p:nvSpPr>
          <p:cNvPr id="12" name="CuadroTexto 351">
            <a:extLst>
              <a:ext uri="{FF2B5EF4-FFF2-40B4-BE49-F238E27FC236}">
                <a16:creationId xmlns:a16="http://schemas.microsoft.com/office/drawing/2014/main" id="{525F9EB1-096F-3A4F-BB22-C29F91C4F186}"/>
              </a:ext>
            </a:extLst>
          </p:cNvPr>
          <p:cNvSpPr txBox="1"/>
          <p:nvPr/>
        </p:nvSpPr>
        <p:spPr>
          <a:xfrm>
            <a:off x="1556785" y="4816673"/>
            <a:ext cx="491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7E007-C991-2041-9F06-7D45920D8FC9}"/>
              </a:ext>
            </a:extLst>
          </p:cNvPr>
          <p:cNvSpPr txBox="1"/>
          <p:nvPr/>
        </p:nvSpPr>
        <p:spPr>
          <a:xfrm>
            <a:off x="17845021" y="10581250"/>
            <a:ext cx="49153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of.</a:t>
            </a:r>
          </a:p>
        </p:txBody>
      </p:sp>
      <p:sp>
        <p:nvSpPr>
          <p:cNvPr id="14" name="CuadroTexto 351">
            <a:extLst>
              <a:ext uri="{FF2B5EF4-FFF2-40B4-BE49-F238E27FC236}">
                <a16:creationId xmlns:a16="http://schemas.microsoft.com/office/drawing/2014/main" id="{6E24AC4B-5B22-D64E-AEAC-D7D7E54FDC9F}"/>
              </a:ext>
            </a:extLst>
          </p:cNvPr>
          <p:cNvSpPr txBox="1"/>
          <p:nvPr/>
        </p:nvSpPr>
        <p:spPr>
          <a:xfrm>
            <a:off x="17845021" y="9868997"/>
            <a:ext cx="491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Three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2BA759-DAE1-2A42-852A-79689E16C7A1}"/>
              </a:ext>
            </a:extLst>
          </p:cNvPr>
          <p:cNvSpPr txBox="1"/>
          <p:nvPr/>
        </p:nvSpPr>
        <p:spPr>
          <a:xfrm>
            <a:off x="1556785" y="10581250"/>
            <a:ext cx="49153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of.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8D3BBBEA-BA21-034F-A42C-1C342B5FFE6E}"/>
              </a:ext>
            </a:extLst>
          </p:cNvPr>
          <p:cNvSpPr txBox="1"/>
          <p:nvPr/>
        </p:nvSpPr>
        <p:spPr>
          <a:xfrm>
            <a:off x="1556785" y="9868997"/>
            <a:ext cx="491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Four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1516E8-4390-6945-BD15-799C4643F8C6}"/>
              </a:ext>
            </a:extLst>
          </p:cNvPr>
          <p:cNvCxnSpPr>
            <a:cxnSpLocks/>
          </p:cNvCxnSpPr>
          <p:nvPr/>
        </p:nvCxnSpPr>
        <p:spPr>
          <a:xfrm>
            <a:off x="6708824" y="4905487"/>
            <a:ext cx="0" cy="2334409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DE19D9-121C-ED40-B5DD-3027A8914D27}"/>
              </a:ext>
            </a:extLst>
          </p:cNvPr>
          <p:cNvCxnSpPr>
            <a:cxnSpLocks/>
          </p:cNvCxnSpPr>
          <p:nvPr/>
        </p:nvCxnSpPr>
        <p:spPr>
          <a:xfrm>
            <a:off x="6708824" y="9918549"/>
            <a:ext cx="0" cy="2334409"/>
          </a:xfrm>
          <a:prstGeom prst="line">
            <a:avLst/>
          </a:prstGeom>
          <a:ln w="889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33DFE5-1B41-624A-A34E-09735AB29773}"/>
              </a:ext>
            </a:extLst>
          </p:cNvPr>
          <p:cNvCxnSpPr>
            <a:cxnSpLocks/>
          </p:cNvCxnSpPr>
          <p:nvPr/>
        </p:nvCxnSpPr>
        <p:spPr>
          <a:xfrm>
            <a:off x="17583653" y="4905487"/>
            <a:ext cx="0" cy="2334409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5B7DA1-A473-1847-A948-7F2645ACB014}"/>
              </a:ext>
            </a:extLst>
          </p:cNvPr>
          <p:cNvCxnSpPr>
            <a:cxnSpLocks/>
          </p:cNvCxnSpPr>
          <p:nvPr/>
        </p:nvCxnSpPr>
        <p:spPr>
          <a:xfrm>
            <a:off x="17583653" y="9918549"/>
            <a:ext cx="0" cy="2334409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591E7A29-6356-7140-8B98-EABCC2A06977}"/>
              </a:ext>
            </a:extLst>
          </p:cNvPr>
          <p:cNvSpPr txBox="1"/>
          <p:nvPr/>
        </p:nvSpPr>
        <p:spPr>
          <a:xfrm>
            <a:off x="9731140" y="8280669"/>
            <a:ext cx="491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Title</a:t>
            </a:r>
          </a:p>
        </p:txBody>
      </p:sp>
    </p:spTree>
    <p:extLst>
      <p:ext uri="{BB962C8B-B14F-4D97-AF65-F5344CB8AC3E}">
        <p14:creationId xmlns:p14="http://schemas.microsoft.com/office/powerpoint/2010/main" val="76363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48350E-D952-B64D-BD88-5E61E5422C61}"/>
              </a:ext>
            </a:extLst>
          </p:cNvPr>
          <p:cNvCxnSpPr>
            <a:cxnSpLocks/>
          </p:cNvCxnSpPr>
          <p:nvPr/>
        </p:nvCxnSpPr>
        <p:spPr>
          <a:xfrm flipV="1">
            <a:off x="4358757" y="6691749"/>
            <a:ext cx="0" cy="1410089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AA4CA6-6367-9443-B40C-B171C2175684}"/>
              </a:ext>
            </a:extLst>
          </p:cNvPr>
          <p:cNvCxnSpPr>
            <a:cxnSpLocks/>
          </p:cNvCxnSpPr>
          <p:nvPr/>
        </p:nvCxnSpPr>
        <p:spPr>
          <a:xfrm flipV="1">
            <a:off x="10075139" y="6691751"/>
            <a:ext cx="11999" cy="242172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4CFD3C-0F8F-F14A-B65A-43A05EBB4A85}"/>
              </a:ext>
            </a:extLst>
          </p:cNvPr>
          <p:cNvCxnSpPr>
            <a:cxnSpLocks/>
          </p:cNvCxnSpPr>
          <p:nvPr/>
        </p:nvCxnSpPr>
        <p:spPr>
          <a:xfrm flipV="1">
            <a:off x="15202026" y="6691751"/>
            <a:ext cx="0" cy="318154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652E48-D4A3-E145-AB3E-68B42F70E429}"/>
              </a:ext>
            </a:extLst>
          </p:cNvPr>
          <p:cNvCxnSpPr>
            <a:cxnSpLocks/>
          </p:cNvCxnSpPr>
          <p:nvPr/>
        </p:nvCxnSpPr>
        <p:spPr>
          <a:xfrm flipV="1">
            <a:off x="20360757" y="6691752"/>
            <a:ext cx="0" cy="375950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12AA50-D68F-7444-BE48-0C8B10731F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871896"/>
              </p:ext>
            </p:extLst>
          </p:nvPr>
        </p:nvGraphicFramePr>
        <p:xfrm>
          <a:off x="1749524" y="7810889"/>
          <a:ext cx="5138417" cy="5058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C87801-F112-8648-AA23-83473DF5F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527327"/>
              </p:ext>
            </p:extLst>
          </p:nvPr>
        </p:nvGraphicFramePr>
        <p:xfrm>
          <a:off x="8085713" y="8947215"/>
          <a:ext cx="3978853" cy="391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6953F6C-4BA5-7C4E-84F2-226BBF6242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909941"/>
              </p:ext>
            </p:extLst>
          </p:nvPr>
        </p:nvGraphicFramePr>
        <p:xfrm>
          <a:off x="13604809" y="9707036"/>
          <a:ext cx="3207040" cy="3157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54A0AB0B-D119-BC4A-996A-CE1083BCF6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650094"/>
              </p:ext>
            </p:extLst>
          </p:nvPr>
        </p:nvGraphicFramePr>
        <p:xfrm>
          <a:off x="19060953" y="10285000"/>
          <a:ext cx="2619954" cy="2579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6CE36D96-7F3B-EB43-A4C2-4918F3FF8F74}"/>
              </a:ext>
            </a:extLst>
          </p:cNvPr>
          <p:cNvGrpSpPr/>
          <p:nvPr/>
        </p:nvGrpSpPr>
        <p:grpSpPr>
          <a:xfrm>
            <a:off x="1852177" y="4653444"/>
            <a:ext cx="5013159" cy="1650010"/>
            <a:chOff x="2668308" y="4285556"/>
            <a:chExt cx="5013159" cy="16500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3FF7CCF-0155-B94D-B7B7-069DCA798159}"/>
                </a:ext>
              </a:extLst>
            </p:cNvPr>
            <p:cNvSpPr txBox="1"/>
            <p:nvPr/>
          </p:nvSpPr>
          <p:spPr>
            <a:xfrm>
              <a:off x="2668308" y="4981459"/>
              <a:ext cx="50131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34" name="CuadroTexto 351">
              <a:extLst>
                <a:ext uri="{FF2B5EF4-FFF2-40B4-BE49-F238E27FC236}">
                  <a16:creationId xmlns:a16="http://schemas.microsoft.com/office/drawing/2014/main" id="{ACE93224-B21B-264A-9E9E-9E8DA1E038D0}"/>
                </a:ext>
              </a:extLst>
            </p:cNvPr>
            <p:cNvSpPr txBox="1"/>
            <p:nvPr/>
          </p:nvSpPr>
          <p:spPr>
            <a:xfrm>
              <a:off x="2668309" y="4285556"/>
              <a:ext cx="5013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One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6B98936-E43D-6D4B-ACC9-4260D6D0EAA9}"/>
              </a:ext>
            </a:extLst>
          </p:cNvPr>
          <p:cNvGrpSpPr/>
          <p:nvPr/>
        </p:nvGrpSpPr>
        <p:grpSpPr>
          <a:xfrm>
            <a:off x="7568559" y="4653444"/>
            <a:ext cx="5013159" cy="1650010"/>
            <a:chOff x="2668308" y="4285556"/>
            <a:chExt cx="5013159" cy="16500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F98592-701A-5C4C-932C-1F081879078D}"/>
                </a:ext>
              </a:extLst>
            </p:cNvPr>
            <p:cNvSpPr txBox="1"/>
            <p:nvPr/>
          </p:nvSpPr>
          <p:spPr>
            <a:xfrm>
              <a:off x="2668308" y="4981459"/>
              <a:ext cx="50131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3F2EC963-66AB-AB40-8BC3-0C0B7B9DAC9E}"/>
                </a:ext>
              </a:extLst>
            </p:cNvPr>
            <p:cNvSpPr txBox="1"/>
            <p:nvPr/>
          </p:nvSpPr>
          <p:spPr>
            <a:xfrm>
              <a:off x="2668309" y="4285556"/>
              <a:ext cx="5013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Two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6D8F04-F832-7F40-9D2D-DB32EF493DC8}"/>
              </a:ext>
            </a:extLst>
          </p:cNvPr>
          <p:cNvGrpSpPr/>
          <p:nvPr/>
        </p:nvGrpSpPr>
        <p:grpSpPr>
          <a:xfrm>
            <a:off x="12695446" y="4653444"/>
            <a:ext cx="5013159" cy="1650010"/>
            <a:chOff x="2668308" y="4285556"/>
            <a:chExt cx="5013159" cy="16500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2F83D15-566B-C945-B5F9-1D6C8090A856}"/>
                </a:ext>
              </a:extLst>
            </p:cNvPr>
            <p:cNvSpPr txBox="1"/>
            <p:nvPr/>
          </p:nvSpPr>
          <p:spPr>
            <a:xfrm>
              <a:off x="2668308" y="4981459"/>
              <a:ext cx="50131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31AF8F02-6972-6D47-B3B7-68FF03E07739}"/>
                </a:ext>
              </a:extLst>
            </p:cNvPr>
            <p:cNvSpPr txBox="1"/>
            <p:nvPr/>
          </p:nvSpPr>
          <p:spPr>
            <a:xfrm>
              <a:off x="2668309" y="4285556"/>
              <a:ext cx="5013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Three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828438-DB49-234E-AA78-CEC9D09E4D8C}"/>
              </a:ext>
            </a:extLst>
          </p:cNvPr>
          <p:cNvGrpSpPr/>
          <p:nvPr/>
        </p:nvGrpSpPr>
        <p:grpSpPr>
          <a:xfrm>
            <a:off x="17864350" y="4653444"/>
            <a:ext cx="5013159" cy="1650010"/>
            <a:chOff x="2668308" y="4285556"/>
            <a:chExt cx="5013159" cy="165001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011334-3083-854A-BCEE-3E47C887701A}"/>
                </a:ext>
              </a:extLst>
            </p:cNvPr>
            <p:cNvSpPr txBox="1"/>
            <p:nvPr/>
          </p:nvSpPr>
          <p:spPr>
            <a:xfrm>
              <a:off x="2668308" y="4981459"/>
              <a:ext cx="50131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73B2DCFB-9575-4443-93FF-58E113C09E3A}"/>
                </a:ext>
              </a:extLst>
            </p:cNvPr>
            <p:cNvSpPr txBox="1"/>
            <p:nvPr/>
          </p:nvSpPr>
          <p:spPr>
            <a:xfrm>
              <a:off x="2668309" y="4285556"/>
              <a:ext cx="5013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Four</a:t>
              </a:r>
            </a:p>
          </p:txBody>
        </p:sp>
      </p:grpSp>
      <p:sp>
        <p:nvSpPr>
          <p:cNvPr id="47" name="CuadroTexto 351">
            <a:extLst>
              <a:ext uri="{FF2B5EF4-FFF2-40B4-BE49-F238E27FC236}">
                <a16:creationId xmlns:a16="http://schemas.microsoft.com/office/drawing/2014/main" id="{B95F1EA2-84E3-DB4B-A745-215A58702077}"/>
              </a:ext>
            </a:extLst>
          </p:cNvPr>
          <p:cNvSpPr txBox="1"/>
          <p:nvPr/>
        </p:nvSpPr>
        <p:spPr>
          <a:xfrm>
            <a:off x="3322047" y="10017013"/>
            <a:ext cx="211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15%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C5499DC3-7DA5-C341-A8C5-A75A6E28022F}"/>
              </a:ext>
            </a:extLst>
          </p:cNvPr>
          <p:cNvSpPr txBox="1"/>
          <p:nvPr/>
        </p:nvSpPr>
        <p:spPr>
          <a:xfrm>
            <a:off x="8996586" y="10639310"/>
            <a:ext cx="211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30%</a:t>
            </a:r>
          </a:p>
        </p:txBody>
      </p: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72D2AB05-AABA-C749-A7C1-1AE9E262E62F}"/>
              </a:ext>
            </a:extLst>
          </p:cNvPr>
          <p:cNvSpPr txBox="1"/>
          <p:nvPr/>
        </p:nvSpPr>
        <p:spPr>
          <a:xfrm>
            <a:off x="14142710" y="10962475"/>
            <a:ext cx="211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15%</a:t>
            </a:r>
          </a:p>
        </p:txBody>
      </p:sp>
      <p:sp>
        <p:nvSpPr>
          <p:cNvPr id="50" name="CuadroTexto 351">
            <a:extLst>
              <a:ext uri="{FF2B5EF4-FFF2-40B4-BE49-F238E27FC236}">
                <a16:creationId xmlns:a16="http://schemas.microsoft.com/office/drawing/2014/main" id="{F0028057-BBC5-744F-9973-C1F76C569C2A}"/>
              </a:ext>
            </a:extLst>
          </p:cNvPr>
          <p:cNvSpPr txBox="1"/>
          <p:nvPr/>
        </p:nvSpPr>
        <p:spPr>
          <a:xfrm>
            <a:off x="19309070" y="11259655"/>
            <a:ext cx="211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350515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C7473181-D34A-F149-9DF6-63ABC283BCBD}"/>
              </a:ext>
            </a:extLst>
          </p:cNvPr>
          <p:cNvSpPr/>
          <p:nvPr/>
        </p:nvSpPr>
        <p:spPr>
          <a:xfrm>
            <a:off x="1666448" y="5301341"/>
            <a:ext cx="9225438" cy="5179716"/>
          </a:xfrm>
          <a:prstGeom prst="homePlate">
            <a:avLst/>
          </a:prstGeom>
          <a:gradFill>
            <a:gsLst>
              <a:gs pos="100000">
                <a:schemeClr val="tx2">
                  <a:lumMod val="20000"/>
                  <a:lumOff val="80000"/>
                </a:schemeClr>
              </a:gs>
              <a:gs pos="0">
                <a:srgbClr val="FFFFFF">
                  <a:alpha val="50391"/>
                </a:srgbClr>
              </a:gs>
            </a:gsLst>
            <a:lin ang="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25273356-6F35-9641-97B4-56D336DEE118}"/>
              </a:ext>
            </a:extLst>
          </p:cNvPr>
          <p:cNvSpPr/>
          <p:nvPr/>
        </p:nvSpPr>
        <p:spPr>
          <a:xfrm flipH="1">
            <a:off x="13424823" y="5301341"/>
            <a:ext cx="9225438" cy="5179716"/>
          </a:xfrm>
          <a:prstGeom prst="homePlate">
            <a:avLst/>
          </a:prstGeom>
          <a:gradFill>
            <a:gsLst>
              <a:gs pos="100000">
                <a:schemeClr val="tx2">
                  <a:lumMod val="20000"/>
                  <a:lumOff val="80000"/>
                </a:schemeClr>
              </a:gs>
              <a:gs pos="0">
                <a:srgbClr val="FFFFFF">
                  <a:alpha val="50391"/>
                </a:srgbClr>
              </a:gs>
            </a:gsLst>
            <a:lin ang="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Линия">
            <a:extLst>
              <a:ext uri="{FF2B5EF4-FFF2-40B4-BE49-F238E27FC236}">
                <a16:creationId xmlns:a16="http://schemas.microsoft.com/office/drawing/2014/main" id="{47D64EC2-F16A-6B44-9765-622044EB3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6448" y="7868501"/>
            <a:ext cx="952362" cy="1"/>
          </a:xfrm>
          <a:prstGeom prst="line">
            <a:avLst/>
          </a:prstGeom>
          <a:noFill/>
          <a:ln w="50800">
            <a:solidFill>
              <a:srgbClr val="CFCDD0"/>
            </a:solidFill>
            <a:prstDash val="sysDot"/>
            <a:miter lim="4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26" name="Линия">
            <a:extLst>
              <a:ext uri="{FF2B5EF4-FFF2-40B4-BE49-F238E27FC236}">
                <a16:creationId xmlns:a16="http://schemas.microsoft.com/office/drawing/2014/main" id="{D5EB5AB5-CF8E-5A4F-AEB8-2B6F1FB86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9362" y="7865548"/>
            <a:ext cx="5334049" cy="1"/>
          </a:xfrm>
          <a:prstGeom prst="line">
            <a:avLst/>
          </a:prstGeom>
          <a:noFill/>
          <a:ln w="50800">
            <a:solidFill>
              <a:srgbClr val="CFCDD0"/>
            </a:solidFill>
            <a:prstDash val="sysDot"/>
            <a:miter lim="4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27" name="Линия">
            <a:extLst>
              <a:ext uri="{FF2B5EF4-FFF2-40B4-BE49-F238E27FC236}">
                <a16:creationId xmlns:a16="http://schemas.microsoft.com/office/drawing/2014/main" id="{81F7CE59-AF98-184D-810F-7FBDCB286C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28581" y="7868501"/>
            <a:ext cx="5334049" cy="1"/>
          </a:xfrm>
          <a:prstGeom prst="line">
            <a:avLst/>
          </a:prstGeom>
          <a:noFill/>
          <a:ln w="50800">
            <a:solidFill>
              <a:srgbClr val="CFCDD0"/>
            </a:solidFill>
            <a:prstDash val="sysDot"/>
            <a:miter lim="4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28" name="Линия">
            <a:extLst>
              <a:ext uri="{FF2B5EF4-FFF2-40B4-BE49-F238E27FC236}">
                <a16:creationId xmlns:a16="http://schemas.microsoft.com/office/drawing/2014/main" id="{C72B3699-9941-234B-839B-076551E177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50829" y="7865540"/>
            <a:ext cx="952363" cy="1"/>
          </a:xfrm>
          <a:prstGeom prst="line">
            <a:avLst/>
          </a:prstGeom>
          <a:noFill/>
          <a:ln w="50800">
            <a:solidFill>
              <a:srgbClr val="CFCDD0"/>
            </a:solidFill>
            <a:prstDash val="sysDot"/>
            <a:miter lim="4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100" tIns="38100" rIns="38100" bIns="38100" anchor="ctr"/>
          <a:lstStyle/>
          <a:p>
            <a:endParaRPr lang="en-US"/>
          </a:p>
        </p:txBody>
      </p:sp>
      <p:sp>
        <p:nvSpPr>
          <p:cNvPr id="29" name="Кружок">
            <a:extLst>
              <a:ext uri="{FF2B5EF4-FFF2-40B4-BE49-F238E27FC236}">
                <a16:creationId xmlns:a16="http://schemas.microsoft.com/office/drawing/2014/main" id="{047C536F-75F9-0948-8129-1F743535C5F1}"/>
              </a:ext>
            </a:extLst>
          </p:cNvPr>
          <p:cNvSpPr/>
          <p:nvPr/>
        </p:nvSpPr>
        <p:spPr bwMode="auto">
          <a:xfrm>
            <a:off x="16143451" y="6704947"/>
            <a:ext cx="2320925" cy="2319338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Кружок">
            <a:extLst>
              <a:ext uri="{FF2B5EF4-FFF2-40B4-BE49-F238E27FC236}">
                <a16:creationId xmlns:a16="http://schemas.microsoft.com/office/drawing/2014/main" id="{78A8F4E3-4CD8-3348-8726-AC44ED277858}"/>
              </a:ext>
            </a:extLst>
          </p:cNvPr>
          <p:cNvSpPr/>
          <p:nvPr/>
        </p:nvSpPr>
        <p:spPr bwMode="auto">
          <a:xfrm>
            <a:off x="19877251" y="7076422"/>
            <a:ext cx="1577975" cy="1577975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Кружок">
            <a:extLst>
              <a:ext uri="{FF2B5EF4-FFF2-40B4-BE49-F238E27FC236}">
                <a16:creationId xmlns:a16="http://schemas.microsoft.com/office/drawing/2014/main" id="{D93AE5FB-7142-2442-AA5B-A08A752FD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649" y="6705740"/>
            <a:ext cx="2319809" cy="23196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/>
          </a:p>
        </p:txBody>
      </p:sp>
      <p:sp>
        <p:nvSpPr>
          <p:cNvPr id="32" name="Кружок">
            <a:extLst>
              <a:ext uri="{FF2B5EF4-FFF2-40B4-BE49-F238E27FC236}">
                <a16:creationId xmlns:a16="http://schemas.microsoft.com/office/drawing/2014/main" id="{C2A77B7B-1AAC-DF47-B74F-49088688E389}"/>
              </a:ext>
            </a:extLst>
          </p:cNvPr>
          <p:cNvSpPr/>
          <p:nvPr/>
        </p:nvSpPr>
        <p:spPr bwMode="auto">
          <a:xfrm>
            <a:off x="2933864" y="7076422"/>
            <a:ext cx="1579562" cy="157797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765F6E51-DB01-5E44-9309-9E8AF97774B1}"/>
              </a:ext>
            </a:extLst>
          </p:cNvPr>
          <p:cNvSpPr txBox="1"/>
          <p:nvPr/>
        </p:nvSpPr>
        <p:spPr>
          <a:xfrm>
            <a:off x="2365060" y="8924958"/>
            <a:ext cx="271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58" name="CuadroTexto 351">
            <a:extLst>
              <a:ext uri="{FF2B5EF4-FFF2-40B4-BE49-F238E27FC236}">
                <a16:creationId xmlns:a16="http://schemas.microsoft.com/office/drawing/2014/main" id="{8B071842-EA06-F44F-B191-70DAF3E1376C}"/>
              </a:ext>
            </a:extLst>
          </p:cNvPr>
          <p:cNvSpPr txBox="1"/>
          <p:nvPr/>
        </p:nvSpPr>
        <p:spPr>
          <a:xfrm>
            <a:off x="5712968" y="9260072"/>
            <a:ext cx="271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59" name="CuadroTexto 351">
            <a:extLst>
              <a:ext uri="{FF2B5EF4-FFF2-40B4-BE49-F238E27FC236}">
                <a16:creationId xmlns:a16="http://schemas.microsoft.com/office/drawing/2014/main" id="{CEE6C5F2-D735-3842-AA4A-1E2EB981E16A}"/>
              </a:ext>
            </a:extLst>
          </p:cNvPr>
          <p:cNvSpPr txBox="1"/>
          <p:nvPr/>
        </p:nvSpPr>
        <p:spPr>
          <a:xfrm>
            <a:off x="15947513" y="9260072"/>
            <a:ext cx="271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Three</a:t>
            </a:r>
          </a:p>
        </p:txBody>
      </p:sp>
      <p:sp>
        <p:nvSpPr>
          <p:cNvPr id="60" name="CuadroTexto 351">
            <a:extLst>
              <a:ext uri="{FF2B5EF4-FFF2-40B4-BE49-F238E27FC236}">
                <a16:creationId xmlns:a16="http://schemas.microsoft.com/office/drawing/2014/main" id="{53CD5AD1-944D-D747-A059-3E05B3B5590E}"/>
              </a:ext>
            </a:extLst>
          </p:cNvPr>
          <p:cNvSpPr txBox="1"/>
          <p:nvPr/>
        </p:nvSpPr>
        <p:spPr>
          <a:xfrm>
            <a:off x="19305324" y="8924958"/>
            <a:ext cx="271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Four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611284-F1C0-2F4D-9D39-380808ACB365}"/>
              </a:ext>
            </a:extLst>
          </p:cNvPr>
          <p:cNvGrpSpPr/>
          <p:nvPr/>
        </p:nvGrpSpPr>
        <p:grpSpPr>
          <a:xfrm>
            <a:off x="9923670" y="5774963"/>
            <a:ext cx="4300777" cy="4300775"/>
            <a:chOff x="3966192" y="5532312"/>
            <a:chExt cx="5959649" cy="5959648"/>
          </a:xfrm>
        </p:grpSpPr>
        <p:sp>
          <p:nvSpPr>
            <p:cNvPr id="61" name="Freeform 3">
              <a:extLst>
                <a:ext uri="{FF2B5EF4-FFF2-40B4-BE49-F238E27FC236}">
                  <a16:creationId xmlns:a16="http://schemas.microsoft.com/office/drawing/2014/main" id="{86AEA462-79C8-7B44-B645-B93519A26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192" y="5532312"/>
              <a:ext cx="5959649" cy="5959648"/>
            </a:xfrm>
            <a:custGeom>
              <a:avLst/>
              <a:gdLst>
                <a:gd name="T0" fmla="*/ 6594 w 13188"/>
                <a:gd name="T1" fmla="*/ 0 h 13188"/>
                <a:gd name="T2" fmla="*/ 6594 w 13188"/>
                <a:gd name="T3" fmla="*/ 0 h 13188"/>
                <a:gd name="T4" fmla="*/ 13187 w 13188"/>
                <a:gd name="T5" fmla="*/ 6594 h 13188"/>
                <a:gd name="T6" fmla="*/ 6594 w 13188"/>
                <a:gd name="T7" fmla="*/ 13187 h 13188"/>
                <a:gd name="T8" fmla="*/ 0 w 13188"/>
                <a:gd name="T9" fmla="*/ 6594 h 13188"/>
                <a:gd name="T10" fmla="*/ 6594 w 13188"/>
                <a:gd name="T11" fmla="*/ 0 h 1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88" h="13188">
                  <a:moveTo>
                    <a:pt x="6594" y="0"/>
                  </a:moveTo>
                  <a:lnTo>
                    <a:pt x="6594" y="0"/>
                  </a:lnTo>
                  <a:cubicBezTo>
                    <a:pt x="10249" y="0"/>
                    <a:pt x="13187" y="2969"/>
                    <a:pt x="13187" y="6594"/>
                  </a:cubicBezTo>
                  <a:cubicBezTo>
                    <a:pt x="13187" y="10250"/>
                    <a:pt x="10249" y="13187"/>
                    <a:pt x="6594" y="13187"/>
                  </a:cubicBezTo>
                  <a:cubicBezTo>
                    <a:pt x="2969" y="13187"/>
                    <a:pt x="0" y="10250"/>
                    <a:pt x="0" y="6594"/>
                  </a:cubicBezTo>
                  <a:cubicBezTo>
                    <a:pt x="0" y="2969"/>
                    <a:pt x="2969" y="0"/>
                    <a:pt x="6594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DF3EB51-5993-264B-BCF5-01C622B83CC0}"/>
                </a:ext>
              </a:extLst>
            </p:cNvPr>
            <p:cNvGrpSpPr/>
            <p:nvPr/>
          </p:nvGrpSpPr>
          <p:grpSpPr>
            <a:xfrm>
              <a:off x="4191347" y="5701676"/>
              <a:ext cx="5732502" cy="5662762"/>
              <a:chOff x="3621592" y="5421394"/>
              <a:chExt cx="6029680" cy="5956325"/>
            </a:xfrm>
            <a:solidFill>
              <a:schemeClr val="bg1">
                <a:lumMod val="85000"/>
              </a:schemeClr>
            </a:solidFill>
          </p:grpSpPr>
          <p:sp>
            <p:nvSpPr>
              <p:cNvPr id="63" name="Freeform 4">
                <a:extLst>
                  <a:ext uri="{FF2B5EF4-FFF2-40B4-BE49-F238E27FC236}">
                    <a16:creationId xmlns:a16="http://schemas.microsoft.com/office/drawing/2014/main" id="{31961D56-821E-AA41-B2BC-2D4AC4CF3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1592" y="6104632"/>
                <a:ext cx="3045230" cy="5273087"/>
              </a:xfrm>
              <a:custGeom>
                <a:avLst/>
                <a:gdLst>
                  <a:gd name="T0" fmla="*/ 1625 w 6407"/>
                  <a:gd name="T1" fmla="*/ 63 h 11094"/>
                  <a:gd name="T2" fmla="*/ 2032 w 6407"/>
                  <a:gd name="T3" fmla="*/ 594 h 11094"/>
                  <a:gd name="T4" fmla="*/ 2313 w 6407"/>
                  <a:gd name="T5" fmla="*/ 375 h 11094"/>
                  <a:gd name="T6" fmla="*/ 2750 w 6407"/>
                  <a:gd name="T7" fmla="*/ 625 h 11094"/>
                  <a:gd name="T8" fmla="*/ 2719 w 6407"/>
                  <a:gd name="T9" fmla="*/ 31 h 11094"/>
                  <a:gd name="T10" fmla="*/ 3813 w 6407"/>
                  <a:gd name="T11" fmla="*/ 250 h 11094"/>
                  <a:gd name="T12" fmla="*/ 4438 w 6407"/>
                  <a:gd name="T13" fmla="*/ 875 h 11094"/>
                  <a:gd name="T14" fmla="*/ 4188 w 6407"/>
                  <a:gd name="T15" fmla="*/ 1125 h 11094"/>
                  <a:gd name="T16" fmla="*/ 3438 w 6407"/>
                  <a:gd name="T17" fmla="*/ 969 h 11094"/>
                  <a:gd name="T18" fmla="*/ 3594 w 6407"/>
                  <a:gd name="T19" fmla="*/ 656 h 11094"/>
                  <a:gd name="T20" fmla="*/ 3313 w 6407"/>
                  <a:gd name="T21" fmla="*/ 438 h 11094"/>
                  <a:gd name="T22" fmla="*/ 2875 w 6407"/>
                  <a:gd name="T23" fmla="*/ 750 h 11094"/>
                  <a:gd name="T24" fmla="*/ 3000 w 6407"/>
                  <a:gd name="T25" fmla="*/ 969 h 11094"/>
                  <a:gd name="T26" fmla="*/ 2344 w 6407"/>
                  <a:gd name="T27" fmla="*/ 1313 h 11094"/>
                  <a:gd name="T28" fmla="*/ 3157 w 6407"/>
                  <a:gd name="T29" fmla="*/ 1906 h 11094"/>
                  <a:gd name="T30" fmla="*/ 3375 w 6407"/>
                  <a:gd name="T31" fmla="*/ 1719 h 11094"/>
                  <a:gd name="T32" fmla="*/ 3688 w 6407"/>
                  <a:gd name="T33" fmla="*/ 1094 h 11094"/>
                  <a:gd name="T34" fmla="*/ 4500 w 6407"/>
                  <a:gd name="T35" fmla="*/ 1500 h 11094"/>
                  <a:gd name="T36" fmla="*/ 4907 w 6407"/>
                  <a:gd name="T37" fmla="*/ 2219 h 11094"/>
                  <a:gd name="T38" fmla="*/ 4875 w 6407"/>
                  <a:gd name="T39" fmla="*/ 2438 h 11094"/>
                  <a:gd name="T40" fmla="*/ 4532 w 6407"/>
                  <a:gd name="T41" fmla="*/ 2250 h 11094"/>
                  <a:gd name="T42" fmla="*/ 4063 w 6407"/>
                  <a:gd name="T43" fmla="*/ 2406 h 11094"/>
                  <a:gd name="T44" fmla="*/ 4563 w 6407"/>
                  <a:gd name="T45" fmla="*/ 2563 h 11094"/>
                  <a:gd name="T46" fmla="*/ 4125 w 6407"/>
                  <a:gd name="T47" fmla="*/ 2750 h 11094"/>
                  <a:gd name="T48" fmla="*/ 3657 w 6407"/>
                  <a:gd name="T49" fmla="*/ 3250 h 11094"/>
                  <a:gd name="T50" fmla="*/ 3282 w 6407"/>
                  <a:gd name="T51" fmla="*/ 4313 h 11094"/>
                  <a:gd name="T52" fmla="*/ 2625 w 6407"/>
                  <a:gd name="T53" fmla="*/ 4094 h 11094"/>
                  <a:gd name="T54" fmla="*/ 2094 w 6407"/>
                  <a:gd name="T55" fmla="*/ 4812 h 11094"/>
                  <a:gd name="T56" fmla="*/ 2781 w 6407"/>
                  <a:gd name="T57" fmla="*/ 5062 h 11094"/>
                  <a:gd name="T58" fmla="*/ 3094 w 6407"/>
                  <a:gd name="T59" fmla="*/ 5937 h 11094"/>
                  <a:gd name="T60" fmla="*/ 3875 w 6407"/>
                  <a:gd name="T61" fmla="*/ 5687 h 11094"/>
                  <a:gd name="T62" fmla="*/ 4282 w 6407"/>
                  <a:gd name="T63" fmla="*/ 5937 h 11094"/>
                  <a:gd name="T64" fmla="*/ 4625 w 6407"/>
                  <a:gd name="T65" fmla="*/ 6062 h 11094"/>
                  <a:gd name="T66" fmla="*/ 5188 w 6407"/>
                  <a:gd name="T67" fmla="*/ 6843 h 11094"/>
                  <a:gd name="T68" fmla="*/ 5657 w 6407"/>
                  <a:gd name="T69" fmla="*/ 6937 h 11094"/>
                  <a:gd name="T70" fmla="*/ 6124 w 6407"/>
                  <a:gd name="T71" fmla="*/ 7999 h 11094"/>
                  <a:gd name="T72" fmla="*/ 5469 w 6407"/>
                  <a:gd name="T73" fmla="*/ 9155 h 11094"/>
                  <a:gd name="T74" fmla="*/ 4782 w 6407"/>
                  <a:gd name="T75" fmla="*/ 9780 h 11094"/>
                  <a:gd name="T76" fmla="*/ 4438 w 6407"/>
                  <a:gd name="T77" fmla="*/ 10593 h 11094"/>
                  <a:gd name="T78" fmla="*/ 3657 w 6407"/>
                  <a:gd name="T79" fmla="*/ 10905 h 11094"/>
                  <a:gd name="T80" fmla="*/ 3782 w 6407"/>
                  <a:gd name="T81" fmla="*/ 9999 h 11094"/>
                  <a:gd name="T82" fmla="*/ 3938 w 6407"/>
                  <a:gd name="T83" fmla="*/ 8530 h 11094"/>
                  <a:gd name="T84" fmla="*/ 3219 w 6407"/>
                  <a:gd name="T85" fmla="*/ 7124 h 11094"/>
                  <a:gd name="T86" fmla="*/ 3282 w 6407"/>
                  <a:gd name="T87" fmla="*/ 6062 h 11094"/>
                  <a:gd name="T88" fmla="*/ 2657 w 6407"/>
                  <a:gd name="T89" fmla="*/ 5593 h 11094"/>
                  <a:gd name="T90" fmla="*/ 1813 w 6407"/>
                  <a:gd name="T91" fmla="*/ 5187 h 11094"/>
                  <a:gd name="T92" fmla="*/ 938 w 6407"/>
                  <a:gd name="T93" fmla="*/ 3938 h 11094"/>
                  <a:gd name="T94" fmla="*/ 1000 w 6407"/>
                  <a:gd name="T95" fmla="*/ 4406 h 11094"/>
                  <a:gd name="T96" fmla="*/ 344 w 6407"/>
                  <a:gd name="T97" fmla="*/ 3313 h 11094"/>
                  <a:gd name="T98" fmla="*/ 1375 w 6407"/>
                  <a:gd name="T99" fmla="*/ 219 h 11094"/>
                  <a:gd name="T100" fmla="*/ 3125 w 6407"/>
                  <a:gd name="T101" fmla="*/ 2719 h 11094"/>
                  <a:gd name="T102" fmla="*/ 2938 w 6407"/>
                  <a:gd name="T103" fmla="*/ 2500 h 11094"/>
                  <a:gd name="T104" fmla="*/ 3250 w 6407"/>
                  <a:gd name="T105" fmla="*/ 2969 h 11094"/>
                  <a:gd name="T106" fmla="*/ 3157 w 6407"/>
                  <a:gd name="T107" fmla="*/ 3000 h 11094"/>
                  <a:gd name="T108" fmla="*/ 2938 w 6407"/>
                  <a:gd name="T109" fmla="*/ 2438 h 11094"/>
                  <a:gd name="T110" fmla="*/ 157 w 6407"/>
                  <a:gd name="T111" fmla="*/ 2156 h 1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07" h="11094">
                    <a:moveTo>
                      <a:pt x="1375" y="219"/>
                    </a:moveTo>
                    <a:lnTo>
                      <a:pt x="1375" y="219"/>
                    </a:lnTo>
                    <a:cubicBezTo>
                      <a:pt x="1375" y="219"/>
                      <a:pt x="1375" y="250"/>
                      <a:pt x="1407" y="281"/>
                    </a:cubicBezTo>
                    <a:cubicBezTo>
                      <a:pt x="1438" y="313"/>
                      <a:pt x="1407" y="250"/>
                      <a:pt x="1407" y="188"/>
                    </a:cubicBezTo>
                    <a:cubicBezTo>
                      <a:pt x="1438" y="125"/>
                      <a:pt x="1469" y="94"/>
                      <a:pt x="1500" y="63"/>
                    </a:cubicBezTo>
                    <a:lnTo>
                      <a:pt x="1500" y="63"/>
                    </a:lnTo>
                    <a:cubicBezTo>
                      <a:pt x="1563" y="63"/>
                      <a:pt x="1625" y="31"/>
                      <a:pt x="1625" y="63"/>
                    </a:cubicBezTo>
                    <a:cubicBezTo>
                      <a:pt x="1656" y="94"/>
                      <a:pt x="1563" y="156"/>
                      <a:pt x="1594" y="219"/>
                    </a:cubicBezTo>
                    <a:cubicBezTo>
                      <a:pt x="1656" y="281"/>
                      <a:pt x="1688" y="313"/>
                      <a:pt x="1750" y="313"/>
                    </a:cubicBezTo>
                    <a:cubicBezTo>
                      <a:pt x="1782" y="313"/>
                      <a:pt x="1906" y="344"/>
                      <a:pt x="1844" y="406"/>
                    </a:cubicBezTo>
                    <a:cubicBezTo>
                      <a:pt x="1813" y="500"/>
                      <a:pt x="1688" y="500"/>
                      <a:pt x="1625" y="500"/>
                    </a:cubicBezTo>
                    <a:cubicBezTo>
                      <a:pt x="1594" y="500"/>
                      <a:pt x="1532" y="531"/>
                      <a:pt x="1532" y="563"/>
                    </a:cubicBezTo>
                    <a:cubicBezTo>
                      <a:pt x="1563" y="625"/>
                      <a:pt x="1656" y="594"/>
                      <a:pt x="1719" y="594"/>
                    </a:cubicBezTo>
                    <a:cubicBezTo>
                      <a:pt x="1782" y="594"/>
                      <a:pt x="1969" y="625"/>
                      <a:pt x="2032" y="594"/>
                    </a:cubicBezTo>
                    <a:cubicBezTo>
                      <a:pt x="2094" y="563"/>
                      <a:pt x="2063" y="469"/>
                      <a:pt x="2000" y="469"/>
                    </a:cubicBezTo>
                    <a:cubicBezTo>
                      <a:pt x="1969" y="438"/>
                      <a:pt x="2000" y="375"/>
                      <a:pt x="2063" y="406"/>
                    </a:cubicBezTo>
                    <a:cubicBezTo>
                      <a:pt x="2125" y="406"/>
                      <a:pt x="2188" y="375"/>
                      <a:pt x="2157" y="406"/>
                    </a:cubicBezTo>
                    <a:cubicBezTo>
                      <a:pt x="2157" y="438"/>
                      <a:pt x="2157" y="469"/>
                      <a:pt x="2157" y="531"/>
                    </a:cubicBezTo>
                    <a:cubicBezTo>
                      <a:pt x="2157" y="594"/>
                      <a:pt x="2188" y="656"/>
                      <a:pt x="2219" y="625"/>
                    </a:cubicBezTo>
                    <a:cubicBezTo>
                      <a:pt x="2282" y="625"/>
                      <a:pt x="2250" y="563"/>
                      <a:pt x="2313" y="563"/>
                    </a:cubicBezTo>
                    <a:cubicBezTo>
                      <a:pt x="2344" y="531"/>
                      <a:pt x="2344" y="469"/>
                      <a:pt x="2313" y="375"/>
                    </a:cubicBezTo>
                    <a:cubicBezTo>
                      <a:pt x="2282" y="313"/>
                      <a:pt x="2282" y="281"/>
                      <a:pt x="2282" y="250"/>
                    </a:cubicBezTo>
                    <a:cubicBezTo>
                      <a:pt x="2282" y="188"/>
                      <a:pt x="2344" y="188"/>
                      <a:pt x="2375" y="219"/>
                    </a:cubicBezTo>
                    <a:cubicBezTo>
                      <a:pt x="2407" y="281"/>
                      <a:pt x="2469" y="344"/>
                      <a:pt x="2469" y="344"/>
                    </a:cubicBezTo>
                    <a:cubicBezTo>
                      <a:pt x="2469" y="344"/>
                      <a:pt x="2532" y="406"/>
                      <a:pt x="2563" y="469"/>
                    </a:cubicBezTo>
                    <a:cubicBezTo>
                      <a:pt x="2563" y="531"/>
                      <a:pt x="2594" y="500"/>
                      <a:pt x="2625" y="469"/>
                    </a:cubicBezTo>
                    <a:cubicBezTo>
                      <a:pt x="2688" y="438"/>
                      <a:pt x="2688" y="438"/>
                      <a:pt x="2719" y="469"/>
                    </a:cubicBezTo>
                    <a:cubicBezTo>
                      <a:pt x="2781" y="531"/>
                      <a:pt x="2750" y="594"/>
                      <a:pt x="2750" y="625"/>
                    </a:cubicBezTo>
                    <a:cubicBezTo>
                      <a:pt x="2750" y="656"/>
                      <a:pt x="2813" y="625"/>
                      <a:pt x="2813" y="563"/>
                    </a:cubicBezTo>
                    <a:cubicBezTo>
                      <a:pt x="2813" y="531"/>
                      <a:pt x="2875" y="531"/>
                      <a:pt x="2907" y="500"/>
                    </a:cubicBezTo>
                    <a:cubicBezTo>
                      <a:pt x="2938" y="500"/>
                      <a:pt x="2938" y="406"/>
                      <a:pt x="2938" y="406"/>
                    </a:cubicBezTo>
                    <a:cubicBezTo>
                      <a:pt x="2938" y="406"/>
                      <a:pt x="2844" y="375"/>
                      <a:pt x="2781" y="375"/>
                    </a:cubicBezTo>
                    <a:cubicBezTo>
                      <a:pt x="2688" y="406"/>
                      <a:pt x="2688" y="375"/>
                      <a:pt x="2625" y="313"/>
                    </a:cubicBezTo>
                    <a:cubicBezTo>
                      <a:pt x="2563" y="281"/>
                      <a:pt x="2594" y="219"/>
                      <a:pt x="2563" y="188"/>
                    </a:cubicBezTo>
                    <a:cubicBezTo>
                      <a:pt x="2532" y="125"/>
                      <a:pt x="2657" y="94"/>
                      <a:pt x="2719" y="31"/>
                    </a:cubicBezTo>
                    <a:cubicBezTo>
                      <a:pt x="2813" y="0"/>
                      <a:pt x="2875" y="31"/>
                      <a:pt x="2875" y="156"/>
                    </a:cubicBezTo>
                    <a:cubicBezTo>
                      <a:pt x="2844" y="250"/>
                      <a:pt x="2844" y="250"/>
                      <a:pt x="2938" y="219"/>
                    </a:cubicBezTo>
                    <a:cubicBezTo>
                      <a:pt x="3000" y="188"/>
                      <a:pt x="2907" y="94"/>
                      <a:pt x="2969" y="94"/>
                    </a:cubicBezTo>
                    <a:cubicBezTo>
                      <a:pt x="3000" y="94"/>
                      <a:pt x="3094" y="63"/>
                      <a:pt x="3125" y="63"/>
                    </a:cubicBezTo>
                    <a:cubicBezTo>
                      <a:pt x="3188" y="63"/>
                      <a:pt x="3375" y="31"/>
                      <a:pt x="3407" y="31"/>
                    </a:cubicBezTo>
                    <a:cubicBezTo>
                      <a:pt x="3469" y="31"/>
                      <a:pt x="3532" y="94"/>
                      <a:pt x="3594" y="125"/>
                    </a:cubicBezTo>
                    <a:cubicBezTo>
                      <a:pt x="3625" y="188"/>
                      <a:pt x="3782" y="219"/>
                      <a:pt x="3813" y="250"/>
                    </a:cubicBezTo>
                    <a:cubicBezTo>
                      <a:pt x="3844" y="281"/>
                      <a:pt x="4094" y="313"/>
                      <a:pt x="4125" y="344"/>
                    </a:cubicBezTo>
                    <a:cubicBezTo>
                      <a:pt x="4125" y="344"/>
                      <a:pt x="4125" y="438"/>
                      <a:pt x="4157" y="500"/>
                    </a:cubicBezTo>
                    <a:cubicBezTo>
                      <a:pt x="4188" y="594"/>
                      <a:pt x="4250" y="531"/>
                      <a:pt x="4282" y="531"/>
                    </a:cubicBezTo>
                    <a:cubicBezTo>
                      <a:pt x="4282" y="531"/>
                      <a:pt x="4375" y="594"/>
                      <a:pt x="4407" y="625"/>
                    </a:cubicBezTo>
                    <a:cubicBezTo>
                      <a:pt x="4438" y="656"/>
                      <a:pt x="4594" y="688"/>
                      <a:pt x="4594" y="688"/>
                    </a:cubicBezTo>
                    <a:cubicBezTo>
                      <a:pt x="4594" y="688"/>
                      <a:pt x="4563" y="781"/>
                      <a:pt x="4532" y="781"/>
                    </a:cubicBezTo>
                    <a:cubicBezTo>
                      <a:pt x="4532" y="813"/>
                      <a:pt x="4469" y="844"/>
                      <a:pt x="4438" y="875"/>
                    </a:cubicBezTo>
                    <a:cubicBezTo>
                      <a:pt x="4407" y="906"/>
                      <a:pt x="4375" y="844"/>
                      <a:pt x="4313" y="813"/>
                    </a:cubicBezTo>
                    <a:cubicBezTo>
                      <a:pt x="4282" y="781"/>
                      <a:pt x="4188" y="750"/>
                      <a:pt x="4188" y="781"/>
                    </a:cubicBezTo>
                    <a:cubicBezTo>
                      <a:pt x="4157" y="781"/>
                      <a:pt x="4188" y="813"/>
                      <a:pt x="4188" y="844"/>
                    </a:cubicBezTo>
                    <a:cubicBezTo>
                      <a:pt x="4188" y="875"/>
                      <a:pt x="4282" y="906"/>
                      <a:pt x="4313" y="938"/>
                    </a:cubicBezTo>
                    <a:cubicBezTo>
                      <a:pt x="4375" y="1000"/>
                      <a:pt x="4344" y="1031"/>
                      <a:pt x="4344" y="1094"/>
                    </a:cubicBezTo>
                    <a:cubicBezTo>
                      <a:pt x="4375" y="1156"/>
                      <a:pt x="4313" y="1063"/>
                      <a:pt x="4250" y="1063"/>
                    </a:cubicBezTo>
                    <a:cubicBezTo>
                      <a:pt x="4188" y="1031"/>
                      <a:pt x="4188" y="1125"/>
                      <a:pt x="4188" y="1125"/>
                    </a:cubicBezTo>
                    <a:cubicBezTo>
                      <a:pt x="4188" y="1125"/>
                      <a:pt x="4125" y="1125"/>
                      <a:pt x="4094" y="1125"/>
                    </a:cubicBezTo>
                    <a:cubicBezTo>
                      <a:pt x="4032" y="1125"/>
                      <a:pt x="4094" y="1125"/>
                      <a:pt x="4032" y="1063"/>
                    </a:cubicBezTo>
                    <a:cubicBezTo>
                      <a:pt x="3938" y="1000"/>
                      <a:pt x="3969" y="1094"/>
                      <a:pt x="3938" y="1063"/>
                    </a:cubicBezTo>
                    <a:cubicBezTo>
                      <a:pt x="3907" y="1031"/>
                      <a:pt x="3875" y="969"/>
                      <a:pt x="3844" y="1000"/>
                    </a:cubicBezTo>
                    <a:cubicBezTo>
                      <a:pt x="3813" y="1000"/>
                      <a:pt x="3782" y="938"/>
                      <a:pt x="3719" y="938"/>
                    </a:cubicBezTo>
                    <a:cubicBezTo>
                      <a:pt x="3688" y="938"/>
                      <a:pt x="3563" y="906"/>
                      <a:pt x="3532" y="938"/>
                    </a:cubicBezTo>
                    <a:cubicBezTo>
                      <a:pt x="3500" y="938"/>
                      <a:pt x="3469" y="938"/>
                      <a:pt x="3438" y="969"/>
                    </a:cubicBezTo>
                    <a:cubicBezTo>
                      <a:pt x="3407" y="969"/>
                      <a:pt x="3375" y="844"/>
                      <a:pt x="3407" y="813"/>
                    </a:cubicBezTo>
                    <a:cubicBezTo>
                      <a:pt x="3438" y="781"/>
                      <a:pt x="3469" y="750"/>
                      <a:pt x="3532" y="781"/>
                    </a:cubicBezTo>
                    <a:cubicBezTo>
                      <a:pt x="3625" y="813"/>
                      <a:pt x="3625" y="781"/>
                      <a:pt x="3625" y="750"/>
                    </a:cubicBezTo>
                    <a:cubicBezTo>
                      <a:pt x="3657" y="719"/>
                      <a:pt x="3688" y="656"/>
                      <a:pt x="3750" y="625"/>
                    </a:cubicBezTo>
                    <a:cubicBezTo>
                      <a:pt x="3844" y="594"/>
                      <a:pt x="3750" y="594"/>
                      <a:pt x="3719" y="563"/>
                    </a:cubicBezTo>
                    <a:cubicBezTo>
                      <a:pt x="3688" y="563"/>
                      <a:pt x="3688" y="531"/>
                      <a:pt x="3657" y="563"/>
                    </a:cubicBezTo>
                    <a:cubicBezTo>
                      <a:pt x="3625" y="625"/>
                      <a:pt x="3594" y="656"/>
                      <a:pt x="3594" y="656"/>
                    </a:cubicBezTo>
                    <a:cubicBezTo>
                      <a:pt x="3594" y="656"/>
                      <a:pt x="3563" y="656"/>
                      <a:pt x="3500" y="656"/>
                    </a:cubicBezTo>
                    <a:cubicBezTo>
                      <a:pt x="3438" y="656"/>
                      <a:pt x="3469" y="625"/>
                      <a:pt x="3500" y="594"/>
                    </a:cubicBezTo>
                    <a:cubicBezTo>
                      <a:pt x="3532" y="594"/>
                      <a:pt x="3563" y="500"/>
                      <a:pt x="3532" y="469"/>
                    </a:cubicBezTo>
                    <a:cubicBezTo>
                      <a:pt x="3500" y="438"/>
                      <a:pt x="3500" y="438"/>
                      <a:pt x="3438" y="438"/>
                    </a:cubicBezTo>
                    <a:cubicBezTo>
                      <a:pt x="3375" y="469"/>
                      <a:pt x="3438" y="406"/>
                      <a:pt x="3375" y="375"/>
                    </a:cubicBezTo>
                    <a:cubicBezTo>
                      <a:pt x="3344" y="344"/>
                      <a:pt x="3375" y="375"/>
                      <a:pt x="3375" y="406"/>
                    </a:cubicBezTo>
                    <a:cubicBezTo>
                      <a:pt x="3375" y="438"/>
                      <a:pt x="3313" y="438"/>
                      <a:pt x="3313" y="438"/>
                    </a:cubicBezTo>
                    <a:lnTo>
                      <a:pt x="3219" y="438"/>
                    </a:lnTo>
                    <a:cubicBezTo>
                      <a:pt x="3188" y="469"/>
                      <a:pt x="3125" y="500"/>
                      <a:pt x="3125" y="500"/>
                    </a:cubicBezTo>
                    <a:cubicBezTo>
                      <a:pt x="3157" y="531"/>
                      <a:pt x="3219" y="531"/>
                      <a:pt x="3219" y="594"/>
                    </a:cubicBezTo>
                    <a:cubicBezTo>
                      <a:pt x="3250" y="688"/>
                      <a:pt x="3157" y="688"/>
                      <a:pt x="3125" y="688"/>
                    </a:cubicBezTo>
                    <a:cubicBezTo>
                      <a:pt x="3125" y="719"/>
                      <a:pt x="3063" y="750"/>
                      <a:pt x="3063" y="750"/>
                    </a:cubicBezTo>
                    <a:cubicBezTo>
                      <a:pt x="3063" y="750"/>
                      <a:pt x="2969" y="719"/>
                      <a:pt x="2938" y="719"/>
                    </a:cubicBezTo>
                    <a:cubicBezTo>
                      <a:pt x="2875" y="719"/>
                      <a:pt x="2844" y="719"/>
                      <a:pt x="2875" y="750"/>
                    </a:cubicBezTo>
                    <a:cubicBezTo>
                      <a:pt x="2875" y="781"/>
                      <a:pt x="2907" y="781"/>
                      <a:pt x="2907" y="781"/>
                    </a:cubicBezTo>
                    <a:cubicBezTo>
                      <a:pt x="2938" y="781"/>
                      <a:pt x="2938" y="813"/>
                      <a:pt x="3000" y="781"/>
                    </a:cubicBezTo>
                    <a:cubicBezTo>
                      <a:pt x="3032" y="781"/>
                      <a:pt x="3032" y="750"/>
                      <a:pt x="3063" y="813"/>
                    </a:cubicBezTo>
                    <a:cubicBezTo>
                      <a:pt x="3125" y="875"/>
                      <a:pt x="3157" y="875"/>
                      <a:pt x="3250" y="938"/>
                    </a:cubicBezTo>
                    <a:cubicBezTo>
                      <a:pt x="3313" y="969"/>
                      <a:pt x="3219" y="1031"/>
                      <a:pt x="3188" y="1031"/>
                    </a:cubicBezTo>
                    <a:cubicBezTo>
                      <a:pt x="3157" y="1031"/>
                      <a:pt x="3157" y="1000"/>
                      <a:pt x="3125" y="938"/>
                    </a:cubicBezTo>
                    <a:cubicBezTo>
                      <a:pt x="3094" y="906"/>
                      <a:pt x="3000" y="969"/>
                      <a:pt x="3000" y="969"/>
                    </a:cubicBezTo>
                    <a:cubicBezTo>
                      <a:pt x="3000" y="969"/>
                      <a:pt x="2938" y="1000"/>
                      <a:pt x="2907" y="1000"/>
                    </a:cubicBezTo>
                    <a:cubicBezTo>
                      <a:pt x="2844" y="1000"/>
                      <a:pt x="2813" y="1000"/>
                      <a:pt x="2875" y="938"/>
                    </a:cubicBezTo>
                    <a:cubicBezTo>
                      <a:pt x="2938" y="906"/>
                      <a:pt x="2813" y="875"/>
                      <a:pt x="2813" y="813"/>
                    </a:cubicBezTo>
                    <a:cubicBezTo>
                      <a:pt x="2813" y="719"/>
                      <a:pt x="2781" y="938"/>
                      <a:pt x="2781" y="969"/>
                    </a:cubicBezTo>
                    <a:cubicBezTo>
                      <a:pt x="2781" y="1031"/>
                      <a:pt x="2750" y="938"/>
                      <a:pt x="2657" y="938"/>
                    </a:cubicBezTo>
                    <a:cubicBezTo>
                      <a:pt x="2563" y="969"/>
                      <a:pt x="2563" y="1000"/>
                      <a:pt x="2438" y="1125"/>
                    </a:cubicBezTo>
                    <a:cubicBezTo>
                      <a:pt x="2313" y="1219"/>
                      <a:pt x="2344" y="1219"/>
                      <a:pt x="2344" y="1313"/>
                    </a:cubicBezTo>
                    <a:cubicBezTo>
                      <a:pt x="2375" y="1406"/>
                      <a:pt x="2344" y="1438"/>
                      <a:pt x="2375" y="1438"/>
                    </a:cubicBezTo>
                    <a:cubicBezTo>
                      <a:pt x="2438" y="1469"/>
                      <a:pt x="2407" y="1563"/>
                      <a:pt x="2469" y="1563"/>
                    </a:cubicBezTo>
                    <a:cubicBezTo>
                      <a:pt x="2500" y="1563"/>
                      <a:pt x="2532" y="1531"/>
                      <a:pt x="2625" y="1563"/>
                    </a:cubicBezTo>
                    <a:cubicBezTo>
                      <a:pt x="2688" y="1625"/>
                      <a:pt x="2719" y="1656"/>
                      <a:pt x="2844" y="1656"/>
                    </a:cubicBezTo>
                    <a:cubicBezTo>
                      <a:pt x="2938" y="1688"/>
                      <a:pt x="2969" y="1688"/>
                      <a:pt x="3032" y="1656"/>
                    </a:cubicBezTo>
                    <a:cubicBezTo>
                      <a:pt x="3094" y="1656"/>
                      <a:pt x="3125" y="1719"/>
                      <a:pt x="3125" y="1781"/>
                    </a:cubicBezTo>
                    <a:cubicBezTo>
                      <a:pt x="3125" y="1844"/>
                      <a:pt x="3157" y="1844"/>
                      <a:pt x="3157" y="1906"/>
                    </a:cubicBezTo>
                    <a:cubicBezTo>
                      <a:pt x="3157" y="1969"/>
                      <a:pt x="3219" y="1844"/>
                      <a:pt x="3219" y="1844"/>
                    </a:cubicBezTo>
                    <a:cubicBezTo>
                      <a:pt x="3219" y="1844"/>
                      <a:pt x="3250" y="1969"/>
                      <a:pt x="3219" y="1969"/>
                    </a:cubicBezTo>
                    <a:cubicBezTo>
                      <a:pt x="3219" y="2000"/>
                      <a:pt x="3250" y="2063"/>
                      <a:pt x="3282" y="2063"/>
                    </a:cubicBezTo>
                    <a:cubicBezTo>
                      <a:pt x="3282" y="2063"/>
                      <a:pt x="3344" y="2094"/>
                      <a:pt x="3375" y="2031"/>
                    </a:cubicBezTo>
                    <a:cubicBezTo>
                      <a:pt x="3407" y="2000"/>
                      <a:pt x="3344" y="1875"/>
                      <a:pt x="3344" y="1844"/>
                    </a:cubicBezTo>
                    <a:cubicBezTo>
                      <a:pt x="3344" y="1781"/>
                      <a:pt x="3313" y="1781"/>
                      <a:pt x="3313" y="1719"/>
                    </a:cubicBezTo>
                    <a:cubicBezTo>
                      <a:pt x="3282" y="1688"/>
                      <a:pt x="3344" y="1656"/>
                      <a:pt x="3375" y="1719"/>
                    </a:cubicBezTo>
                    <a:cubicBezTo>
                      <a:pt x="3407" y="1750"/>
                      <a:pt x="3438" y="1719"/>
                      <a:pt x="3469" y="1688"/>
                    </a:cubicBezTo>
                    <a:cubicBezTo>
                      <a:pt x="3532" y="1656"/>
                      <a:pt x="3532" y="1563"/>
                      <a:pt x="3532" y="1563"/>
                    </a:cubicBezTo>
                    <a:cubicBezTo>
                      <a:pt x="3532" y="1563"/>
                      <a:pt x="3438" y="1438"/>
                      <a:pt x="3407" y="1406"/>
                    </a:cubicBezTo>
                    <a:cubicBezTo>
                      <a:pt x="3344" y="1375"/>
                      <a:pt x="3375" y="1375"/>
                      <a:pt x="3407" y="1375"/>
                    </a:cubicBezTo>
                    <a:cubicBezTo>
                      <a:pt x="3469" y="1344"/>
                      <a:pt x="3407" y="1313"/>
                      <a:pt x="3438" y="1250"/>
                    </a:cubicBezTo>
                    <a:cubicBezTo>
                      <a:pt x="3438" y="1156"/>
                      <a:pt x="3438" y="1094"/>
                      <a:pt x="3469" y="1094"/>
                    </a:cubicBezTo>
                    <a:cubicBezTo>
                      <a:pt x="3500" y="1094"/>
                      <a:pt x="3594" y="1063"/>
                      <a:pt x="3688" y="1094"/>
                    </a:cubicBezTo>
                    <a:cubicBezTo>
                      <a:pt x="3782" y="1094"/>
                      <a:pt x="3813" y="1188"/>
                      <a:pt x="3875" y="1188"/>
                    </a:cubicBezTo>
                    <a:cubicBezTo>
                      <a:pt x="3938" y="1188"/>
                      <a:pt x="4032" y="1219"/>
                      <a:pt x="4032" y="1250"/>
                    </a:cubicBezTo>
                    <a:cubicBezTo>
                      <a:pt x="4063" y="1281"/>
                      <a:pt x="3938" y="1313"/>
                      <a:pt x="3969" y="1375"/>
                    </a:cubicBezTo>
                    <a:cubicBezTo>
                      <a:pt x="4032" y="1438"/>
                      <a:pt x="4063" y="1406"/>
                      <a:pt x="4125" y="1438"/>
                    </a:cubicBezTo>
                    <a:cubicBezTo>
                      <a:pt x="4157" y="1469"/>
                      <a:pt x="4188" y="1438"/>
                      <a:pt x="4250" y="1344"/>
                    </a:cubicBezTo>
                    <a:cubicBezTo>
                      <a:pt x="4313" y="1250"/>
                      <a:pt x="4313" y="1250"/>
                      <a:pt x="4344" y="1250"/>
                    </a:cubicBezTo>
                    <a:cubicBezTo>
                      <a:pt x="4344" y="1281"/>
                      <a:pt x="4469" y="1438"/>
                      <a:pt x="4500" y="1500"/>
                    </a:cubicBezTo>
                    <a:cubicBezTo>
                      <a:pt x="4532" y="1531"/>
                      <a:pt x="4563" y="1625"/>
                      <a:pt x="4563" y="1688"/>
                    </a:cubicBezTo>
                    <a:cubicBezTo>
                      <a:pt x="4563" y="1719"/>
                      <a:pt x="4688" y="1688"/>
                      <a:pt x="4688" y="1688"/>
                    </a:cubicBezTo>
                    <a:cubicBezTo>
                      <a:pt x="4719" y="1688"/>
                      <a:pt x="4813" y="1781"/>
                      <a:pt x="4813" y="1813"/>
                    </a:cubicBezTo>
                    <a:cubicBezTo>
                      <a:pt x="4844" y="1875"/>
                      <a:pt x="4844" y="1875"/>
                      <a:pt x="4938" y="1906"/>
                    </a:cubicBezTo>
                    <a:cubicBezTo>
                      <a:pt x="5000" y="1938"/>
                      <a:pt x="4938" y="2031"/>
                      <a:pt x="4907" y="2063"/>
                    </a:cubicBezTo>
                    <a:cubicBezTo>
                      <a:pt x="4907" y="2125"/>
                      <a:pt x="4875" y="2125"/>
                      <a:pt x="4875" y="2188"/>
                    </a:cubicBezTo>
                    <a:cubicBezTo>
                      <a:pt x="4844" y="2250"/>
                      <a:pt x="4875" y="2188"/>
                      <a:pt x="4907" y="2219"/>
                    </a:cubicBezTo>
                    <a:cubicBezTo>
                      <a:pt x="4938" y="2219"/>
                      <a:pt x="4938" y="2250"/>
                      <a:pt x="4969" y="2250"/>
                    </a:cubicBezTo>
                    <a:cubicBezTo>
                      <a:pt x="5032" y="2219"/>
                      <a:pt x="5063" y="2250"/>
                      <a:pt x="5063" y="2281"/>
                    </a:cubicBezTo>
                    <a:cubicBezTo>
                      <a:pt x="5094" y="2344"/>
                      <a:pt x="5094" y="2375"/>
                      <a:pt x="5125" y="2406"/>
                    </a:cubicBezTo>
                    <a:cubicBezTo>
                      <a:pt x="5157" y="2469"/>
                      <a:pt x="5125" y="2531"/>
                      <a:pt x="5094" y="2469"/>
                    </a:cubicBezTo>
                    <a:cubicBezTo>
                      <a:pt x="5094" y="2438"/>
                      <a:pt x="5000" y="2469"/>
                      <a:pt x="5000" y="2469"/>
                    </a:cubicBezTo>
                    <a:lnTo>
                      <a:pt x="4969" y="2500"/>
                    </a:lnTo>
                    <a:cubicBezTo>
                      <a:pt x="4938" y="2469"/>
                      <a:pt x="4938" y="2438"/>
                      <a:pt x="4875" y="2438"/>
                    </a:cubicBezTo>
                    <a:cubicBezTo>
                      <a:pt x="4844" y="2469"/>
                      <a:pt x="4813" y="2438"/>
                      <a:pt x="4750" y="2469"/>
                    </a:cubicBezTo>
                    <a:cubicBezTo>
                      <a:pt x="4719" y="2469"/>
                      <a:pt x="4688" y="2438"/>
                      <a:pt x="4719" y="2406"/>
                    </a:cubicBezTo>
                    <a:cubicBezTo>
                      <a:pt x="4750" y="2375"/>
                      <a:pt x="4750" y="2250"/>
                      <a:pt x="4813" y="2188"/>
                    </a:cubicBezTo>
                    <a:cubicBezTo>
                      <a:pt x="4875" y="2156"/>
                      <a:pt x="4844" y="2094"/>
                      <a:pt x="4813" y="2094"/>
                    </a:cubicBezTo>
                    <a:cubicBezTo>
                      <a:pt x="4782" y="2094"/>
                      <a:pt x="4750" y="2156"/>
                      <a:pt x="4719" y="2156"/>
                    </a:cubicBezTo>
                    <a:cubicBezTo>
                      <a:pt x="4719" y="2188"/>
                      <a:pt x="4625" y="2125"/>
                      <a:pt x="4594" y="2188"/>
                    </a:cubicBezTo>
                    <a:cubicBezTo>
                      <a:pt x="4563" y="2219"/>
                      <a:pt x="4469" y="2250"/>
                      <a:pt x="4532" y="2250"/>
                    </a:cubicBezTo>
                    <a:cubicBezTo>
                      <a:pt x="4563" y="2281"/>
                      <a:pt x="4469" y="2344"/>
                      <a:pt x="4438" y="2344"/>
                    </a:cubicBezTo>
                    <a:cubicBezTo>
                      <a:pt x="4407" y="2344"/>
                      <a:pt x="4407" y="2250"/>
                      <a:pt x="4407" y="2188"/>
                    </a:cubicBezTo>
                    <a:cubicBezTo>
                      <a:pt x="4407" y="2156"/>
                      <a:pt x="4344" y="2219"/>
                      <a:pt x="4344" y="2219"/>
                    </a:cubicBezTo>
                    <a:cubicBezTo>
                      <a:pt x="4344" y="2219"/>
                      <a:pt x="4282" y="2156"/>
                      <a:pt x="4219" y="2188"/>
                    </a:cubicBezTo>
                    <a:cubicBezTo>
                      <a:pt x="4188" y="2250"/>
                      <a:pt x="4063" y="2219"/>
                      <a:pt x="4032" y="2281"/>
                    </a:cubicBezTo>
                    <a:cubicBezTo>
                      <a:pt x="4000" y="2313"/>
                      <a:pt x="3969" y="2438"/>
                      <a:pt x="3969" y="2438"/>
                    </a:cubicBezTo>
                    <a:cubicBezTo>
                      <a:pt x="3969" y="2438"/>
                      <a:pt x="4000" y="2406"/>
                      <a:pt x="4063" y="2406"/>
                    </a:cubicBezTo>
                    <a:cubicBezTo>
                      <a:pt x="4157" y="2375"/>
                      <a:pt x="4125" y="2375"/>
                      <a:pt x="4188" y="2344"/>
                    </a:cubicBezTo>
                    <a:cubicBezTo>
                      <a:pt x="4250" y="2313"/>
                      <a:pt x="4313" y="2281"/>
                      <a:pt x="4344" y="2344"/>
                    </a:cubicBezTo>
                    <a:cubicBezTo>
                      <a:pt x="4407" y="2438"/>
                      <a:pt x="4344" y="2469"/>
                      <a:pt x="4344" y="2469"/>
                    </a:cubicBezTo>
                    <a:cubicBezTo>
                      <a:pt x="4344" y="2469"/>
                      <a:pt x="4344" y="2531"/>
                      <a:pt x="4375" y="2531"/>
                    </a:cubicBezTo>
                    <a:cubicBezTo>
                      <a:pt x="4407" y="2563"/>
                      <a:pt x="4407" y="2531"/>
                      <a:pt x="4438" y="2500"/>
                    </a:cubicBezTo>
                    <a:cubicBezTo>
                      <a:pt x="4500" y="2469"/>
                      <a:pt x="4469" y="2563"/>
                      <a:pt x="4500" y="2594"/>
                    </a:cubicBezTo>
                    <a:cubicBezTo>
                      <a:pt x="4500" y="2625"/>
                      <a:pt x="4532" y="2625"/>
                      <a:pt x="4563" y="2563"/>
                    </a:cubicBezTo>
                    <a:cubicBezTo>
                      <a:pt x="4594" y="2531"/>
                      <a:pt x="4594" y="2500"/>
                      <a:pt x="4625" y="2531"/>
                    </a:cubicBezTo>
                    <a:cubicBezTo>
                      <a:pt x="4625" y="2563"/>
                      <a:pt x="4657" y="2594"/>
                      <a:pt x="4688" y="2656"/>
                    </a:cubicBezTo>
                    <a:cubicBezTo>
                      <a:pt x="4688" y="2719"/>
                      <a:pt x="4563" y="2719"/>
                      <a:pt x="4532" y="2750"/>
                    </a:cubicBezTo>
                    <a:cubicBezTo>
                      <a:pt x="4500" y="2750"/>
                      <a:pt x="4407" y="2781"/>
                      <a:pt x="4375" y="2781"/>
                    </a:cubicBezTo>
                    <a:cubicBezTo>
                      <a:pt x="4344" y="2781"/>
                      <a:pt x="4313" y="2844"/>
                      <a:pt x="4250" y="2844"/>
                    </a:cubicBezTo>
                    <a:cubicBezTo>
                      <a:pt x="4219" y="2844"/>
                      <a:pt x="4219" y="2781"/>
                      <a:pt x="4219" y="2719"/>
                    </a:cubicBezTo>
                    <a:cubicBezTo>
                      <a:pt x="4188" y="2656"/>
                      <a:pt x="4157" y="2719"/>
                      <a:pt x="4125" y="2750"/>
                    </a:cubicBezTo>
                    <a:cubicBezTo>
                      <a:pt x="4125" y="2781"/>
                      <a:pt x="4094" y="2750"/>
                      <a:pt x="4032" y="2781"/>
                    </a:cubicBezTo>
                    <a:cubicBezTo>
                      <a:pt x="4000" y="2781"/>
                      <a:pt x="3938" y="2844"/>
                      <a:pt x="3938" y="2875"/>
                    </a:cubicBezTo>
                    <a:cubicBezTo>
                      <a:pt x="3938" y="2938"/>
                      <a:pt x="4000" y="3031"/>
                      <a:pt x="4000" y="3063"/>
                    </a:cubicBezTo>
                    <a:cubicBezTo>
                      <a:pt x="3969" y="3094"/>
                      <a:pt x="3844" y="3063"/>
                      <a:pt x="3813" y="3063"/>
                    </a:cubicBezTo>
                    <a:cubicBezTo>
                      <a:pt x="3750" y="3031"/>
                      <a:pt x="3688" y="3063"/>
                      <a:pt x="3719" y="3094"/>
                    </a:cubicBezTo>
                    <a:cubicBezTo>
                      <a:pt x="3750" y="3125"/>
                      <a:pt x="3719" y="3188"/>
                      <a:pt x="3688" y="3188"/>
                    </a:cubicBezTo>
                    <a:cubicBezTo>
                      <a:pt x="3657" y="3156"/>
                      <a:pt x="3625" y="3219"/>
                      <a:pt x="3657" y="3250"/>
                    </a:cubicBezTo>
                    <a:cubicBezTo>
                      <a:pt x="3688" y="3313"/>
                      <a:pt x="3594" y="3375"/>
                      <a:pt x="3594" y="3344"/>
                    </a:cubicBezTo>
                    <a:cubicBezTo>
                      <a:pt x="3563" y="3313"/>
                      <a:pt x="3532" y="3313"/>
                      <a:pt x="3532" y="3344"/>
                    </a:cubicBezTo>
                    <a:cubicBezTo>
                      <a:pt x="3532" y="3406"/>
                      <a:pt x="3563" y="3469"/>
                      <a:pt x="3594" y="3531"/>
                    </a:cubicBezTo>
                    <a:cubicBezTo>
                      <a:pt x="3625" y="3594"/>
                      <a:pt x="3500" y="3594"/>
                      <a:pt x="3469" y="3656"/>
                    </a:cubicBezTo>
                    <a:cubicBezTo>
                      <a:pt x="3438" y="3688"/>
                      <a:pt x="3344" y="3844"/>
                      <a:pt x="3282" y="3875"/>
                    </a:cubicBezTo>
                    <a:cubicBezTo>
                      <a:pt x="3219" y="3906"/>
                      <a:pt x="3157" y="4000"/>
                      <a:pt x="3188" y="4063"/>
                    </a:cubicBezTo>
                    <a:cubicBezTo>
                      <a:pt x="3219" y="4094"/>
                      <a:pt x="3250" y="4250"/>
                      <a:pt x="3282" y="4313"/>
                    </a:cubicBezTo>
                    <a:cubicBezTo>
                      <a:pt x="3282" y="4375"/>
                      <a:pt x="3282" y="4531"/>
                      <a:pt x="3219" y="4500"/>
                    </a:cubicBezTo>
                    <a:cubicBezTo>
                      <a:pt x="3157" y="4500"/>
                      <a:pt x="3188" y="4406"/>
                      <a:pt x="3157" y="4375"/>
                    </a:cubicBezTo>
                    <a:cubicBezTo>
                      <a:pt x="3094" y="4375"/>
                      <a:pt x="3063" y="4219"/>
                      <a:pt x="3063" y="4125"/>
                    </a:cubicBezTo>
                    <a:cubicBezTo>
                      <a:pt x="3032" y="4031"/>
                      <a:pt x="3032" y="4094"/>
                      <a:pt x="3000" y="4125"/>
                    </a:cubicBezTo>
                    <a:cubicBezTo>
                      <a:pt x="2969" y="4156"/>
                      <a:pt x="2938" y="4063"/>
                      <a:pt x="2907" y="4031"/>
                    </a:cubicBezTo>
                    <a:cubicBezTo>
                      <a:pt x="2875" y="4000"/>
                      <a:pt x="2813" y="4094"/>
                      <a:pt x="2719" y="4063"/>
                    </a:cubicBezTo>
                    <a:cubicBezTo>
                      <a:pt x="2657" y="4063"/>
                      <a:pt x="2625" y="4094"/>
                      <a:pt x="2625" y="4094"/>
                    </a:cubicBezTo>
                    <a:cubicBezTo>
                      <a:pt x="2625" y="4125"/>
                      <a:pt x="2625" y="4188"/>
                      <a:pt x="2563" y="4156"/>
                    </a:cubicBezTo>
                    <a:cubicBezTo>
                      <a:pt x="2500" y="4094"/>
                      <a:pt x="2469" y="4094"/>
                      <a:pt x="2407" y="4094"/>
                    </a:cubicBezTo>
                    <a:cubicBezTo>
                      <a:pt x="2344" y="4094"/>
                      <a:pt x="2282" y="4094"/>
                      <a:pt x="2282" y="4125"/>
                    </a:cubicBezTo>
                    <a:cubicBezTo>
                      <a:pt x="2282" y="4156"/>
                      <a:pt x="2219" y="4219"/>
                      <a:pt x="2157" y="4250"/>
                    </a:cubicBezTo>
                    <a:cubicBezTo>
                      <a:pt x="2125" y="4250"/>
                      <a:pt x="2063" y="4344"/>
                      <a:pt x="2094" y="4344"/>
                    </a:cubicBezTo>
                    <a:cubicBezTo>
                      <a:pt x="2125" y="4375"/>
                      <a:pt x="2125" y="4469"/>
                      <a:pt x="2094" y="4531"/>
                    </a:cubicBezTo>
                    <a:cubicBezTo>
                      <a:pt x="2063" y="4594"/>
                      <a:pt x="2063" y="4719"/>
                      <a:pt x="2094" y="4812"/>
                    </a:cubicBezTo>
                    <a:cubicBezTo>
                      <a:pt x="2094" y="4937"/>
                      <a:pt x="2157" y="4999"/>
                      <a:pt x="2219" y="5062"/>
                    </a:cubicBezTo>
                    <a:cubicBezTo>
                      <a:pt x="2313" y="5155"/>
                      <a:pt x="2313" y="5155"/>
                      <a:pt x="2375" y="5093"/>
                    </a:cubicBezTo>
                    <a:cubicBezTo>
                      <a:pt x="2438" y="5030"/>
                      <a:pt x="2469" y="5093"/>
                      <a:pt x="2500" y="5093"/>
                    </a:cubicBezTo>
                    <a:cubicBezTo>
                      <a:pt x="2500" y="5093"/>
                      <a:pt x="2563" y="5062"/>
                      <a:pt x="2532" y="4968"/>
                    </a:cubicBezTo>
                    <a:cubicBezTo>
                      <a:pt x="2532" y="4905"/>
                      <a:pt x="2563" y="4843"/>
                      <a:pt x="2625" y="4843"/>
                    </a:cubicBezTo>
                    <a:cubicBezTo>
                      <a:pt x="2657" y="4874"/>
                      <a:pt x="2750" y="4843"/>
                      <a:pt x="2781" y="4843"/>
                    </a:cubicBezTo>
                    <a:cubicBezTo>
                      <a:pt x="2813" y="4843"/>
                      <a:pt x="2844" y="4999"/>
                      <a:pt x="2781" y="5062"/>
                    </a:cubicBezTo>
                    <a:cubicBezTo>
                      <a:pt x="2719" y="5124"/>
                      <a:pt x="2750" y="5218"/>
                      <a:pt x="2750" y="5280"/>
                    </a:cubicBezTo>
                    <a:cubicBezTo>
                      <a:pt x="2719" y="5343"/>
                      <a:pt x="2688" y="5374"/>
                      <a:pt x="2750" y="5374"/>
                    </a:cubicBezTo>
                    <a:cubicBezTo>
                      <a:pt x="2813" y="5374"/>
                      <a:pt x="2781" y="5374"/>
                      <a:pt x="2813" y="5405"/>
                    </a:cubicBezTo>
                    <a:cubicBezTo>
                      <a:pt x="2875" y="5405"/>
                      <a:pt x="2907" y="5343"/>
                      <a:pt x="2938" y="5343"/>
                    </a:cubicBezTo>
                    <a:cubicBezTo>
                      <a:pt x="3000" y="5343"/>
                      <a:pt x="3094" y="5468"/>
                      <a:pt x="3063" y="5530"/>
                    </a:cubicBezTo>
                    <a:cubicBezTo>
                      <a:pt x="3063" y="5593"/>
                      <a:pt x="3032" y="5687"/>
                      <a:pt x="3063" y="5780"/>
                    </a:cubicBezTo>
                    <a:cubicBezTo>
                      <a:pt x="3063" y="5905"/>
                      <a:pt x="3063" y="5905"/>
                      <a:pt x="3094" y="5937"/>
                    </a:cubicBezTo>
                    <a:cubicBezTo>
                      <a:pt x="3094" y="5968"/>
                      <a:pt x="3157" y="6030"/>
                      <a:pt x="3188" y="5999"/>
                    </a:cubicBezTo>
                    <a:cubicBezTo>
                      <a:pt x="3250" y="5968"/>
                      <a:pt x="3313" y="5937"/>
                      <a:pt x="3313" y="5905"/>
                    </a:cubicBezTo>
                    <a:cubicBezTo>
                      <a:pt x="3344" y="5874"/>
                      <a:pt x="3438" y="5968"/>
                      <a:pt x="3438" y="5999"/>
                    </a:cubicBezTo>
                    <a:cubicBezTo>
                      <a:pt x="3438" y="6030"/>
                      <a:pt x="3469" y="6030"/>
                      <a:pt x="3500" y="6030"/>
                    </a:cubicBezTo>
                    <a:cubicBezTo>
                      <a:pt x="3532" y="5999"/>
                      <a:pt x="3563" y="5968"/>
                      <a:pt x="3594" y="5905"/>
                    </a:cubicBezTo>
                    <a:cubicBezTo>
                      <a:pt x="3625" y="5843"/>
                      <a:pt x="3688" y="5780"/>
                      <a:pt x="3719" y="5780"/>
                    </a:cubicBezTo>
                    <a:cubicBezTo>
                      <a:pt x="3750" y="5749"/>
                      <a:pt x="3813" y="5655"/>
                      <a:pt x="3875" y="5687"/>
                    </a:cubicBezTo>
                    <a:cubicBezTo>
                      <a:pt x="3907" y="5687"/>
                      <a:pt x="3844" y="5780"/>
                      <a:pt x="3844" y="5812"/>
                    </a:cubicBezTo>
                    <a:cubicBezTo>
                      <a:pt x="3844" y="5874"/>
                      <a:pt x="3844" y="5999"/>
                      <a:pt x="3875" y="5999"/>
                    </a:cubicBezTo>
                    <a:cubicBezTo>
                      <a:pt x="3875" y="6030"/>
                      <a:pt x="3875" y="5905"/>
                      <a:pt x="3907" y="5843"/>
                    </a:cubicBezTo>
                    <a:cubicBezTo>
                      <a:pt x="3938" y="5780"/>
                      <a:pt x="4000" y="5749"/>
                      <a:pt x="4032" y="5749"/>
                    </a:cubicBezTo>
                    <a:cubicBezTo>
                      <a:pt x="4063" y="5749"/>
                      <a:pt x="4063" y="5905"/>
                      <a:pt x="4125" y="5843"/>
                    </a:cubicBezTo>
                    <a:cubicBezTo>
                      <a:pt x="4157" y="5812"/>
                      <a:pt x="4250" y="5812"/>
                      <a:pt x="4250" y="5874"/>
                    </a:cubicBezTo>
                    <a:cubicBezTo>
                      <a:pt x="4282" y="5905"/>
                      <a:pt x="4282" y="5937"/>
                      <a:pt x="4282" y="5937"/>
                    </a:cubicBezTo>
                    <a:cubicBezTo>
                      <a:pt x="4282" y="5937"/>
                      <a:pt x="4313" y="5905"/>
                      <a:pt x="4313" y="5874"/>
                    </a:cubicBezTo>
                    <a:cubicBezTo>
                      <a:pt x="4313" y="5812"/>
                      <a:pt x="4407" y="5780"/>
                      <a:pt x="4469" y="5843"/>
                    </a:cubicBezTo>
                    <a:cubicBezTo>
                      <a:pt x="4532" y="5874"/>
                      <a:pt x="4500" y="5905"/>
                      <a:pt x="4532" y="5905"/>
                    </a:cubicBezTo>
                    <a:cubicBezTo>
                      <a:pt x="4563" y="5905"/>
                      <a:pt x="4594" y="5812"/>
                      <a:pt x="4594" y="5780"/>
                    </a:cubicBezTo>
                    <a:cubicBezTo>
                      <a:pt x="4625" y="5780"/>
                      <a:pt x="4594" y="5905"/>
                      <a:pt x="4563" y="5999"/>
                    </a:cubicBezTo>
                    <a:cubicBezTo>
                      <a:pt x="4532" y="6062"/>
                      <a:pt x="4594" y="6030"/>
                      <a:pt x="4594" y="6030"/>
                    </a:cubicBezTo>
                    <a:cubicBezTo>
                      <a:pt x="4594" y="6030"/>
                      <a:pt x="4594" y="6030"/>
                      <a:pt x="4625" y="6062"/>
                    </a:cubicBezTo>
                    <a:cubicBezTo>
                      <a:pt x="4625" y="6093"/>
                      <a:pt x="4688" y="6030"/>
                      <a:pt x="4719" y="6093"/>
                    </a:cubicBezTo>
                    <a:cubicBezTo>
                      <a:pt x="4750" y="6124"/>
                      <a:pt x="4782" y="6155"/>
                      <a:pt x="4813" y="6218"/>
                    </a:cubicBezTo>
                    <a:cubicBezTo>
                      <a:pt x="4844" y="6312"/>
                      <a:pt x="4907" y="6249"/>
                      <a:pt x="4969" y="6218"/>
                    </a:cubicBezTo>
                    <a:cubicBezTo>
                      <a:pt x="5032" y="6218"/>
                      <a:pt x="5125" y="6312"/>
                      <a:pt x="5188" y="6437"/>
                    </a:cubicBezTo>
                    <a:cubicBezTo>
                      <a:pt x="5282" y="6530"/>
                      <a:pt x="5250" y="6593"/>
                      <a:pt x="5313" y="6593"/>
                    </a:cubicBezTo>
                    <a:cubicBezTo>
                      <a:pt x="5344" y="6593"/>
                      <a:pt x="5375" y="6687"/>
                      <a:pt x="5375" y="6718"/>
                    </a:cubicBezTo>
                    <a:cubicBezTo>
                      <a:pt x="5375" y="6749"/>
                      <a:pt x="5250" y="6812"/>
                      <a:pt x="5188" y="6843"/>
                    </a:cubicBezTo>
                    <a:cubicBezTo>
                      <a:pt x="5157" y="6843"/>
                      <a:pt x="5157" y="6937"/>
                      <a:pt x="5250" y="6905"/>
                    </a:cubicBezTo>
                    <a:cubicBezTo>
                      <a:pt x="5344" y="6874"/>
                      <a:pt x="5282" y="6843"/>
                      <a:pt x="5344" y="6812"/>
                    </a:cubicBezTo>
                    <a:cubicBezTo>
                      <a:pt x="5407" y="6780"/>
                      <a:pt x="5469" y="6843"/>
                      <a:pt x="5407" y="6937"/>
                    </a:cubicBezTo>
                    <a:cubicBezTo>
                      <a:pt x="5344" y="7030"/>
                      <a:pt x="5250" y="7030"/>
                      <a:pt x="5344" y="7062"/>
                    </a:cubicBezTo>
                    <a:cubicBezTo>
                      <a:pt x="5438" y="7062"/>
                      <a:pt x="5375" y="7030"/>
                      <a:pt x="5438" y="6937"/>
                    </a:cubicBezTo>
                    <a:cubicBezTo>
                      <a:pt x="5500" y="6843"/>
                      <a:pt x="5500" y="6874"/>
                      <a:pt x="5532" y="6874"/>
                    </a:cubicBezTo>
                    <a:cubicBezTo>
                      <a:pt x="5563" y="6874"/>
                      <a:pt x="5625" y="6905"/>
                      <a:pt x="5657" y="6937"/>
                    </a:cubicBezTo>
                    <a:cubicBezTo>
                      <a:pt x="5688" y="6968"/>
                      <a:pt x="5750" y="6999"/>
                      <a:pt x="5813" y="7062"/>
                    </a:cubicBezTo>
                    <a:cubicBezTo>
                      <a:pt x="5844" y="7093"/>
                      <a:pt x="5907" y="7062"/>
                      <a:pt x="5938" y="7062"/>
                    </a:cubicBezTo>
                    <a:cubicBezTo>
                      <a:pt x="6000" y="7030"/>
                      <a:pt x="6094" y="7093"/>
                      <a:pt x="6124" y="7155"/>
                    </a:cubicBezTo>
                    <a:cubicBezTo>
                      <a:pt x="6156" y="7218"/>
                      <a:pt x="6249" y="7249"/>
                      <a:pt x="6281" y="7249"/>
                    </a:cubicBezTo>
                    <a:cubicBezTo>
                      <a:pt x="6312" y="7280"/>
                      <a:pt x="6374" y="7374"/>
                      <a:pt x="6406" y="7468"/>
                    </a:cubicBezTo>
                    <a:cubicBezTo>
                      <a:pt x="6406" y="7530"/>
                      <a:pt x="6312" y="7687"/>
                      <a:pt x="6312" y="7749"/>
                    </a:cubicBezTo>
                    <a:cubicBezTo>
                      <a:pt x="6312" y="7780"/>
                      <a:pt x="6218" y="7905"/>
                      <a:pt x="6124" y="7999"/>
                    </a:cubicBezTo>
                    <a:cubicBezTo>
                      <a:pt x="6063" y="8093"/>
                      <a:pt x="6094" y="8218"/>
                      <a:pt x="6094" y="8249"/>
                    </a:cubicBezTo>
                    <a:cubicBezTo>
                      <a:pt x="6124" y="8311"/>
                      <a:pt x="6063" y="8468"/>
                      <a:pt x="6063" y="8530"/>
                    </a:cubicBezTo>
                    <a:cubicBezTo>
                      <a:pt x="6094" y="8562"/>
                      <a:pt x="6032" y="8655"/>
                      <a:pt x="6000" y="8687"/>
                    </a:cubicBezTo>
                    <a:cubicBezTo>
                      <a:pt x="5969" y="8749"/>
                      <a:pt x="5938" y="8843"/>
                      <a:pt x="5938" y="8905"/>
                    </a:cubicBezTo>
                    <a:cubicBezTo>
                      <a:pt x="5907" y="8937"/>
                      <a:pt x="5844" y="8937"/>
                      <a:pt x="5750" y="8968"/>
                    </a:cubicBezTo>
                    <a:cubicBezTo>
                      <a:pt x="5688" y="8968"/>
                      <a:pt x="5657" y="8999"/>
                      <a:pt x="5657" y="8999"/>
                    </a:cubicBezTo>
                    <a:cubicBezTo>
                      <a:pt x="5657" y="8999"/>
                      <a:pt x="5532" y="9093"/>
                      <a:pt x="5469" y="9155"/>
                    </a:cubicBezTo>
                    <a:cubicBezTo>
                      <a:pt x="5407" y="9218"/>
                      <a:pt x="5500" y="9312"/>
                      <a:pt x="5438" y="9405"/>
                    </a:cubicBezTo>
                    <a:cubicBezTo>
                      <a:pt x="5407" y="9499"/>
                      <a:pt x="5375" y="9405"/>
                      <a:pt x="5344" y="9499"/>
                    </a:cubicBezTo>
                    <a:cubicBezTo>
                      <a:pt x="5313" y="9624"/>
                      <a:pt x="5282" y="9593"/>
                      <a:pt x="5250" y="9624"/>
                    </a:cubicBezTo>
                    <a:cubicBezTo>
                      <a:pt x="5250" y="9655"/>
                      <a:pt x="5219" y="9718"/>
                      <a:pt x="5219" y="9780"/>
                    </a:cubicBezTo>
                    <a:cubicBezTo>
                      <a:pt x="5219" y="9843"/>
                      <a:pt x="5157" y="9905"/>
                      <a:pt x="5063" y="9999"/>
                    </a:cubicBezTo>
                    <a:cubicBezTo>
                      <a:pt x="5000" y="10093"/>
                      <a:pt x="4938" y="10062"/>
                      <a:pt x="4875" y="10030"/>
                    </a:cubicBezTo>
                    <a:cubicBezTo>
                      <a:pt x="4782" y="9999"/>
                      <a:pt x="4813" y="9749"/>
                      <a:pt x="4782" y="9780"/>
                    </a:cubicBezTo>
                    <a:cubicBezTo>
                      <a:pt x="4782" y="9812"/>
                      <a:pt x="4750" y="9937"/>
                      <a:pt x="4750" y="9968"/>
                    </a:cubicBezTo>
                    <a:cubicBezTo>
                      <a:pt x="4750" y="9999"/>
                      <a:pt x="4844" y="10093"/>
                      <a:pt x="4875" y="10124"/>
                    </a:cubicBezTo>
                    <a:cubicBezTo>
                      <a:pt x="4907" y="10124"/>
                      <a:pt x="4907" y="10187"/>
                      <a:pt x="4875" y="10218"/>
                    </a:cubicBezTo>
                    <a:cubicBezTo>
                      <a:pt x="4844" y="10249"/>
                      <a:pt x="4782" y="10405"/>
                      <a:pt x="4750" y="10405"/>
                    </a:cubicBezTo>
                    <a:cubicBezTo>
                      <a:pt x="4750" y="10405"/>
                      <a:pt x="4563" y="10437"/>
                      <a:pt x="4532" y="10405"/>
                    </a:cubicBezTo>
                    <a:cubicBezTo>
                      <a:pt x="4500" y="10405"/>
                      <a:pt x="4469" y="10468"/>
                      <a:pt x="4469" y="10530"/>
                    </a:cubicBezTo>
                    <a:cubicBezTo>
                      <a:pt x="4469" y="10561"/>
                      <a:pt x="4500" y="10624"/>
                      <a:pt x="4438" y="10593"/>
                    </a:cubicBezTo>
                    <a:cubicBezTo>
                      <a:pt x="4375" y="10593"/>
                      <a:pt x="4282" y="10530"/>
                      <a:pt x="4282" y="10561"/>
                    </a:cubicBezTo>
                    <a:cubicBezTo>
                      <a:pt x="4282" y="10624"/>
                      <a:pt x="4313" y="10687"/>
                      <a:pt x="4344" y="10687"/>
                    </a:cubicBezTo>
                    <a:cubicBezTo>
                      <a:pt x="4375" y="10687"/>
                      <a:pt x="4407" y="10655"/>
                      <a:pt x="4407" y="10718"/>
                    </a:cubicBezTo>
                    <a:cubicBezTo>
                      <a:pt x="4375" y="10780"/>
                      <a:pt x="4344" y="10812"/>
                      <a:pt x="4313" y="10843"/>
                    </a:cubicBezTo>
                    <a:cubicBezTo>
                      <a:pt x="4282" y="10874"/>
                      <a:pt x="4250" y="10937"/>
                      <a:pt x="4188" y="10999"/>
                    </a:cubicBezTo>
                    <a:cubicBezTo>
                      <a:pt x="4157" y="11030"/>
                      <a:pt x="4157" y="11061"/>
                      <a:pt x="4157" y="11093"/>
                    </a:cubicBezTo>
                    <a:cubicBezTo>
                      <a:pt x="3969" y="11030"/>
                      <a:pt x="3813" y="10968"/>
                      <a:pt x="3657" y="10905"/>
                    </a:cubicBezTo>
                    <a:lnTo>
                      <a:pt x="3657" y="10905"/>
                    </a:lnTo>
                    <a:cubicBezTo>
                      <a:pt x="3688" y="10843"/>
                      <a:pt x="3719" y="10780"/>
                      <a:pt x="3719" y="10749"/>
                    </a:cubicBezTo>
                    <a:cubicBezTo>
                      <a:pt x="3719" y="10718"/>
                      <a:pt x="3688" y="10655"/>
                      <a:pt x="3688" y="10593"/>
                    </a:cubicBezTo>
                    <a:cubicBezTo>
                      <a:pt x="3688" y="10530"/>
                      <a:pt x="3719" y="10499"/>
                      <a:pt x="3750" y="10405"/>
                    </a:cubicBezTo>
                    <a:cubicBezTo>
                      <a:pt x="3750" y="10312"/>
                      <a:pt x="3688" y="10343"/>
                      <a:pt x="3688" y="10280"/>
                    </a:cubicBezTo>
                    <a:cubicBezTo>
                      <a:pt x="3688" y="10218"/>
                      <a:pt x="3750" y="10249"/>
                      <a:pt x="3750" y="10155"/>
                    </a:cubicBezTo>
                    <a:cubicBezTo>
                      <a:pt x="3750" y="10093"/>
                      <a:pt x="3782" y="10062"/>
                      <a:pt x="3782" y="9999"/>
                    </a:cubicBezTo>
                    <a:cubicBezTo>
                      <a:pt x="3813" y="9968"/>
                      <a:pt x="3844" y="9874"/>
                      <a:pt x="3844" y="9812"/>
                    </a:cubicBezTo>
                    <a:cubicBezTo>
                      <a:pt x="3875" y="9780"/>
                      <a:pt x="3844" y="9655"/>
                      <a:pt x="3844" y="9624"/>
                    </a:cubicBezTo>
                    <a:cubicBezTo>
                      <a:pt x="3844" y="9593"/>
                      <a:pt x="3907" y="9562"/>
                      <a:pt x="3875" y="9530"/>
                    </a:cubicBezTo>
                    <a:cubicBezTo>
                      <a:pt x="3844" y="9468"/>
                      <a:pt x="3907" y="9468"/>
                      <a:pt x="3938" y="9405"/>
                    </a:cubicBezTo>
                    <a:cubicBezTo>
                      <a:pt x="3969" y="9374"/>
                      <a:pt x="3907" y="9249"/>
                      <a:pt x="3938" y="9093"/>
                    </a:cubicBezTo>
                    <a:cubicBezTo>
                      <a:pt x="3938" y="8968"/>
                      <a:pt x="3969" y="8718"/>
                      <a:pt x="3969" y="8687"/>
                    </a:cubicBezTo>
                    <a:cubicBezTo>
                      <a:pt x="3969" y="8687"/>
                      <a:pt x="3969" y="8593"/>
                      <a:pt x="3938" y="8530"/>
                    </a:cubicBezTo>
                    <a:cubicBezTo>
                      <a:pt x="3907" y="8468"/>
                      <a:pt x="3875" y="8405"/>
                      <a:pt x="3844" y="8374"/>
                    </a:cubicBezTo>
                    <a:cubicBezTo>
                      <a:pt x="3782" y="8374"/>
                      <a:pt x="3750" y="8280"/>
                      <a:pt x="3719" y="8280"/>
                    </a:cubicBezTo>
                    <a:cubicBezTo>
                      <a:pt x="3688" y="8280"/>
                      <a:pt x="3500" y="8218"/>
                      <a:pt x="3500" y="8093"/>
                    </a:cubicBezTo>
                    <a:cubicBezTo>
                      <a:pt x="3500" y="7999"/>
                      <a:pt x="3438" y="7905"/>
                      <a:pt x="3438" y="7812"/>
                    </a:cubicBezTo>
                    <a:cubicBezTo>
                      <a:pt x="3438" y="7749"/>
                      <a:pt x="3344" y="7562"/>
                      <a:pt x="3344" y="7499"/>
                    </a:cubicBezTo>
                    <a:cubicBezTo>
                      <a:pt x="3313" y="7405"/>
                      <a:pt x="3219" y="7405"/>
                      <a:pt x="3188" y="7312"/>
                    </a:cubicBezTo>
                    <a:cubicBezTo>
                      <a:pt x="3157" y="7218"/>
                      <a:pt x="3219" y="7155"/>
                      <a:pt x="3219" y="7124"/>
                    </a:cubicBezTo>
                    <a:cubicBezTo>
                      <a:pt x="3250" y="7062"/>
                      <a:pt x="3219" y="6937"/>
                      <a:pt x="3219" y="6905"/>
                    </a:cubicBezTo>
                    <a:cubicBezTo>
                      <a:pt x="3219" y="6843"/>
                      <a:pt x="3250" y="6718"/>
                      <a:pt x="3282" y="6718"/>
                    </a:cubicBezTo>
                    <a:cubicBezTo>
                      <a:pt x="3344" y="6687"/>
                      <a:pt x="3407" y="6593"/>
                      <a:pt x="3407" y="6593"/>
                    </a:cubicBezTo>
                    <a:cubicBezTo>
                      <a:pt x="3438" y="6593"/>
                      <a:pt x="3438" y="6530"/>
                      <a:pt x="3469" y="6437"/>
                    </a:cubicBezTo>
                    <a:cubicBezTo>
                      <a:pt x="3469" y="6343"/>
                      <a:pt x="3438" y="6218"/>
                      <a:pt x="3438" y="6218"/>
                    </a:cubicBezTo>
                    <a:cubicBezTo>
                      <a:pt x="3407" y="6187"/>
                      <a:pt x="3407" y="6093"/>
                      <a:pt x="3375" y="6062"/>
                    </a:cubicBezTo>
                    <a:cubicBezTo>
                      <a:pt x="3344" y="6030"/>
                      <a:pt x="3282" y="6062"/>
                      <a:pt x="3282" y="6062"/>
                    </a:cubicBezTo>
                    <a:cubicBezTo>
                      <a:pt x="3282" y="6062"/>
                      <a:pt x="3282" y="6124"/>
                      <a:pt x="3250" y="6155"/>
                    </a:cubicBezTo>
                    <a:cubicBezTo>
                      <a:pt x="3188" y="6187"/>
                      <a:pt x="3188" y="6155"/>
                      <a:pt x="3157" y="6124"/>
                    </a:cubicBezTo>
                    <a:cubicBezTo>
                      <a:pt x="3125" y="6093"/>
                      <a:pt x="3063" y="6093"/>
                      <a:pt x="3063" y="6062"/>
                    </a:cubicBezTo>
                    <a:cubicBezTo>
                      <a:pt x="3032" y="6030"/>
                      <a:pt x="2969" y="5968"/>
                      <a:pt x="2938" y="5937"/>
                    </a:cubicBezTo>
                    <a:cubicBezTo>
                      <a:pt x="2907" y="5905"/>
                      <a:pt x="2813" y="5905"/>
                      <a:pt x="2813" y="5812"/>
                    </a:cubicBezTo>
                    <a:cubicBezTo>
                      <a:pt x="2844" y="5718"/>
                      <a:pt x="2781" y="5655"/>
                      <a:pt x="2750" y="5624"/>
                    </a:cubicBezTo>
                    <a:cubicBezTo>
                      <a:pt x="2719" y="5624"/>
                      <a:pt x="2688" y="5593"/>
                      <a:pt x="2657" y="5593"/>
                    </a:cubicBezTo>
                    <a:cubicBezTo>
                      <a:pt x="2625" y="5624"/>
                      <a:pt x="2563" y="5562"/>
                      <a:pt x="2532" y="5562"/>
                    </a:cubicBezTo>
                    <a:cubicBezTo>
                      <a:pt x="2500" y="5562"/>
                      <a:pt x="2407" y="5468"/>
                      <a:pt x="2375" y="5437"/>
                    </a:cubicBezTo>
                    <a:cubicBezTo>
                      <a:pt x="2344" y="5405"/>
                      <a:pt x="2344" y="5343"/>
                      <a:pt x="2282" y="5343"/>
                    </a:cubicBezTo>
                    <a:cubicBezTo>
                      <a:pt x="2219" y="5343"/>
                      <a:pt x="2219" y="5374"/>
                      <a:pt x="2188" y="5405"/>
                    </a:cubicBezTo>
                    <a:cubicBezTo>
                      <a:pt x="2157" y="5468"/>
                      <a:pt x="2094" y="5374"/>
                      <a:pt x="2094" y="5343"/>
                    </a:cubicBezTo>
                    <a:cubicBezTo>
                      <a:pt x="2063" y="5343"/>
                      <a:pt x="1969" y="5374"/>
                      <a:pt x="1906" y="5374"/>
                    </a:cubicBezTo>
                    <a:cubicBezTo>
                      <a:pt x="1844" y="5374"/>
                      <a:pt x="1813" y="5218"/>
                      <a:pt x="1813" y="5187"/>
                    </a:cubicBezTo>
                    <a:cubicBezTo>
                      <a:pt x="1813" y="5062"/>
                      <a:pt x="1625" y="5062"/>
                      <a:pt x="1594" y="5030"/>
                    </a:cubicBezTo>
                    <a:cubicBezTo>
                      <a:pt x="1563" y="4999"/>
                      <a:pt x="1500" y="4905"/>
                      <a:pt x="1532" y="4874"/>
                    </a:cubicBezTo>
                    <a:cubicBezTo>
                      <a:pt x="1563" y="4843"/>
                      <a:pt x="1500" y="4719"/>
                      <a:pt x="1500" y="4719"/>
                    </a:cubicBezTo>
                    <a:lnTo>
                      <a:pt x="1407" y="4594"/>
                    </a:lnTo>
                    <a:cubicBezTo>
                      <a:pt x="1375" y="4594"/>
                      <a:pt x="1282" y="4375"/>
                      <a:pt x="1219" y="4313"/>
                    </a:cubicBezTo>
                    <a:cubicBezTo>
                      <a:pt x="1157" y="4250"/>
                      <a:pt x="1032" y="4125"/>
                      <a:pt x="1032" y="4063"/>
                    </a:cubicBezTo>
                    <a:cubicBezTo>
                      <a:pt x="1000" y="3969"/>
                      <a:pt x="1000" y="3875"/>
                      <a:pt x="938" y="3938"/>
                    </a:cubicBezTo>
                    <a:cubicBezTo>
                      <a:pt x="875" y="3969"/>
                      <a:pt x="907" y="4031"/>
                      <a:pt x="969" y="4094"/>
                    </a:cubicBezTo>
                    <a:cubicBezTo>
                      <a:pt x="1032" y="4156"/>
                      <a:pt x="1032" y="4219"/>
                      <a:pt x="1094" y="4313"/>
                    </a:cubicBezTo>
                    <a:cubicBezTo>
                      <a:pt x="1188" y="4406"/>
                      <a:pt x="1157" y="4469"/>
                      <a:pt x="1188" y="4531"/>
                    </a:cubicBezTo>
                    <a:cubicBezTo>
                      <a:pt x="1219" y="4563"/>
                      <a:pt x="1344" y="4656"/>
                      <a:pt x="1282" y="4719"/>
                    </a:cubicBezTo>
                    <a:cubicBezTo>
                      <a:pt x="1250" y="4781"/>
                      <a:pt x="1188" y="4625"/>
                      <a:pt x="1157" y="4625"/>
                    </a:cubicBezTo>
                    <a:cubicBezTo>
                      <a:pt x="1157" y="4625"/>
                      <a:pt x="1094" y="4594"/>
                      <a:pt x="1094" y="4563"/>
                    </a:cubicBezTo>
                    <a:cubicBezTo>
                      <a:pt x="1094" y="4500"/>
                      <a:pt x="1063" y="4469"/>
                      <a:pt x="1000" y="4406"/>
                    </a:cubicBezTo>
                    <a:cubicBezTo>
                      <a:pt x="969" y="4344"/>
                      <a:pt x="938" y="4375"/>
                      <a:pt x="907" y="4375"/>
                    </a:cubicBezTo>
                    <a:cubicBezTo>
                      <a:pt x="844" y="4375"/>
                      <a:pt x="907" y="4281"/>
                      <a:pt x="907" y="4250"/>
                    </a:cubicBezTo>
                    <a:cubicBezTo>
                      <a:pt x="938" y="4219"/>
                      <a:pt x="907" y="4156"/>
                      <a:pt x="844" y="4125"/>
                    </a:cubicBezTo>
                    <a:cubicBezTo>
                      <a:pt x="813" y="4125"/>
                      <a:pt x="782" y="3938"/>
                      <a:pt x="719" y="3844"/>
                    </a:cubicBezTo>
                    <a:cubicBezTo>
                      <a:pt x="688" y="3719"/>
                      <a:pt x="657" y="3656"/>
                      <a:pt x="594" y="3688"/>
                    </a:cubicBezTo>
                    <a:cubicBezTo>
                      <a:pt x="532" y="3688"/>
                      <a:pt x="469" y="3625"/>
                      <a:pt x="438" y="3594"/>
                    </a:cubicBezTo>
                    <a:cubicBezTo>
                      <a:pt x="375" y="3563"/>
                      <a:pt x="407" y="3375"/>
                      <a:pt x="344" y="3313"/>
                    </a:cubicBezTo>
                    <a:cubicBezTo>
                      <a:pt x="282" y="3219"/>
                      <a:pt x="219" y="3094"/>
                      <a:pt x="250" y="3000"/>
                    </a:cubicBezTo>
                    <a:cubicBezTo>
                      <a:pt x="250" y="2906"/>
                      <a:pt x="250" y="2688"/>
                      <a:pt x="250" y="2656"/>
                    </a:cubicBezTo>
                    <a:cubicBezTo>
                      <a:pt x="250" y="2594"/>
                      <a:pt x="219" y="2469"/>
                      <a:pt x="219" y="2469"/>
                    </a:cubicBezTo>
                    <a:cubicBezTo>
                      <a:pt x="219" y="2438"/>
                      <a:pt x="188" y="2375"/>
                      <a:pt x="188" y="2375"/>
                    </a:cubicBezTo>
                    <a:cubicBezTo>
                      <a:pt x="157" y="2344"/>
                      <a:pt x="94" y="2281"/>
                      <a:pt x="32" y="2281"/>
                    </a:cubicBezTo>
                    <a:lnTo>
                      <a:pt x="0" y="2281"/>
                    </a:lnTo>
                    <a:cubicBezTo>
                      <a:pt x="313" y="1500"/>
                      <a:pt x="782" y="813"/>
                      <a:pt x="1375" y="219"/>
                    </a:cubicBezTo>
                    <a:close/>
                    <a:moveTo>
                      <a:pt x="2813" y="3000"/>
                    </a:moveTo>
                    <a:lnTo>
                      <a:pt x="2813" y="3000"/>
                    </a:lnTo>
                    <a:lnTo>
                      <a:pt x="2813" y="3000"/>
                    </a:lnTo>
                    <a:cubicBezTo>
                      <a:pt x="2875" y="3000"/>
                      <a:pt x="2875" y="2906"/>
                      <a:pt x="2875" y="2875"/>
                    </a:cubicBezTo>
                    <a:cubicBezTo>
                      <a:pt x="2875" y="2844"/>
                      <a:pt x="2875" y="2719"/>
                      <a:pt x="2907" y="2688"/>
                    </a:cubicBezTo>
                    <a:cubicBezTo>
                      <a:pt x="2907" y="2656"/>
                      <a:pt x="2938" y="2594"/>
                      <a:pt x="3000" y="2594"/>
                    </a:cubicBezTo>
                    <a:cubicBezTo>
                      <a:pt x="3063" y="2563"/>
                      <a:pt x="3125" y="2625"/>
                      <a:pt x="3125" y="2719"/>
                    </a:cubicBezTo>
                    <a:cubicBezTo>
                      <a:pt x="3094" y="2781"/>
                      <a:pt x="3125" y="2844"/>
                      <a:pt x="3157" y="2844"/>
                    </a:cubicBezTo>
                    <a:cubicBezTo>
                      <a:pt x="3157" y="2844"/>
                      <a:pt x="3250" y="2781"/>
                      <a:pt x="3219" y="2750"/>
                    </a:cubicBezTo>
                    <a:cubicBezTo>
                      <a:pt x="3188" y="2688"/>
                      <a:pt x="3219" y="2531"/>
                      <a:pt x="3219" y="2594"/>
                    </a:cubicBezTo>
                    <a:cubicBezTo>
                      <a:pt x="3219" y="2656"/>
                      <a:pt x="3282" y="2688"/>
                      <a:pt x="3313" y="2688"/>
                    </a:cubicBezTo>
                    <a:cubicBezTo>
                      <a:pt x="3344" y="2688"/>
                      <a:pt x="3282" y="2531"/>
                      <a:pt x="3250" y="2531"/>
                    </a:cubicBezTo>
                    <a:cubicBezTo>
                      <a:pt x="3188" y="2531"/>
                      <a:pt x="3125" y="2531"/>
                      <a:pt x="3094" y="2531"/>
                    </a:cubicBezTo>
                    <a:cubicBezTo>
                      <a:pt x="3094" y="2531"/>
                      <a:pt x="2969" y="2500"/>
                      <a:pt x="2938" y="2500"/>
                    </a:cubicBezTo>
                    <a:cubicBezTo>
                      <a:pt x="2875" y="2500"/>
                      <a:pt x="2813" y="2531"/>
                      <a:pt x="2813" y="2594"/>
                    </a:cubicBezTo>
                    <a:cubicBezTo>
                      <a:pt x="2781" y="2656"/>
                      <a:pt x="2813" y="2781"/>
                      <a:pt x="2781" y="2813"/>
                    </a:cubicBezTo>
                    <a:cubicBezTo>
                      <a:pt x="2781" y="2844"/>
                      <a:pt x="2781" y="3000"/>
                      <a:pt x="2813" y="3000"/>
                    </a:cubicBezTo>
                    <a:close/>
                    <a:moveTo>
                      <a:pt x="3157" y="3000"/>
                    </a:moveTo>
                    <a:lnTo>
                      <a:pt x="3157" y="3000"/>
                    </a:lnTo>
                    <a:lnTo>
                      <a:pt x="3157" y="3000"/>
                    </a:lnTo>
                    <a:cubicBezTo>
                      <a:pt x="3157" y="3031"/>
                      <a:pt x="3219" y="3000"/>
                      <a:pt x="3250" y="2969"/>
                    </a:cubicBezTo>
                    <a:cubicBezTo>
                      <a:pt x="3282" y="2906"/>
                      <a:pt x="3375" y="2906"/>
                      <a:pt x="3407" y="2844"/>
                    </a:cubicBezTo>
                    <a:cubicBezTo>
                      <a:pt x="3407" y="2813"/>
                      <a:pt x="3438" y="2844"/>
                      <a:pt x="3500" y="2813"/>
                    </a:cubicBezTo>
                    <a:cubicBezTo>
                      <a:pt x="3563" y="2781"/>
                      <a:pt x="3594" y="2750"/>
                      <a:pt x="3563" y="2719"/>
                    </a:cubicBezTo>
                    <a:cubicBezTo>
                      <a:pt x="3563" y="2688"/>
                      <a:pt x="3438" y="2719"/>
                      <a:pt x="3407" y="2719"/>
                    </a:cubicBezTo>
                    <a:cubicBezTo>
                      <a:pt x="3407" y="2688"/>
                      <a:pt x="3282" y="2875"/>
                      <a:pt x="3282" y="2875"/>
                    </a:cubicBezTo>
                    <a:lnTo>
                      <a:pt x="3157" y="2938"/>
                    </a:lnTo>
                    <a:cubicBezTo>
                      <a:pt x="3157" y="2969"/>
                      <a:pt x="3125" y="2938"/>
                      <a:pt x="3157" y="3000"/>
                    </a:cubicBezTo>
                    <a:close/>
                    <a:moveTo>
                      <a:pt x="2563" y="2406"/>
                    </a:moveTo>
                    <a:lnTo>
                      <a:pt x="2563" y="2406"/>
                    </a:lnTo>
                    <a:lnTo>
                      <a:pt x="2563" y="2406"/>
                    </a:lnTo>
                    <a:cubicBezTo>
                      <a:pt x="2563" y="2438"/>
                      <a:pt x="2594" y="2438"/>
                      <a:pt x="2625" y="2438"/>
                    </a:cubicBezTo>
                    <a:cubicBezTo>
                      <a:pt x="2688" y="2406"/>
                      <a:pt x="2719" y="2375"/>
                      <a:pt x="2750" y="2375"/>
                    </a:cubicBezTo>
                    <a:cubicBezTo>
                      <a:pt x="2781" y="2375"/>
                      <a:pt x="2750" y="2406"/>
                      <a:pt x="2813" y="2406"/>
                    </a:cubicBezTo>
                    <a:cubicBezTo>
                      <a:pt x="2875" y="2406"/>
                      <a:pt x="2938" y="2438"/>
                      <a:pt x="2938" y="2438"/>
                    </a:cubicBezTo>
                    <a:cubicBezTo>
                      <a:pt x="2969" y="2438"/>
                      <a:pt x="3032" y="2344"/>
                      <a:pt x="2969" y="2313"/>
                    </a:cubicBezTo>
                    <a:cubicBezTo>
                      <a:pt x="2938" y="2313"/>
                      <a:pt x="2875" y="2250"/>
                      <a:pt x="2844" y="2219"/>
                    </a:cubicBezTo>
                    <a:cubicBezTo>
                      <a:pt x="2813" y="2156"/>
                      <a:pt x="2719" y="2281"/>
                      <a:pt x="2657" y="2313"/>
                    </a:cubicBezTo>
                    <a:cubicBezTo>
                      <a:pt x="2563" y="2344"/>
                      <a:pt x="2563" y="2344"/>
                      <a:pt x="2563" y="2406"/>
                    </a:cubicBezTo>
                    <a:close/>
                    <a:moveTo>
                      <a:pt x="157" y="2156"/>
                    </a:moveTo>
                    <a:lnTo>
                      <a:pt x="157" y="2156"/>
                    </a:lnTo>
                    <a:lnTo>
                      <a:pt x="157" y="2156"/>
                    </a:lnTo>
                    <a:cubicBezTo>
                      <a:pt x="125" y="2125"/>
                      <a:pt x="188" y="2250"/>
                      <a:pt x="219" y="2250"/>
                    </a:cubicBezTo>
                    <a:cubicBezTo>
                      <a:pt x="250" y="2281"/>
                      <a:pt x="313" y="2281"/>
                      <a:pt x="313" y="2313"/>
                    </a:cubicBezTo>
                    <a:cubicBezTo>
                      <a:pt x="313" y="2375"/>
                      <a:pt x="344" y="2469"/>
                      <a:pt x="344" y="2438"/>
                    </a:cubicBezTo>
                    <a:cubicBezTo>
                      <a:pt x="375" y="2438"/>
                      <a:pt x="375" y="2344"/>
                      <a:pt x="375" y="2313"/>
                    </a:cubicBezTo>
                    <a:cubicBezTo>
                      <a:pt x="344" y="2281"/>
                      <a:pt x="250" y="2188"/>
                      <a:pt x="250" y="2188"/>
                    </a:cubicBezTo>
                    <a:cubicBezTo>
                      <a:pt x="219" y="2188"/>
                      <a:pt x="188" y="2156"/>
                      <a:pt x="157" y="215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E85B6A0D-2602-0F41-8711-01A9EFC89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517" y="6580384"/>
                <a:ext cx="44013" cy="60778"/>
              </a:xfrm>
              <a:custGeom>
                <a:avLst/>
                <a:gdLst>
                  <a:gd name="T0" fmla="*/ 0 w 94"/>
                  <a:gd name="T1" fmla="*/ 63 h 126"/>
                  <a:gd name="T2" fmla="*/ 0 w 94"/>
                  <a:gd name="T3" fmla="*/ 63 h 126"/>
                  <a:gd name="T4" fmla="*/ 93 w 94"/>
                  <a:gd name="T5" fmla="*/ 94 h 126"/>
                  <a:gd name="T6" fmla="*/ 0 w 94"/>
                  <a:gd name="T7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26">
                    <a:moveTo>
                      <a:pt x="0" y="63"/>
                    </a:moveTo>
                    <a:lnTo>
                      <a:pt x="0" y="63"/>
                    </a:lnTo>
                    <a:cubicBezTo>
                      <a:pt x="0" y="94"/>
                      <a:pt x="62" y="125"/>
                      <a:pt x="93" y="94"/>
                    </a:cubicBezTo>
                    <a:cubicBezTo>
                      <a:pt x="93" y="63"/>
                      <a:pt x="31" y="0"/>
                      <a:pt x="0" y="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FA3865C4-5D6D-B04A-9849-1C27565BA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872" y="6624396"/>
                <a:ext cx="75450" cy="46108"/>
              </a:xfrm>
              <a:custGeom>
                <a:avLst/>
                <a:gdLst>
                  <a:gd name="T0" fmla="*/ 62 w 157"/>
                  <a:gd name="T1" fmla="*/ 31 h 95"/>
                  <a:gd name="T2" fmla="*/ 62 w 157"/>
                  <a:gd name="T3" fmla="*/ 31 h 95"/>
                  <a:gd name="T4" fmla="*/ 94 w 157"/>
                  <a:gd name="T5" fmla="*/ 94 h 95"/>
                  <a:gd name="T6" fmla="*/ 62 w 157"/>
                  <a:gd name="T7" fmla="*/ 3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95">
                    <a:moveTo>
                      <a:pt x="62" y="31"/>
                    </a:moveTo>
                    <a:lnTo>
                      <a:pt x="62" y="31"/>
                    </a:lnTo>
                    <a:cubicBezTo>
                      <a:pt x="0" y="62"/>
                      <a:pt x="62" y="94"/>
                      <a:pt x="94" y="94"/>
                    </a:cubicBezTo>
                    <a:cubicBezTo>
                      <a:pt x="156" y="62"/>
                      <a:pt x="125" y="0"/>
                      <a:pt x="62" y="3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98996F7C-0869-BA4D-ACBB-FEEEEC07C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6987" y="5941158"/>
                <a:ext cx="31438" cy="31438"/>
              </a:xfrm>
              <a:custGeom>
                <a:avLst/>
                <a:gdLst>
                  <a:gd name="T0" fmla="*/ 0 w 64"/>
                  <a:gd name="T1" fmla="*/ 63 h 64"/>
                  <a:gd name="T2" fmla="*/ 0 w 64"/>
                  <a:gd name="T3" fmla="*/ 63 h 64"/>
                  <a:gd name="T4" fmla="*/ 32 w 64"/>
                  <a:gd name="T5" fmla="*/ 63 h 64"/>
                  <a:gd name="T6" fmla="*/ 63 w 64"/>
                  <a:gd name="T7" fmla="*/ 0 h 64"/>
                  <a:gd name="T8" fmla="*/ 0 w 64"/>
                  <a:gd name="T9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0" y="63"/>
                    </a:moveTo>
                    <a:lnTo>
                      <a:pt x="0" y="63"/>
                    </a:lnTo>
                    <a:lnTo>
                      <a:pt x="32" y="63"/>
                    </a:lnTo>
                    <a:cubicBezTo>
                      <a:pt x="63" y="63"/>
                      <a:pt x="63" y="32"/>
                      <a:pt x="63" y="0"/>
                    </a:cubicBezTo>
                    <a:cubicBezTo>
                      <a:pt x="32" y="32"/>
                      <a:pt x="32" y="32"/>
                      <a:pt x="0" y="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AEFC6C5E-90E6-8B43-8535-D32291ABF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280" y="5999841"/>
                <a:ext cx="224253" cy="119462"/>
              </a:xfrm>
              <a:custGeom>
                <a:avLst/>
                <a:gdLst>
                  <a:gd name="T0" fmla="*/ 31 w 470"/>
                  <a:gd name="T1" fmla="*/ 188 h 251"/>
                  <a:gd name="T2" fmla="*/ 31 w 470"/>
                  <a:gd name="T3" fmla="*/ 188 h 251"/>
                  <a:gd name="T4" fmla="*/ 31 w 470"/>
                  <a:gd name="T5" fmla="*/ 188 h 251"/>
                  <a:gd name="T6" fmla="*/ 62 w 470"/>
                  <a:gd name="T7" fmla="*/ 219 h 251"/>
                  <a:gd name="T8" fmla="*/ 125 w 470"/>
                  <a:gd name="T9" fmla="*/ 125 h 251"/>
                  <a:gd name="T10" fmla="*/ 281 w 470"/>
                  <a:gd name="T11" fmla="*/ 125 h 251"/>
                  <a:gd name="T12" fmla="*/ 375 w 470"/>
                  <a:gd name="T13" fmla="*/ 188 h 251"/>
                  <a:gd name="T14" fmla="*/ 469 w 470"/>
                  <a:gd name="T15" fmla="*/ 63 h 251"/>
                  <a:gd name="T16" fmla="*/ 375 w 470"/>
                  <a:gd name="T17" fmla="*/ 0 h 251"/>
                  <a:gd name="T18" fmla="*/ 219 w 470"/>
                  <a:gd name="T19" fmla="*/ 0 h 251"/>
                  <a:gd name="T20" fmla="*/ 31 w 470"/>
                  <a:gd name="T21" fmla="*/ 188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0" h="251">
                    <a:moveTo>
                      <a:pt x="31" y="188"/>
                    </a:moveTo>
                    <a:lnTo>
                      <a:pt x="31" y="188"/>
                    </a:lnTo>
                    <a:lnTo>
                      <a:pt x="31" y="188"/>
                    </a:lnTo>
                    <a:cubicBezTo>
                      <a:pt x="0" y="188"/>
                      <a:pt x="31" y="250"/>
                      <a:pt x="62" y="219"/>
                    </a:cubicBezTo>
                    <a:cubicBezTo>
                      <a:pt x="94" y="219"/>
                      <a:pt x="94" y="125"/>
                      <a:pt x="125" y="125"/>
                    </a:cubicBezTo>
                    <a:cubicBezTo>
                      <a:pt x="156" y="125"/>
                      <a:pt x="281" y="94"/>
                      <a:pt x="281" y="125"/>
                    </a:cubicBezTo>
                    <a:cubicBezTo>
                      <a:pt x="312" y="188"/>
                      <a:pt x="312" y="157"/>
                      <a:pt x="375" y="188"/>
                    </a:cubicBezTo>
                    <a:cubicBezTo>
                      <a:pt x="406" y="188"/>
                      <a:pt x="469" y="94"/>
                      <a:pt x="469" y="63"/>
                    </a:cubicBezTo>
                    <a:cubicBezTo>
                      <a:pt x="469" y="63"/>
                      <a:pt x="438" y="0"/>
                      <a:pt x="375" y="0"/>
                    </a:cubicBezTo>
                    <a:cubicBezTo>
                      <a:pt x="344" y="0"/>
                      <a:pt x="281" y="0"/>
                      <a:pt x="219" y="0"/>
                    </a:cubicBezTo>
                    <a:cubicBezTo>
                      <a:pt x="156" y="63"/>
                      <a:pt x="94" y="125"/>
                      <a:pt x="31" y="18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6E4C5178-9317-8E41-9067-3D50BD574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634" y="6119304"/>
                <a:ext cx="178144" cy="148803"/>
              </a:xfrm>
              <a:custGeom>
                <a:avLst/>
                <a:gdLst>
                  <a:gd name="T0" fmla="*/ 32 w 376"/>
                  <a:gd name="T1" fmla="*/ 63 h 314"/>
                  <a:gd name="T2" fmla="*/ 32 w 376"/>
                  <a:gd name="T3" fmla="*/ 63 h 314"/>
                  <a:gd name="T4" fmla="*/ 63 w 376"/>
                  <a:gd name="T5" fmla="*/ 157 h 314"/>
                  <a:gd name="T6" fmla="*/ 188 w 376"/>
                  <a:gd name="T7" fmla="*/ 157 h 314"/>
                  <a:gd name="T8" fmla="*/ 282 w 376"/>
                  <a:gd name="T9" fmla="*/ 282 h 314"/>
                  <a:gd name="T10" fmla="*/ 375 w 376"/>
                  <a:gd name="T11" fmla="*/ 188 h 314"/>
                  <a:gd name="T12" fmla="*/ 344 w 376"/>
                  <a:gd name="T13" fmla="*/ 32 h 314"/>
                  <a:gd name="T14" fmla="*/ 188 w 376"/>
                  <a:gd name="T15" fmla="*/ 32 h 314"/>
                  <a:gd name="T16" fmla="*/ 32 w 376"/>
                  <a:gd name="T17" fmla="*/ 63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14">
                    <a:moveTo>
                      <a:pt x="32" y="63"/>
                    </a:moveTo>
                    <a:lnTo>
                      <a:pt x="32" y="63"/>
                    </a:lnTo>
                    <a:cubicBezTo>
                      <a:pt x="0" y="63"/>
                      <a:pt x="0" y="157"/>
                      <a:pt x="63" y="157"/>
                    </a:cubicBezTo>
                    <a:cubicBezTo>
                      <a:pt x="94" y="157"/>
                      <a:pt x="156" y="125"/>
                      <a:pt x="188" y="157"/>
                    </a:cubicBezTo>
                    <a:cubicBezTo>
                      <a:pt x="188" y="188"/>
                      <a:pt x="219" y="313"/>
                      <a:pt x="282" y="282"/>
                    </a:cubicBezTo>
                    <a:cubicBezTo>
                      <a:pt x="344" y="219"/>
                      <a:pt x="344" y="188"/>
                      <a:pt x="375" y="188"/>
                    </a:cubicBezTo>
                    <a:cubicBezTo>
                      <a:pt x="375" y="188"/>
                      <a:pt x="375" y="63"/>
                      <a:pt x="344" y="32"/>
                    </a:cubicBezTo>
                    <a:cubicBezTo>
                      <a:pt x="313" y="0"/>
                      <a:pt x="188" y="32"/>
                      <a:pt x="188" y="32"/>
                    </a:cubicBezTo>
                    <a:cubicBezTo>
                      <a:pt x="156" y="63"/>
                      <a:pt x="63" y="32"/>
                      <a:pt x="32" y="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836A2FFA-4A5F-4243-A33C-694F0965E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120" y="6104632"/>
                <a:ext cx="148804" cy="75450"/>
              </a:xfrm>
              <a:custGeom>
                <a:avLst/>
                <a:gdLst>
                  <a:gd name="T0" fmla="*/ 31 w 313"/>
                  <a:gd name="T1" fmla="*/ 125 h 157"/>
                  <a:gd name="T2" fmla="*/ 31 w 313"/>
                  <a:gd name="T3" fmla="*/ 125 h 157"/>
                  <a:gd name="T4" fmla="*/ 94 w 313"/>
                  <a:gd name="T5" fmla="*/ 156 h 157"/>
                  <a:gd name="T6" fmla="*/ 281 w 313"/>
                  <a:gd name="T7" fmla="*/ 125 h 157"/>
                  <a:gd name="T8" fmla="*/ 281 w 313"/>
                  <a:gd name="T9" fmla="*/ 63 h 157"/>
                  <a:gd name="T10" fmla="*/ 156 w 313"/>
                  <a:gd name="T11" fmla="*/ 0 h 157"/>
                  <a:gd name="T12" fmla="*/ 31 w 313"/>
                  <a:gd name="T13" fmla="*/ 12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3" h="157">
                    <a:moveTo>
                      <a:pt x="31" y="125"/>
                    </a:moveTo>
                    <a:lnTo>
                      <a:pt x="31" y="125"/>
                    </a:lnTo>
                    <a:cubicBezTo>
                      <a:pt x="31" y="156"/>
                      <a:pt x="62" y="156"/>
                      <a:pt x="94" y="156"/>
                    </a:cubicBezTo>
                    <a:cubicBezTo>
                      <a:pt x="156" y="156"/>
                      <a:pt x="219" y="125"/>
                      <a:pt x="281" y="125"/>
                    </a:cubicBezTo>
                    <a:cubicBezTo>
                      <a:pt x="312" y="125"/>
                      <a:pt x="312" y="63"/>
                      <a:pt x="281" y="63"/>
                    </a:cubicBezTo>
                    <a:cubicBezTo>
                      <a:pt x="219" y="31"/>
                      <a:pt x="187" y="0"/>
                      <a:pt x="156" y="0"/>
                    </a:cubicBezTo>
                    <a:cubicBezTo>
                      <a:pt x="125" y="31"/>
                      <a:pt x="0" y="94"/>
                      <a:pt x="31" y="12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11">
                <a:extLst>
                  <a:ext uri="{FF2B5EF4-FFF2-40B4-BE49-F238E27FC236}">
                    <a16:creationId xmlns:a16="http://schemas.microsoft.com/office/drawing/2014/main" id="{F52167E6-12E4-2B4A-A2A1-9D48824B8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120" y="6029183"/>
                <a:ext cx="75450" cy="75450"/>
              </a:xfrm>
              <a:custGeom>
                <a:avLst/>
                <a:gdLst>
                  <a:gd name="T0" fmla="*/ 0 w 157"/>
                  <a:gd name="T1" fmla="*/ 62 h 157"/>
                  <a:gd name="T2" fmla="*/ 0 w 157"/>
                  <a:gd name="T3" fmla="*/ 62 h 157"/>
                  <a:gd name="T4" fmla="*/ 156 w 157"/>
                  <a:gd name="T5" fmla="*/ 94 h 157"/>
                  <a:gd name="T6" fmla="*/ 0 w 157"/>
                  <a:gd name="T7" fmla="*/ 6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157">
                    <a:moveTo>
                      <a:pt x="0" y="62"/>
                    </a:moveTo>
                    <a:lnTo>
                      <a:pt x="0" y="62"/>
                    </a:lnTo>
                    <a:cubicBezTo>
                      <a:pt x="0" y="125"/>
                      <a:pt x="156" y="156"/>
                      <a:pt x="156" y="94"/>
                    </a:cubicBezTo>
                    <a:cubicBezTo>
                      <a:pt x="125" y="31"/>
                      <a:pt x="31" y="0"/>
                      <a:pt x="0" y="6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12">
                <a:extLst>
                  <a:ext uri="{FF2B5EF4-FFF2-40B4-BE49-F238E27FC236}">
                    <a16:creationId xmlns:a16="http://schemas.microsoft.com/office/drawing/2014/main" id="{2BBDEDF0-638E-AB4F-B106-1893B7144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2437" y="5911816"/>
                <a:ext cx="580543" cy="192815"/>
              </a:xfrm>
              <a:custGeom>
                <a:avLst/>
                <a:gdLst>
                  <a:gd name="T0" fmla="*/ 156 w 1220"/>
                  <a:gd name="T1" fmla="*/ 62 h 407"/>
                  <a:gd name="T2" fmla="*/ 156 w 1220"/>
                  <a:gd name="T3" fmla="*/ 62 h 407"/>
                  <a:gd name="T4" fmla="*/ 31 w 1220"/>
                  <a:gd name="T5" fmla="*/ 0 h 407"/>
                  <a:gd name="T6" fmla="*/ 62 w 1220"/>
                  <a:gd name="T7" fmla="*/ 94 h 407"/>
                  <a:gd name="T8" fmla="*/ 219 w 1220"/>
                  <a:gd name="T9" fmla="*/ 187 h 407"/>
                  <a:gd name="T10" fmla="*/ 406 w 1220"/>
                  <a:gd name="T11" fmla="*/ 281 h 407"/>
                  <a:gd name="T12" fmla="*/ 531 w 1220"/>
                  <a:gd name="T13" fmla="*/ 375 h 407"/>
                  <a:gd name="T14" fmla="*/ 656 w 1220"/>
                  <a:gd name="T15" fmla="*/ 406 h 407"/>
                  <a:gd name="T16" fmla="*/ 844 w 1220"/>
                  <a:gd name="T17" fmla="*/ 375 h 407"/>
                  <a:gd name="T18" fmla="*/ 1125 w 1220"/>
                  <a:gd name="T19" fmla="*/ 406 h 407"/>
                  <a:gd name="T20" fmla="*/ 1219 w 1220"/>
                  <a:gd name="T21" fmla="*/ 344 h 407"/>
                  <a:gd name="T22" fmla="*/ 1031 w 1220"/>
                  <a:gd name="T23" fmla="*/ 281 h 407"/>
                  <a:gd name="T24" fmla="*/ 750 w 1220"/>
                  <a:gd name="T25" fmla="*/ 281 h 407"/>
                  <a:gd name="T26" fmla="*/ 562 w 1220"/>
                  <a:gd name="T27" fmla="*/ 281 h 407"/>
                  <a:gd name="T28" fmla="*/ 469 w 1220"/>
                  <a:gd name="T29" fmla="*/ 219 h 407"/>
                  <a:gd name="T30" fmla="*/ 312 w 1220"/>
                  <a:gd name="T31" fmla="*/ 94 h 407"/>
                  <a:gd name="T32" fmla="*/ 156 w 1220"/>
                  <a:gd name="T33" fmla="*/ 6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0" h="407">
                    <a:moveTo>
                      <a:pt x="156" y="62"/>
                    </a:moveTo>
                    <a:lnTo>
                      <a:pt x="156" y="62"/>
                    </a:lnTo>
                    <a:cubicBezTo>
                      <a:pt x="125" y="31"/>
                      <a:pt x="31" y="31"/>
                      <a:pt x="31" y="0"/>
                    </a:cubicBezTo>
                    <a:cubicBezTo>
                      <a:pt x="31" y="0"/>
                      <a:pt x="0" y="62"/>
                      <a:pt x="62" y="94"/>
                    </a:cubicBezTo>
                    <a:cubicBezTo>
                      <a:pt x="94" y="125"/>
                      <a:pt x="156" y="187"/>
                      <a:pt x="219" y="187"/>
                    </a:cubicBezTo>
                    <a:cubicBezTo>
                      <a:pt x="281" y="219"/>
                      <a:pt x="375" y="219"/>
                      <a:pt x="406" y="281"/>
                    </a:cubicBezTo>
                    <a:cubicBezTo>
                      <a:pt x="437" y="344"/>
                      <a:pt x="531" y="375"/>
                      <a:pt x="531" y="375"/>
                    </a:cubicBezTo>
                    <a:cubicBezTo>
                      <a:pt x="656" y="406"/>
                      <a:pt x="656" y="406"/>
                      <a:pt x="656" y="406"/>
                    </a:cubicBezTo>
                    <a:cubicBezTo>
                      <a:pt x="656" y="406"/>
                      <a:pt x="750" y="375"/>
                      <a:pt x="844" y="375"/>
                    </a:cubicBezTo>
                    <a:cubicBezTo>
                      <a:pt x="906" y="375"/>
                      <a:pt x="1062" y="406"/>
                      <a:pt x="1125" y="406"/>
                    </a:cubicBezTo>
                    <a:cubicBezTo>
                      <a:pt x="1187" y="406"/>
                      <a:pt x="1219" y="375"/>
                      <a:pt x="1219" y="344"/>
                    </a:cubicBezTo>
                    <a:cubicBezTo>
                      <a:pt x="1219" y="312"/>
                      <a:pt x="1094" y="281"/>
                      <a:pt x="1031" y="281"/>
                    </a:cubicBezTo>
                    <a:cubicBezTo>
                      <a:pt x="1000" y="281"/>
                      <a:pt x="812" y="281"/>
                      <a:pt x="750" y="281"/>
                    </a:cubicBezTo>
                    <a:cubicBezTo>
                      <a:pt x="687" y="281"/>
                      <a:pt x="625" y="281"/>
                      <a:pt x="562" y="281"/>
                    </a:cubicBezTo>
                    <a:cubicBezTo>
                      <a:pt x="531" y="281"/>
                      <a:pt x="500" y="250"/>
                      <a:pt x="469" y="219"/>
                    </a:cubicBezTo>
                    <a:cubicBezTo>
                      <a:pt x="437" y="187"/>
                      <a:pt x="344" y="94"/>
                      <a:pt x="312" y="94"/>
                    </a:cubicBezTo>
                    <a:cubicBezTo>
                      <a:pt x="250" y="94"/>
                      <a:pt x="250" y="94"/>
                      <a:pt x="156" y="6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13">
                <a:extLst>
                  <a:ext uri="{FF2B5EF4-FFF2-40B4-BE49-F238E27FC236}">
                    <a16:creationId xmlns:a16="http://schemas.microsoft.com/office/drawing/2014/main" id="{6E206BC1-FEDC-D94D-8855-97435071D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332" y="6431580"/>
                <a:ext cx="326948" cy="178146"/>
              </a:xfrm>
              <a:custGeom>
                <a:avLst/>
                <a:gdLst>
                  <a:gd name="T0" fmla="*/ 62 w 688"/>
                  <a:gd name="T1" fmla="*/ 31 h 376"/>
                  <a:gd name="T2" fmla="*/ 62 w 688"/>
                  <a:gd name="T3" fmla="*/ 31 h 376"/>
                  <a:gd name="T4" fmla="*/ 31 w 688"/>
                  <a:gd name="T5" fmla="*/ 156 h 376"/>
                  <a:gd name="T6" fmla="*/ 125 w 688"/>
                  <a:gd name="T7" fmla="*/ 250 h 376"/>
                  <a:gd name="T8" fmla="*/ 250 w 688"/>
                  <a:gd name="T9" fmla="*/ 281 h 376"/>
                  <a:gd name="T10" fmla="*/ 375 w 688"/>
                  <a:gd name="T11" fmla="*/ 343 h 376"/>
                  <a:gd name="T12" fmla="*/ 500 w 688"/>
                  <a:gd name="T13" fmla="*/ 281 h 376"/>
                  <a:gd name="T14" fmla="*/ 625 w 688"/>
                  <a:gd name="T15" fmla="*/ 218 h 376"/>
                  <a:gd name="T16" fmla="*/ 656 w 688"/>
                  <a:gd name="T17" fmla="*/ 93 h 376"/>
                  <a:gd name="T18" fmla="*/ 531 w 688"/>
                  <a:gd name="T19" fmla="*/ 31 h 376"/>
                  <a:gd name="T20" fmla="*/ 375 w 688"/>
                  <a:gd name="T21" fmla="*/ 62 h 376"/>
                  <a:gd name="T22" fmla="*/ 218 w 688"/>
                  <a:gd name="T23" fmla="*/ 62 h 376"/>
                  <a:gd name="T24" fmla="*/ 62 w 688"/>
                  <a:gd name="T25" fmla="*/ 31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8" h="376">
                    <a:moveTo>
                      <a:pt x="62" y="31"/>
                    </a:moveTo>
                    <a:lnTo>
                      <a:pt x="62" y="31"/>
                    </a:lnTo>
                    <a:cubicBezTo>
                      <a:pt x="31" y="62"/>
                      <a:pt x="0" y="62"/>
                      <a:pt x="31" y="156"/>
                    </a:cubicBezTo>
                    <a:cubicBezTo>
                      <a:pt x="62" y="218"/>
                      <a:pt x="93" y="250"/>
                      <a:pt x="125" y="250"/>
                    </a:cubicBezTo>
                    <a:cubicBezTo>
                      <a:pt x="156" y="250"/>
                      <a:pt x="250" y="250"/>
                      <a:pt x="250" y="281"/>
                    </a:cubicBezTo>
                    <a:cubicBezTo>
                      <a:pt x="250" y="343"/>
                      <a:pt x="281" y="375"/>
                      <a:pt x="375" y="343"/>
                    </a:cubicBezTo>
                    <a:cubicBezTo>
                      <a:pt x="437" y="312"/>
                      <a:pt x="468" y="312"/>
                      <a:pt x="500" y="281"/>
                    </a:cubicBezTo>
                    <a:cubicBezTo>
                      <a:pt x="500" y="250"/>
                      <a:pt x="625" y="218"/>
                      <a:pt x="625" y="218"/>
                    </a:cubicBezTo>
                    <a:cubicBezTo>
                      <a:pt x="625" y="218"/>
                      <a:pt x="687" y="156"/>
                      <a:pt x="656" y="93"/>
                    </a:cubicBezTo>
                    <a:cubicBezTo>
                      <a:pt x="656" y="62"/>
                      <a:pt x="562" y="31"/>
                      <a:pt x="531" y="31"/>
                    </a:cubicBezTo>
                    <a:cubicBezTo>
                      <a:pt x="500" y="31"/>
                      <a:pt x="468" y="62"/>
                      <a:pt x="375" y="62"/>
                    </a:cubicBezTo>
                    <a:cubicBezTo>
                      <a:pt x="312" y="62"/>
                      <a:pt x="250" y="125"/>
                      <a:pt x="218" y="62"/>
                    </a:cubicBezTo>
                    <a:cubicBezTo>
                      <a:pt x="187" y="31"/>
                      <a:pt x="62" y="0"/>
                      <a:pt x="62" y="3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14">
                <a:extLst>
                  <a:ext uri="{FF2B5EF4-FFF2-40B4-BE49-F238E27FC236}">
                    <a16:creationId xmlns:a16="http://schemas.microsoft.com/office/drawing/2014/main" id="{C80AF6F7-6372-AF4E-9274-D2916DDC1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8370" y="5421394"/>
                <a:ext cx="1827557" cy="1307792"/>
              </a:xfrm>
              <a:custGeom>
                <a:avLst/>
                <a:gdLst>
                  <a:gd name="T0" fmla="*/ 63 w 3844"/>
                  <a:gd name="T1" fmla="*/ 1125 h 2751"/>
                  <a:gd name="T2" fmla="*/ 313 w 3844"/>
                  <a:gd name="T3" fmla="*/ 1312 h 2751"/>
                  <a:gd name="T4" fmla="*/ 438 w 3844"/>
                  <a:gd name="T5" fmla="*/ 1156 h 2751"/>
                  <a:gd name="T6" fmla="*/ 656 w 3844"/>
                  <a:gd name="T7" fmla="*/ 1250 h 2751"/>
                  <a:gd name="T8" fmla="*/ 1094 w 3844"/>
                  <a:gd name="T9" fmla="*/ 1437 h 2751"/>
                  <a:gd name="T10" fmla="*/ 1250 w 3844"/>
                  <a:gd name="T11" fmla="*/ 1656 h 2751"/>
                  <a:gd name="T12" fmla="*/ 1438 w 3844"/>
                  <a:gd name="T13" fmla="*/ 1843 h 2751"/>
                  <a:gd name="T14" fmla="*/ 1344 w 3844"/>
                  <a:gd name="T15" fmla="*/ 1875 h 2751"/>
                  <a:gd name="T16" fmla="*/ 1281 w 3844"/>
                  <a:gd name="T17" fmla="*/ 1718 h 2751"/>
                  <a:gd name="T18" fmla="*/ 1219 w 3844"/>
                  <a:gd name="T19" fmla="*/ 1937 h 2751"/>
                  <a:gd name="T20" fmla="*/ 1250 w 3844"/>
                  <a:gd name="T21" fmla="*/ 2093 h 2751"/>
                  <a:gd name="T22" fmla="*/ 1406 w 3844"/>
                  <a:gd name="T23" fmla="*/ 2343 h 2751"/>
                  <a:gd name="T24" fmla="*/ 1469 w 3844"/>
                  <a:gd name="T25" fmla="*/ 2531 h 2751"/>
                  <a:gd name="T26" fmla="*/ 1750 w 3844"/>
                  <a:gd name="T27" fmla="*/ 2656 h 2751"/>
                  <a:gd name="T28" fmla="*/ 1938 w 3844"/>
                  <a:gd name="T29" fmla="*/ 2687 h 2751"/>
                  <a:gd name="T30" fmla="*/ 2000 w 3844"/>
                  <a:gd name="T31" fmla="*/ 2468 h 2751"/>
                  <a:gd name="T32" fmla="*/ 2094 w 3844"/>
                  <a:gd name="T33" fmla="*/ 2281 h 2751"/>
                  <a:gd name="T34" fmla="*/ 2437 w 3844"/>
                  <a:gd name="T35" fmla="*/ 2187 h 2751"/>
                  <a:gd name="T36" fmla="*/ 2812 w 3844"/>
                  <a:gd name="T37" fmla="*/ 2000 h 2751"/>
                  <a:gd name="T38" fmla="*/ 3093 w 3844"/>
                  <a:gd name="T39" fmla="*/ 1906 h 2751"/>
                  <a:gd name="T40" fmla="*/ 2937 w 3844"/>
                  <a:gd name="T41" fmla="*/ 1625 h 2751"/>
                  <a:gd name="T42" fmla="*/ 3187 w 3844"/>
                  <a:gd name="T43" fmla="*/ 1843 h 2751"/>
                  <a:gd name="T44" fmla="*/ 3187 w 3844"/>
                  <a:gd name="T45" fmla="*/ 1625 h 2751"/>
                  <a:gd name="T46" fmla="*/ 3437 w 3844"/>
                  <a:gd name="T47" fmla="*/ 1468 h 2751"/>
                  <a:gd name="T48" fmla="*/ 3499 w 3844"/>
                  <a:gd name="T49" fmla="*/ 1156 h 2751"/>
                  <a:gd name="T50" fmla="*/ 3468 w 3844"/>
                  <a:gd name="T51" fmla="*/ 937 h 2751"/>
                  <a:gd name="T52" fmla="*/ 3780 w 3844"/>
                  <a:gd name="T53" fmla="*/ 500 h 2751"/>
                  <a:gd name="T54" fmla="*/ 3343 w 3844"/>
                  <a:gd name="T55" fmla="*/ 656 h 2751"/>
                  <a:gd name="T56" fmla="*/ 3093 w 3844"/>
                  <a:gd name="T57" fmla="*/ 125 h 2751"/>
                  <a:gd name="T58" fmla="*/ 2874 w 3844"/>
                  <a:gd name="T59" fmla="*/ 125 h 2751"/>
                  <a:gd name="T60" fmla="*/ 2562 w 3844"/>
                  <a:gd name="T61" fmla="*/ 250 h 2751"/>
                  <a:gd name="T62" fmla="*/ 2437 w 3844"/>
                  <a:gd name="T63" fmla="*/ 218 h 2751"/>
                  <a:gd name="T64" fmla="*/ 2718 w 3844"/>
                  <a:gd name="T65" fmla="*/ 93 h 2751"/>
                  <a:gd name="T66" fmla="*/ 2188 w 3844"/>
                  <a:gd name="T67" fmla="*/ 31 h 2751"/>
                  <a:gd name="T68" fmla="*/ 1688 w 3844"/>
                  <a:gd name="T69" fmla="*/ 187 h 2751"/>
                  <a:gd name="T70" fmla="*/ 1469 w 3844"/>
                  <a:gd name="T71" fmla="*/ 250 h 2751"/>
                  <a:gd name="T72" fmla="*/ 1219 w 3844"/>
                  <a:gd name="T73" fmla="*/ 531 h 2751"/>
                  <a:gd name="T74" fmla="*/ 750 w 3844"/>
                  <a:gd name="T75" fmla="*/ 625 h 2751"/>
                  <a:gd name="T76" fmla="*/ 531 w 3844"/>
                  <a:gd name="T77" fmla="*/ 781 h 2751"/>
                  <a:gd name="T78" fmla="*/ 344 w 3844"/>
                  <a:gd name="T79" fmla="*/ 1000 h 2751"/>
                  <a:gd name="T80" fmla="*/ 63 w 3844"/>
                  <a:gd name="T81" fmla="*/ 1125 h 2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44" h="2751">
                    <a:moveTo>
                      <a:pt x="63" y="1125"/>
                    </a:moveTo>
                    <a:lnTo>
                      <a:pt x="63" y="1125"/>
                    </a:lnTo>
                    <a:cubicBezTo>
                      <a:pt x="125" y="1187"/>
                      <a:pt x="125" y="1156"/>
                      <a:pt x="188" y="1156"/>
                    </a:cubicBezTo>
                    <a:cubicBezTo>
                      <a:pt x="250" y="1187"/>
                      <a:pt x="281" y="1312"/>
                      <a:pt x="313" y="1312"/>
                    </a:cubicBezTo>
                    <a:cubicBezTo>
                      <a:pt x="344" y="1343"/>
                      <a:pt x="375" y="1312"/>
                      <a:pt x="406" y="1281"/>
                    </a:cubicBezTo>
                    <a:cubicBezTo>
                      <a:pt x="406" y="1250"/>
                      <a:pt x="438" y="1156"/>
                      <a:pt x="438" y="1156"/>
                    </a:cubicBezTo>
                    <a:cubicBezTo>
                      <a:pt x="438" y="1156"/>
                      <a:pt x="438" y="1250"/>
                      <a:pt x="500" y="1281"/>
                    </a:cubicBezTo>
                    <a:cubicBezTo>
                      <a:pt x="531" y="1281"/>
                      <a:pt x="625" y="1250"/>
                      <a:pt x="656" y="1250"/>
                    </a:cubicBezTo>
                    <a:cubicBezTo>
                      <a:pt x="688" y="1250"/>
                      <a:pt x="844" y="1281"/>
                      <a:pt x="906" y="1312"/>
                    </a:cubicBezTo>
                    <a:cubicBezTo>
                      <a:pt x="938" y="1343"/>
                      <a:pt x="1063" y="1375"/>
                      <a:pt x="1094" y="1437"/>
                    </a:cubicBezTo>
                    <a:cubicBezTo>
                      <a:pt x="1125" y="1500"/>
                      <a:pt x="1125" y="1750"/>
                      <a:pt x="1156" y="1781"/>
                    </a:cubicBezTo>
                    <a:cubicBezTo>
                      <a:pt x="1156" y="1781"/>
                      <a:pt x="1219" y="1687"/>
                      <a:pt x="1250" y="1656"/>
                    </a:cubicBezTo>
                    <a:cubicBezTo>
                      <a:pt x="1250" y="1625"/>
                      <a:pt x="1313" y="1656"/>
                      <a:pt x="1344" y="1687"/>
                    </a:cubicBezTo>
                    <a:cubicBezTo>
                      <a:pt x="1375" y="1718"/>
                      <a:pt x="1438" y="1812"/>
                      <a:pt x="1438" y="1843"/>
                    </a:cubicBezTo>
                    <a:cubicBezTo>
                      <a:pt x="1438" y="1875"/>
                      <a:pt x="1406" y="1937"/>
                      <a:pt x="1406" y="1906"/>
                    </a:cubicBezTo>
                    <a:cubicBezTo>
                      <a:pt x="1375" y="1906"/>
                      <a:pt x="1344" y="1906"/>
                      <a:pt x="1344" y="1875"/>
                    </a:cubicBezTo>
                    <a:cubicBezTo>
                      <a:pt x="1375" y="1812"/>
                      <a:pt x="1375" y="1718"/>
                      <a:pt x="1344" y="1718"/>
                    </a:cubicBezTo>
                    <a:cubicBezTo>
                      <a:pt x="1313" y="1718"/>
                      <a:pt x="1281" y="1718"/>
                      <a:pt x="1281" y="1718"/>
                    </a:cubicBezTo>
                    <a:cubicBezTo>
                      <a:pt x="1281" y="1718"/>
                      <a:pt x="1250" y="1718"/>
                      <a:pt x="1188" y="1781"/>
                    </a:cubicBezTo>
                    <a:cubicBezTo>
                      <a:pt x="1156" y="1875"/>
                      <a:pt x="1188" y="1937"/>
                      <a:pt x="1219" y="1937"/>
                    </a:cubicBezTo>
                    <a:cubicBezTo>
                      <a:pt x="1250" y="1937"/>
                      <a:pt x="1313" y="1937"/>
                      <a:pt x="1313" y="1968"/>
                    </a:cubicBezTo>
                    <a:cubicBezTo>
                      <a:pt x="1313" y="2000"/>
                      <a:pt x="1250" y="2062"/>
                      <a:pt x="1250" y="2093"/>
                    </a:cubicBezTo>
                    <a:cubicBezTo>
                      <a:pt x="1250" y="2125"/>
                      <a:pt x="1281" y="2250"/>
                      <a:pt x="1313" y="2281"/>
                    </a:cubicBezTo>
                    <a:cubicBezTo>
                      <a:pt x="1313" y="2312"/>
                      <a:pt x="1406" y="2312"/>
                      <a:pt x="1406" y="2343"/>
                    </a:cubicBezTo>
                    <a:cubicBezTo>
                      <a:pt x="1438" y="2343"/>
                      <a:pt x="1375" y="2343"/>
                      <a:pt x="1375" y="2375"/>
                    </a:cubicBezTo>
                    <a:cubicBezTo>
                      <a:pt x="1406" y="2406"/>
                      <a:pt x="1438" y="2500"/>
                      <a:pt x="1469" y="2531"/>
                    </a:cubicBezTo>
                    <a:cubicBezTo>
                      <a:pt x="1500" y="2531"/>
                      <a:pt x="1625" y="2625"/>
                      <a:pt x="1625" y="2687"/>
                    </a:cubicBezTo>
                    <a:cubicBezTo>
                      <a:pt x="1656" y="2718"/>
                      <a:pt x="1719" y="2656"/>
                      <a:pt x="1750" y="2656"/>
                    </a:cubicBezTo>
                    <a:cubicBezTo>
                      <a:pt x="1781" y="2625"/>
                      <a:pt x="1750" y="2750"/>
                      <a:pt x="1813" y="2750"/>
                    </a:cubicBezTo>
                    <a:cubicBezTo>
                      <a:pt x="1875" y="2750"/>
                      <a:pt x="1875" y="2750"/>
                      <a:pt x="1938" y="2687"/>
                    </a:cubicBezTo>
                    <a:cubicBezTo>
                      <a:pt x="1969" y="2656"/>
                      <a:pt x="1969" y="2593"/>
                      <a:pt x="1969" y="2531"/>
                    </a:cubicBezTo>
                    <a:cubicBezTo>
                      <a:pt x="1969" y="2500"/>
                      <a:pt x="1969" y="2468"/>
                      <a:pt x="2000" y="2468"/>
                    </a:cubicBezTo>
                    <a:cubicBezTo>
                      <a:pt x="2063" y="2500"/>
                      <a:pt x="2063" y="2468"/>
                      <a:pt x="2063" y="2406"/>
                    </a:cubicBezTo>
                    <a:cubicBezTo>
                      <a:pt x="2063" y="2375"/>
                      <a:pt x="2031" y="2312"/>
                      <a:pt x="2094" y="2281"/>
                    </a:cubicBezTo>
                    <a:cubicBezTo>
                      <a:pt x="2188" y="2281"/>
                      <a:pt x="2219" y="2187"/>
                      <a:pt x="2250" y="2187"/>
                    </a:cubicBezTo>
                    <a:cubicBezTo>
                      <a:pt x="2313" y="2187"/>
                      <a:pt x="2437" y="2218"/>
                      <a:pt x="2437" y="2187"/>
                    </a:cubicBezTo>
                    <a:cubicBezTo>
                      <a:pt x="2468" y="2187"/>
                      <a:pt x="2530" y="2031"/>
                      <a:pt x="2562" y="2000"/>
                    </a:cubicBezTo>
                    <a:cubicBezTo>
                      <a:pt x="2593" y="2000"/>
                      <a:pt x="2718" y="2031"/>
                      <a:pt x="2812" y="2000"/>
                    </a:cubicBezTo>
                    <a:cubicBezTo>
                      <a:pt x="2905" y="2000"/>
                      <a:pt x="2999" y="1906"/>
                      <a:pt x="3030" y="1906"/>
                    </a:cubicBezTo>
                    <a:cubicBezTo>
                      <a:pt x="3062" y="1937"/>
                      <a:pt x="3124" y="1937"/>
                      <a:pt x="3093" y="1906"/>
                    </a:cubicBezTo>
                    <a:cubicBezTo>
                      <a:pt x="3093" y="1875"/>
                      <a:pt x="3062" y="1781"/>
                      <a:pt x="2999" y="1781"/>
                    </a:cubicBezTo>
                    <a:cubicBezTo>
                      <a:pt x="2937" y="1781"/>
                      <a:pt x="2937" y="1625"/>
                      <a:pt x="2937" y="1625"/>
                    </a:cubicBezTo>
                    <a:cubicBezTo>
                      <a:pt x="2968" y="1625"/>
                      <a:pt x="3093" y="1687"/>
                      <a:pt x="3093" y="1750"/>
                    </a:cubicBezTo>
                    <a:cubicBezTo>
                      <a:pt x="3093" y="1781"/>
                      <a:pt x="3093" y="1875"/>
                      <a:pt x="3187" y="1843"/>
                    </a:cubicBezTo>
                    <a:cubicBezTo>
                      <a:pt x="3249" y="1812"/>
                      <a:pt x="3249" y="1750"/>
                      <a:pt x="3218" y="1718"/>
                    </a:cubicBezTo>
                    <a:cubicBezTo>
                      <a:pt x="3218" y="1687"/>
                      <a:pt x="3187" y="1656"/>
                      <a:pt x="3187" y="1625"/>
                    </a:cubicBezTo>
                    <a:cubicBezTo>
                      <a:pt x="3155" y="1562"/>
                      <a:pt x="3124" y="1468"/>
                      <a:pt x="3218" y="1468"/>
                    </a:cubicBezTo>
                    <a:cubicBezTo>
                      <a:pt x="3280" y="1437"/>
                      <a:pt x="3437" y="1562"/>
                      <a:pt x="3437" y="1468"/>
                    </a:cubicBezTo>
                    <a:cubicBezTo>
                      <a:pt x="3405" y="1406"/>
                      <a:pt x="3437" y="1312"/>
                      <a:pt x="3437" y="1250"/>
                    </a:cubicBezTo>
                    <a:cubicBezTo>
                      <a:pt x="3468" y="1218"/>
                      <a:pt x="3499" y="1187"/>
                      <a:pt x="3499" y="1156"/>
                    </a:cubicBezTo>
                    <a:cubicBezTo>
                      <a:pt x="3468" y="1156"/>
                      <a:pt x="3437" y="1187"/>
                      <a:pt x="3405" y="1125"/>
                    </a:cubicBezTo>
                    <a:cubicBezTo>
                      <a:pt x="3374" y="1031"/>
                      <a:pt x="3437" y="968"/>
                      <a:pt x="3468" y="937"/>
                    </a:cubicBezTo>
                    <a:cubicBezTo>
                      <a:pt x="3468" y="906"/>
                      <a:pt x="3624" y="718"/>
                      <a:pt x="3718" y="687"/>
                    </a:cubicBezTo>
                    <a:cubicBezTo>
                      <a:pt x="3780" y="656"/>
                      <a:pt x="3843" y="531"/>
                      <a:pt x="3780" y="500"/>
                    </a:cubicBezTo>
                    <a:cubicBezTo>
                      <a:pt x="3749" y="468"/>
                      <a:pt x="3624" y="437"/>
                      <a:pt x="3562" y="500"/>
                    </a:cubicBezTo>
                    <a:cubicBezTo>
                      <a:pt x="3468" y="593"/>
                      <a:pt x="3437" y="687"/>
                      <a:pt x="3343" y="656"/>
                    </a:cubicBezTo>
                    <a:cubicBezTo>
                      <a:pt x="3249" y="625"/>
                      <a:pt x="3249" y="468"/>
                      <a:pt x="3187" y="406"/>
                    </a:cubicBezTo>
                    <a:cubicBezTo>
                      <a:pt x="3124" y="312"/>
                      <a:pt x="3187" y="93"/>
                      <a:pt x="3093" y="125"/>
                    </a:cubicBezTo>
                    <a:cubicBezTo>
                      <a:pt x="3030" y="125"/>
                      <a:pt x="3030" y="125"/>
                      <a:pt x="3030" y="125"/>
                    </a:cubicBezTo>
                    <a:cubicBezTo>
                      <a:pt x="3030" y="125"/>
                      <a:pt x="2937" y="125"/>
                      <a:pt x="2874" y="125"/>
                    </a:cubicBezTo>
                    <a:cubicBezTo>
                      <a:pt x="2812" y="156"/>
                      <a:pt x="2780" y="218"/>
                      <a:pt x="2718" y="187"/>
                    </a:cubicBezTo>
                    <a:cubicBezTo>
                      <a:pt x="2655" y="187"/>
                      <a:pt x="2562" y="218"/>
                      <a:pt x="2562" y="250"/>
                    </a:cubicBezTo>
                    <a:cubicBezTo>
                      <a:pt x="2375" y="281"/>
                      <a:pt x="2250" y="218"/>
                      <a:pt x="2219" y="218"/>
                    </a:cubicBezTo>
                    <a:cubicBezTo>
                      <a:pt x="2188" y="218"/>
                      <a:pt x="2344" y="218"/>
                      <a:pt x="2437" y="218"/>
                    </a:cubicBezTo>
                    <a:cubicBezTo>
                      <a:pt x="2530" y="187"/>
                      <a:pt x="2687" y="156"/>
                      <a:pt x="2749" y="156"/>
                    </a:cubicBezTo>
                    <a:cubicBezTo>
                      <a:pt x="2812" y="125"/>
                      <a:pt x="2749" y="93"/>
                      <a:pt x="2718" y="93"/>
                    </a:cubicBezTo>
                    <a:cubicBezTo>
                      <a:pt x="2655" y="62"/>
                      <a:pt x="2499" y="31"/>
                      <a:pt x="2405" y="0"/>
                    </a:cubicBezTo>
                    <a:cubicBezTo>
                      <a:pt x="2313" y="0"/>
                      <a:pt x="2250" y="31"/>
                      <a:pt x="2188" y="31"/>
                    </a:cubicBezTo>
                    <a:cubicBezTo>
                      <a:pt x="2063" y="62"/>
                      <a:pt x="1938" y="31"/>
                      <a:pt x="1844" y="125"/>
                    </a:cubicBezTo>
                    <a:cubicBezTo>
                      <a:pt x="1781" y="187"/>
                      <a:pt x="1688" y="187"/>
                      <a:pt x="1688" y="187"/>
                    </a:cubicBezTo>
                    <a:cubicBezTo>
                      <a:pt x="1625" y="250"/>
                      <a:pt x="1594" y="406"/>
                      <a:pt x="1563" y="375"/>
                    </a:cubicBezTo>
                    <a:cubicBezTo>
                      <a:pt x="1531" y="312"/>
                      <a:pt x="1500" y="218"/>
                      <a:pt x="1469" y="250"/>
                    </a:cubicBezTo>
                    <a:cubicBezTo>
                      <a:pt x="1406" y="312"/>
                      <a:pt x="1469" y="406"/>
                      <a:pt x="1406" y="468"/>
                    </a:cubicBezTo>
                    <a:cubicBezTo>
                      <a:pt x="1375" y="562"/>
                      <a:pt x="1250" y="531"/>
                      <a:pt x="1219" y="531"/>
                    </a:cubicBezTo>
                    <a:cubicBezTo>
                      <a:pt x="1188" y="500"/>
                      <a:pt x="1156" y="468"/>
                      <a:pt x="1000" y="468"/>
                    </a:cubicBezTo>
                    <a:cubicBezTo>
                      <a:pt x="875" y="500"/>
                      <a:pt x="719" y="562"/>
                      <a:pt x="750" y="625"/>
                    </a:cubicBezTo>
                    <a:cubicBezTo>
                      <a:pt x="781" y="687"/>
                      <a:pt x="688" y="718"/>
                      <a:pt x="656" y="687"/>
                    </a:cubicBezTo>
                    <a:cubicBezTo>
                      <a:pt x="625" y="656"/>
                      <a:pt x="531" y="718"/>
                      <a:pt x="531" y="781"/>
                    </a:cubicBezTo>
                    <a:cubicBezTo>
                      <a:pt x="531" y="843"/>
                      <a:pt x="500" y="906"/>
                      <a:pt x="438" y="906"/>
                    </a:cubicBezTo>
                    <a:cubicBezTo>
                      <a:pt x="375" y="875"/>
                      <a:pt x="344" y="937"/>
                      <a:pt x="344" y="1000"/>
                    </a:cubicBezTo>
                    <a:cubicBezTo>
                      <a:pt x="344" y="1031"/>
                      <a:pt x="188" y="1093"/>
                      <a:pt x="188" y="1093"/>
                    </a:cubicBezTo>
                    <a:cubicBezTo>
                      <a:pt x="188" y="1093"/>
                      <a:pt x="0" y="1062"/>
                      <a:pt x="63" y="112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744C4E5E-E097-2A48-9A67-50C6C0956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6751" y="8332491"/>
                <a:ext cx="297606" cy="148803"/>
              </a:xfrm>
              <a:custGeom>
                <a:avLst/>
                <a:gdLst>
                  <a:gd name="T0" fmla="*/ 0 w 626"/>
                  <a:gd name="T1" fmla="*/ 62 h 312"/>
                  <a:gd name="T2" fmla="*/ 0 w 626"/>
                  <a:gd name="T3" fmla="*/ 62 h 312"/>
                  <a:gd name="T4" fmla="*/ 125 w 626"/>
                  <a:gd name="T5" fmla="*/ 124 h 312"/>
                  <a:gd name="T6" fmla="*/ 344 w 626"/>
                  <a:gd name="T7" fmla="*/ 124 h 312"/>
                  <a:gd name="T8" fmla="*/ 500 w 626"/>
                  <a:gd name="T9" fmla="*/ 280 h 312"/>
                  <a:gd name="T10" fmla="*/ 625 w 626"/>
                  <a:gd name="T11" fmla="*/ 280 h 312"/>
                  <a:gd name="T12" fmla="*/ 500 w 626"/>
                  <a:gd name="T13" fmla="*/ 155 h 312"/>
                  <a:gd name="T14" fmla="*/ 344 w 626"/>
                  <a:gd name="T15" fmla="*/ 62 h 312"/>
                  <a:gd name="T16" fmla="*/ 157 w 626"/>
                  <a:gd name="T17" fmla="*/ 0 h 312"/>
                  <a:gd name="T18" fmla="*/ 0 w 626"/>
                  <a:gd name="T19" fmla="*/ 6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6" h="312">
                    <a:moveTo>
                      <a:pt x="0" y="62"/>
                    </a:moveTo>
                    <a:lnTo>
                      <a:pt x="0" y="62"/>
                    </a:lnTo>
                    <a:cubicBezTo>
                      <a:pt x="0" y="124"/>
                      <a:pt x="63" y="124"/>
                      <a:pt x="125" y="124"/>
                    </a:cubicBezTo>
                    <a:cubicBezTo>
                      <a:pt x="188" y="124"/>
                      <a:pt x="313" y="93"/>
                      <a:pt x="344" y="124"/>
                    </a:cubicBezTo>
                    <a:cubicBezTo>
                      <a:pt x="344" y="186"/>
                      <a:pt x="469" y="249"/>
                      <a:pt x="500" y="280"/>
                    </a:cubicBezTo>
                    <a:cubicBezTo>
                      <a:pt x="532" y="311"/>
                      <a:pt x="625" y="311"/>
                      <a:pt x="625" y="280"/>
                    </a:cubicBezTo>
                    <a:cubicBezTo>
                      <a:pt x="625" y="249"/>
                      <a:pt x="563" y="155"/>
                      <a:pt x="500" y="155"/>
                    </a:cubicBezTo>
                    <a:cubicBezTo>
                      <a:pt x="469" y="186"/>
                      <a:pt x="375" y="124"/>
                      <a:pt x="344" y="62"/>
                    </a:cubicBezTo>
                    <a:cubicBezTo>
                      <a:pt x="282" y="0"/>
                      <a:pt x="219" y="0"/>
                      <a:pt x="157" y="0"/>
                    </a:cubicBezTo>
                    <a:cubicBezTo>
                      <a:pt x="125" y="0"/>
                      <a:pt x="0" y="62"/>
                      <a:pt x="0" y="6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16">
                <a:extLst>
                  <a:ext uri="{FF2B5EF4-FFF2-40B4-BE49-F238E27FC236}">
                    <a16:creationId xmlns:a16="http://schemas.microsoft.com/office/drawing/2014/main" id="{2EFA8B80-3B06-294E-B608-84A6D2F78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896" y="8257041"/>
                <a:ext cx="60778" cy="46108"/>
              </a:xfrm>
              <a:custGeom>
                <a:avLst/>
                <a:gdLst>
                  <a:gd name="T0" fmla="*/ 32 w 126"/>
                  <a:gd name="T1" fmla="*/ 0 h 95"/>
                  <a:gd name="T2" fmla="*/ 32 w 126"/>
                  <a:gd name="T3" fmla="*/ 0 h 95"/>
                  <a:gd name="T4" fmla="*/ 63 w 126"/>
                  <a:gd name="T5" fmla="*/ 63 h 95"/>
                  <a:gd name="T6" fmla="*/ 32 w 126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95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0"/>
                      <a:pt x="0" y="94"/>
                      <a:pt x="63" y="63"/>
                    </a:cubicBezTo>
                    <a:cubicBezTo>
                      <a:pt x="125" y="63"/>
                      <a:pt x="94" y="0"/>
                      <a:pt x="32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17">
                <a:extLst>
                  <a:ext uri="{FF2B5EF4-FFF2-40B4-BE49-F238E27FC236}">
                    <a16:creationId xmlns:a16="http://schemas.microsoft.com/office/drawing/2014/main" id="{0B8B6508-5A17-AD46-8D7E-BFE9BF602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1663" y="8554649"/>
                <a:ext cx="60778" cy="75450"/>
              </a:xfrm>
              <a:custGeom>
                <a:avLst/>
                <a:gdLst>
                  <a:gd name="T0" fmla="*/ 31 w 126"/>
                  <a:gd name="T1" fmla="*/ 32 h 158"/>
                  <a:gd name="T2" fmla="*/ 31 w 126"/>
                  <a:gd name="T3" fmla="*/ 32 h 158"/>
                  <a:gd name="T4" fmla="*/ 62 w 126"/>
                  <a:gd name="T5" fmla="*/ 157 h 158"/>
                  <a:gd name="T6" fmla="*/ 31 w 126"/>
                  <a:gd name="T7" fmla="*/ 3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158">
                    <a:moveTo>
                      <a:pt x="31" y="32"/>
                    </a:moveTo>
                    <a:lnTo>
                      <a:pt x="31" y="32"/>
                    </a:lnTo>
                    <a:cubicBezTo>
                      <a:pt x="0" y="32"/>
                      <a:pt x="0" y="157"/>
                      <a:pt x="62" y="157"/>
                    </a:cubicBezTo>
                    <a:cubicBezTo>
                      <a:pt x="125" y="125"/>
                      <a:pt x="93" y="0"/>
                      <a:pt x="31" y="3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8">
                <a:extLst>
                  <a:ext uri="{FF2B5EF4-FFF2-40B4-BE49-F238E27FC236}">
                    <a16:creationId xmlns:a16="http://schemas.microsoft.com/office/drawing/2014/main" id="{911981D8-4F1A-F248-90CE-D390D89CA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952" y="8510635"/>
                <a:ext cx="75450" cy="90121"/>
              </a:xfrm>
              <a:custGeom>
                <a:avLst/>
                <a:gdLst>
                  <a:gd name="T0" fmla="*/ 62 w 157"/>
                  <a:gd name="T1" fmla="*/ 31 h 188"/>
                  <a:gd name="T2" fmla="*/ 62 w 157"/>
                  <a:gd name="T3" fmla="*/ 31 h 188"/>
                  <a:gd name="T4" fmla="*/ 93 w 157"/>
                  <a:gd name="T5" fmla="*/ 156 h 188"/>
                  <a:gd name="T6" fmla="*/ 62 w 157"/>
                  <a:gd name="T7" fmla="*/ 3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188">
                    <a:moveTo>
                      <a:pt x="62" y="31"/>
                    </a:moveTo>
                    <a:lnTo>
                      <a:pt x="62" y="31"/>
                    </a:lnTo>
                    <a:cubicBezTo>
                      <a:pt x="0" y="31"/>
                      <a:pt x="31" y="187"/>
                      <a:pt x="93" y="156"/>
                    </a:cubicBezTo>
                    <a:cubicBezTo>
                      <a:pt x="156" y="125"/>
                      <a:pt x="125" y="0"/>
                      <a:pt x="62" y="3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19">
                <a:extLst>
                  <a:ext uri="{FF2B5EF4-FFF2-40B4-BE49-F238E27FC236}">
                    <a16:creationId xmlns:a16="http://schemas.microsoft.com/office/drawing/2014/main" id="{858119CA-D4F8-CE4B-A6EB-3CF7C8E55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3699" y="8464527"/>
                <a:ext cx="178146" cy="134133"/>
              </a:xfrm>
              <a:custGeom>
                <a:avLst/>
                <a:gdLst>
                  <a:gd name="T0" fmla="*/ 0 w 376"/>
                  <a:gd name="T1" fmla="*/ 156 h 282"/>
                  <a:gd name="T2" fmla="*/ 0 w 376"/>
                  <a:gd name="T3" fmla="*/ 156 h 282"/>
                  <a:gd name="T4" fmla="*/ 94 w 376"/>
                  <a:gd name="T5" fmla="*/ 156 h 282"/>
                  <a:gd name="T6" fmla="*/ 187 w 376"/>
                  <a:gd name="T7" fmla="*/ 219 h 282"/>
                  <a:gd name="T8" fmla="*/ 312 w 376"/>
                  <a:gd name="T9" fmla="*/ 187 h 282"/>
                  <a:gd name="T10" fmla="*/ 375 w 376"/>
                  <a:gd name="T11" fmla="*/ 187 h 282"/>
                  <a:gd name="T12" fmla="*/ 250 w 376"/>
                  <a:gd name="T13" fmla="*/ 31 h 282"/>
                  <a:gd name="T14" fmla="*/ 125 w 376"/>
                  <a:gd name="T15" fmla="*/ 31 h 282"/>
                  <a:gd name="T16" fmla="*/ 0 w 376"/>
                  <a:gd name="T17" fmla="*/ 156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82">
                    <a:moveTo>
                      <a:pt x="0" y="156"/>
                    </a:moveTo>
                    <a:lnTo>
                      <a:pt x="0" y="156"/>
                    </a:lnTo>
                    <a:cubicBezTo>
                      <a:pt x="0" y="156"/>
                      <a:pt x="62" y="156"/>
                      <a:pt x="94" y="156"/>
                    </a:cubicBezTo>
                    <a:cubicBezTo>
                      <a:pt x="156" y="156"/>
                      <a:pt x="156" y="187"/>
                      <a:pt x="187" y="219"/>
                    </a:cubicBezTo>
                    <a:cubicBezTo>
                      <a:pt x="250" y="250"/>
                      <a:pt x="312" y="187"/>
                      <a:pt x="312" y="187"/>
                    </a:cubicBezTo>
                    <a:cubicBezTo>
                      <a:pt x="344" y="187"/>
                      <a:pt x="375" y="281"/>
                      <a:pt x="375" y="187"/>
                    </a:cubicBezTo>
                    <a:cubicBezTo>
                      <a:pt x="375" y="94"/>
                      <a:pt x="312" y="31"/>
                      <a:pt x="250" y="31"/>
                    </a:cubicBezTo>
                    <a:cubicBezTo>
                      <a:pt x="219" y="0"/>
                      <a:pt x="156" y="31"/>
                      <a:pt x="125" y="31"/>
                    </a:cubicBezTo>
                    <a:cubicBezTo>
                      <a:pt x="94" y="31"/>
                      <a:pt x="0" y="156"/>
                      <a:pt x="0" y="15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20">
                <a:extLst>
                  <a:ext uri="{FF2B5EF4-FFF2-40B4-BE49-F238E27FC236}">
                    <a16:creationId xmlns:a16="http://schemas.microsoft.com/office/drawing/2014/main" id="{650523B9-1054-E94E-B6F0-456DDCCD8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1256" y="7678595"/>
                <a:ext cx="2257201" cy="3191936"/>
              </a:xfrm>
              <a:custGeom>
                <a:avLst/>
                <a:gdLst>
                  <a:gd name="T0" fmla="*/ 1031 w 4751"/>
                  <a:gd name="T1" fmla="*/ 281 h 6718"/>
                  <a:gd name="T2" fmla="*/ 1437 w 4751"/>
                  <a:gd name="T3" fmla="*/ 93 h 6718"/>
                  <a:gd name="T4" fmla="*/ 2031 w 4751"/>
                  <a:gd name="T5" fmla="*/ 187 h 6718"/>
                  <a:gd name="T6" fmla="*/ 1968 w 4751"/>
                  <a:gd name="T7" fmla="*/ 406 h 6718"/>
                  <a:gd name="T8" fmla="*/ 2250 w 4751"/>
                  <a:gd name="T9" fmla="*/ 562 h 6718"/>
                  <a:gd name="T10" fmla="*/ 2593 w 4751"/>
                  <a:gd name="T11" fmla="*/ 718 h 6718"/>
                  <a:gd name="T12" fmla="*/ 2937 w 4751"/>
                  <a:gd name="T13" fmla="*/ 562 h 6718"/>
                  <a:gd name="T14" fmla="*/ 3031 w 4751"/>
                  <a:gd name="T15" fmla="*/ 812 h 6718"/>
                  <a:gd name="T16" fmla="*/ 3343 w 4751"/>
                  <a:gd name="T17" fmla="*/ 625 h 6718"/>
                  <a:gd name="T18" fmla="*/ 3562 w 4751"/>
                  <a:gd name="T19" fmla="*/ 1031 h 6718"/>
                  <a:gd name="T20" fmla="*/ 3750 w 4751"/>
                  <a:gd name="T21" fmla="*/ 1780 h 6718"/>
                  <a:gd name="T22" fmla="*/ 4062 w 4751"/>
                  <a:gd name="T23" fmla="*/ 2186 h 6718"/>
                  <a:gd name="T24" fmla="*/ 4250 w 4751"/>
                  <a:gd name="T25" fmla="*/ 2592 h 6718"/>
                  <a:gd name="T26" fmla="*/ 4718 w 4751"/>
                  <a:gd name="T27" fmla="*/ 2436 h 6718"/>
                  <a:gd name="T28" fmla="*/ 4500 w 4751"/>
                  <a:gd name="T29" fmla="*/ 3124 h 6718"/>
                  <a:gd name="T30" fmla="*/ 4093 w 4751"/>
                  <a:gd name="T31" fmla="*/ 3624 h 6718"/>
                  <a:gd name="T32" fmla="*/ 3906 w 4751"/>
                  <a:gd name="T33" fmla="*/ 4124 h 6718"/>
                  <a:gd name="T34" fmla="*/ 4000 w 4751"/>
                  <a:gd name="T35" fmla="*/ 4530 h 6718"/>
                  <a:gd name="T36" fmla="*/ 3875 w 4751"/>
                  <a:gd name="T37" fmla="*/ 5030 h 6718"/>
                  <a:gd name="T38" fmla="*/ 3625 w 4751"/>
                  <a:gd name="T39" fmla="*/ 5436 h 6718"/>
                  <a:gd name="T40" fmla="*/ 3593 w 4751"/>
                  <a:gd name="T41" fmla="*/ 5749 h 6718"/>
                  <a:gd name="T42" fmla="*/ 3468 w 4751"/>
                  <a:gd name="T43" fmla="*/ 5905 h 6718"/>
                  <a:gd name="T44" fmla="*/ 2531 w 4751"/>
                  <a:gd name="T45" fmla="*/ 6686 h 6718"/>
                  <a:gd name="T46" fmla="*/ 2437 w 4751"/>
                  <a:gd name="T47" fmla="*/ 6373 h 6718"/>
                  <a:gd name="T48" fmla="*/ 2281 w 4751"/>
                  <a:gd name="T49" fmla="*/ 5999 h 6718"/>
                  <a:gd name="T50" fmla="*/ 2187 w 4751"/>
                  <a:gd name="T51" fmla="*/ 5467 h 6718"/>
                  <a:gd name="T52" fmla="*/ 2031 w 4751"/>
                  <a:gd name="T53" fmla="*/ 4905 h 6718"/>
                  <a:gd name="T54" fmla="*/ 2125 w 4751"/>
                  <a:gd name="T55" fmla="*/ 4405 h 6718"/>
                  <a:gd name="T56" fmla="*/ 1937 w 4751"/>
                  <a:gd name="T57" fmla="*/ 3686 h 6718"/>
                  <a:gd name="T58" fmla="*/ 1906 w 4751"/>
                  <a:gd name="T59" fmla="*/ 3249 h 6718"/>
                  <a:gd name="T60" fmla="*/ 1781 w 4751"/>
                  <a:gd name="T61" fmla="*/ 3092 h 6718"/>
                  <a:gd name="T62" fmla="*/ 1500 w 4751"/>
                  <a:gd name="T63" fmla="*/ 2905 h 6718"/>
                  <a:gd name="T64" fmla="*/ 1125 w 4751"/>
                  <a:gd name="T65" fmla="*/ 3061 h 6718"/>
                  <a:gd name="T66" fmla="*/ 750 w 4751"/>
                  <a:gd name="T67" fmla="*/ 3092 h 6718"/>
                  <a:gd name="T68" fmla="*/ 500 w 4751"/>
                  <a:gd name="T69" fmla="*/ 2967 h 6718"/>
                  <a:gd name="T70" fmla="*/ 125 w 4751"/>
                  <a:gd name="T71" fmla="*/ 2467 h 6718"/>
                  <a:gd name="T72" fmla="*/ 31 w 4751"/>
                  <a:gd name="T73" fmla="*/ 2124 h 6718"/>
                  <a:gd name="T74" fmla="*/ 125 w 4751"/>
                  <a:gd name="T75" fmla="*/ 1686 h 6718"/>
                  <a:gd name="T76" fmla="*/ 250 w 4751"/>
                  <a:gd name="T77" fmla="*/ 1000 h 6718"/>
                  <a:gd name="T78" fmla="*/ 562 w 4751"/>
                  <a:gd name="T79" fmla="*/ 593 h 6718"/>
                  <a:gd name="T80" fmla="*/ 812 w 4751"/>
                  <a:gd name="T81" fmla="*/ 281 h 6718"/>
                  <a:gd name="T82" fmla="*/ 3562 w 4751"/>
                  <a:gd name="T83" fmla="*/ 3467 h 6718"/>
                  <a:gd name="T84" fmla="*/ 3562 w 4751"/>
                  <a:gd name="T85" fmla="*/ 3467 h 6718"/>
                  <a:gd name="T86" fmla="*/ 3437 w 4751"/>
                  <a:gd name="T87" fmla="*/ 3717 h 6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51" h="6718">
                    <a:moveTo>
                      <a:pt x="1031" y="281"/>
                    </a:moveTo>
                    <a:lnTo>
                      <a:pt x="1031" y="281"/>
                    </a:lnTo>
                    <a:cubicBezTo>
                      <a:pt x="1031" y="250"/>
                      <a:pt x="1125" y="218"/>
                      <a:pt x="1187" y="187"/>
                    </a:cubicBezTo>
                    <a:cubicBezTo>
                      <a:pt x="1250" y="156"/>
                      <a:pt x="1406" y="93"/>
                      <a:pt x="1437" y="93"/>
                    </a:cubicBezTo>
                    <a:cubicBezTo>
                      <a:pt x="1468" y="93"/>
                      <a:pt x="1750" y="93"/>
                      <a:pt x="1781" y="62"/>
                    </a:cubicBezTo>
                    <a:cubicBezTo>
                      <a:pt x="1843" y="31"/>
                      <a:pt x="2000" y="0"/>
                      <a:pt x="2031" y="187"/>
                    </a:cubicBezTo>
                    <a:cubicBezTo>
                      <a:pt x="2062" y="343"/>
                      <a:pt x="1968" y="281"/>
                      <a:pt x="1937" y="312"/>
                    </a:cubicBezTo>
                    <a:cubicBezTo>
                      <a:pt x="1875" y="343"/>
                      <a:pt x="1937" y="406"/>
                      <a:pt x="1968" y="406"/>
                    </a:cubicBezTo>
                    <a:cubicBezTo>
                      <a:pt x="2000" y="406"/>
                      <a:pt x="2062" y="531"/>
                      <a:pt x="2125" y="531"/>
                    </a:cubicBezTo>
                    <a:cubicBezTo>
                      <a:pt x="2156" y="531"/>
                      <a:pt x="2250" y="562"/>
                      <a:pt x="2250" y="562"/>
                    </a:cubicBezTo>
                    <a:cubicBezTo>
                      <a:pt x="2250" y="562"/>
                      <a:pt x="2343" y="687"/>
                      <a:pt x="2406" y="687"/>
                    </a:cubicBezTo>
                    <a:cubicBezTo>
                      <a:pt x="2468" y="687"/>
                      <a:pt x="2562" y="812"/>
                      <a:pt x="2593" y="718"/>
                    </a:cubicBezTo>
                    <a:cubicBezTo>
                      <a:pt x="2656" y="656"/>
                      <a:pt x="2687" y="468"/>
                      <a:pt x="2750" y="500"/>
                    </a:cubicBezTo>
                    <a:cubicBezTo>
                      <a:pt x="2812" y="500"/>
                      <a:pt x="2875" y="562"/>
                      <a:pt x="2937" y="562"/>
                    </a:cubicBezTo>
                    <a:cubicBezTo>
                      <a:pt x="3031" y="562"/>
                      <a:pt x="3156" y="562"/>
                      <a:pt x="3187" y="593"/>
                    </a:cubicBezTo>
                    <a:cubicBezTo>
                      <a:pt x="3218" y="625"/>
                      <a:pt x="3031" y="781"/>
                      <a:pt x="3031" y="812"/>
                    </a:cubicBezTo>
                    <a:cubicBezTo>
                      <a:pt x="3062" y="843"/>
                      <a:pt x="3062" y="812"/>
                      <a:pt x="3125" y="718"/>
                    </a:cubicBezTo>
                    <a:cubicBezTo>
                      <a:pt x="3187" y="625"/>
                      <a:pt x="3281" y="625"/>
                      <a:pt x="3343" y="625"/>
                    </a:cubicBezTo>
                    <a:cubicBezTo>
                      <a:pt x="3406" y="593"/>
                      <a:pt x="3468" y="750"/>
                      <a:pt x="3468" y="781"/>
                    </a:cubicBezTo>
                    <a:cubicBezTo>
                      <a:pt x="3468" y="843"/>
                      <a:pt x="3531" y="906"/>
                      <a:pt x="3562" y="1031"/>
                    </a:cubicBezTo>
                    <a:cubicBezTo>
                      <a:pt x="3625" y="1125"/>
                      <a:pt x="3656" y="1250"/>
                      <a:pt x="3687" y="1375"/>
                    </a:cubicBezTo>
                    <a:cubicBezTo>
                      <a:pt x="3750" y="1468"/>
                      <a:pt x="3687" y="1686"/>
                      <a:pt x="3750" y="1780"/>
                    </a:cubicBezTo>
                    <a:cubicBezTo>
                      <a:pt x="3781" y="1842"/>
                      <a:pt x="3906" y="1905"/>
                      <a:pt x="3937" y="1999"/>
                    </a:cubicBezTo>
                    <a:cubicBezTo>
                      <a:pt x="3968" y="2092"/>
                      <a:pt x="4031" y="2186"/>
                      <a:pt x="4062" y="2186"/>
                    </a:cubicBezTo>
                    <a:cubicBezTo>
                      <a:pt x="4093" y="2186"/>
                      <a:pt x="4187" y="2374"/>
                      <a:pt x="4187" y="2436"/>
                    </a:cubicBezTo>
                    <a:cubicBezTo>
                      <a:pt x="4187" y="2467"/>
                      <a:pt x="4156" y="2561"/>
                      <a:pt x="4250" y="2592"/>
                    </a:cubicBezTo>
                    <a:cubicBezTo>
                      <a:pt x="4343" y="2592"/>
                      <a:pt x="4406" y="2530"/>
                      <a:pt x="4437" y="2499"/>
                    </a:cubicBezTo>
                    <a:cubicBezTo>
                      <a:pt x="4468" y="2499"/>
                      <a:pt x="4687" y="2374"/>
                      <a:pt x="4718" y="2436"/>
                    </a:cubicBezTo>
                    <a:cubicBezTo>
                      <a:pt x="4750" y="2467"/>
                      <a:pt x="4687" y="2686"/>
                      <a:pt x="4687" y="2717"/>
                    </a:cubicBezTo>
                    <a:cubicBezTo>
                      <a:pt x="4687" y="2780"/>
                      <a:pt x="4500" y="3061"/>
                      <a:pt x="4500" y="3124"/>
                    </a:cubicBezTo>
                    <a:cubicBezTo>
                      <a:pt x="4500" y="3186"/>
                      <a:pt x="4406" y="3311"/>
                      <a:pt x="4343" y="3342"/>
                    </a:cubicBezTo>
                    <a:cubicBezTo>
                      <a:pt x="4281" y="3342"/>
                      <a:pt x="4125" y="3561"/>
                      <a:pt x="4093" y="3624"/>
                    </a:cubicBezTo>
                    <a:cubicBezTo>
                      <a:pt x="4031" y="3686"/>
                      <a:pt x="3968" y="3842"/>
                      <a:pt x="3937" y="3874"/>
                    </a:cubicBezTo>
                    <a:cubicBezTo>
                      <a:pt x="3906" y="3874"/>
                      <a:pt x="3875" y="4092"/>
                      <a:pt x="3906" y="4124"/>
                    </a:cubicBezTo>
                    <a:cubicBezTo>
                      <a:pt x="3906" y="4155"/>
                      <a:pt x="3906" y="4311"/>
                      <a:pt x="3968" y="4374"/>
                    </a:cubicBezTo>
                    <a:cubicBezTo>
                      <a:pt x="4031" y="4436"/>
                      <a:pt x="4031" y="4467"/>
                      <a:pt x="4000" y="4530"/>
                    </a:cubicBezTo>
                    <a:cubicBezTo>
                      <a:pt x="4000" y="4592"/>
                      <a:pt x="4031" y="4717"/>
                      <a:pt x="4000" y="4811"/>
                    </a:cubicBezTo>
                    <a:cubicBezTo>
                      <a:pt x="4000" y="4905"/>
                      <a:pt x="3906" y="4998"/>
                      <a:pt x="3875" y="5030"/>
                    </a:cubicBezTo>
                    <a:cubicBezTo>
                      <a:pt x="3843" y="5061"/>
                      <a:pt x="3750" y="5155"/>
                      <a:pt x="3687" y="5249"/>
                    </a:cubicBezTo>
                    <a:cubicBezTo>
                      <a:pt x="3656" y="5311"/>
                      <a:pt x="3625" y="5374"/>
                      <a:pt x="3625" y="5436"/>
                    </a:cubicBezTo>
                    <a:cubicBezTo>
                      <a:pt x="3625" y="5467"/>
                      <a:pt x="3656" y="5592"/>
                      <a:pt x="3687" y="5655"/>
                    </a:cubicBezTo>
                    <a:cubicBezTo>
                      <a:pt x="3656" y="5686"/>
                      <a:pt x="3625" y="5717"/>
                      <a:pt x="3593" y="5749"/>
                    </a:cubicBezTo>
                    <a:cubicBezTo>
                      <a:pt x="3531" y="5780"/>
                      <a:pt x="3500" y="5780"/>
                      <a:pt x="3468" y="5811"/>
                    </a:cubicBezTo>
                    <a:cubicBezTo>
                      <a:pt x="3437" y="5811"/>
                      <a:pt x="3437" y="5874"/>
                      <a:pt x="3468" y="5905"/>
                    </a:cubicBezTo>
                    <a:cubicBezTo>
                      <a:pt x="3187" y="6186"/>
                      <a:pt x="2906" y="6467"/>
                      <a:pt x="2593" y="6717"/>
                    </a:cubicBezTo>
                    <a:cubicBezTo>
                      <a:pt x="2562" y="6717"/>
                      <a:pt x="2562" y="6686"/>
                      <a:pt x="2531" y="6686"/>
                    </a:cubicBezTo>
                    <a:cubicBezTo>
                      <a:pt x="2468" y="6655"/>
                      <a:pt x="2468" y="6592"/>
                      <a:pt x="2468" y="6499"/>
                    </a:cubicBezTo>
                    <a:cubicBezTo>
                      <a:pt x="2468" y="6405"/>
                      <a:pt x="2437" y="6373"/>
                      <a:pt x="2437" y="6373"/>
                    </a:cubicBezTo>
                    <a:cubicBezTo>
                      <a:pt x="2437" y="6373"/>
                      <a:pt x="2437" y="6217"/>
                      <a:pt x="2375" y="6155"/>
                    </a:cubicBezTo>
                    <a:cubicBezTo>
                      <a:pt x="2312" y="6092"/>
                      <a:pt x="2312" y="6030"/>
                      <a:pt x="2281" y="5999"/>
                    </a:cubicBezTo>
                    <a:cubicBezTo>
                      <a:pt x="2250" y="5936"/>
                      <a:pt x="2343" y="5811"/>
                      <a:pt x="2312" y="5717"/>
                    </a:cubicBezTo>
                    <a:cubicBezTo>
                      <a:pt x="2312" y="5624"/>
                      <a:pt x="2218" y="5530"/>
                      <a:pt x="2187" y="5467"/>
                    </a:cubicBezTo>
                    <a:cubicBezTo>
                      <a:pt x="2156" y="5436"/>
                      <a:pt x="2093" y="5280"/>
                      <a:pt x="2062" y="5217"/>
                    </a:cubicBezTo>
                    <a:cubicBezTo>
                      <a:pt x="2062" y="5155"/>
                      <a:pt x="2031" y="5061"/>
                      <a:pt x="2031" y="4905"/>
                    </a:cubicBezTo>
                    <a:cubicBezTo>
                      <a:pt x="2031" y="4749"/>
                      <a:pt x="2093" y="4655"/>
                      <a:pt x="2156" y="4592"/>
                    </a:cubicBezTo>
                    <a:cubicBezTo>
                      <a:pt x="2187" y="4561"/>
                      <a:pt x="2156" y="4499"/>
                      <a:pt x="2125" y="4405"/>
                    </a:cubicBezTo>
                    <a:cubicBezTo>
                      <a:pt x="2093" y="4311"/>
                      <a:pt x="2125" y="4155"/>
                      <a:pt x="2093" y="4092"/>
                    </a:cubicBezTo>
                    <a:cubicBezTo>
                      <a:pt x="2062" y="4061"/>
                      <a:pt x="2000" y="3749"/>
                      <a:pt x="1937" y="3686"/>
                    </a:cubicBezTo>
                    <a:cubicBezTo>
                      <a:pt x="1875" y="3655"/>
                      <a:pt x="1812" y="3655"/>
                      <a:pt x="1843" y="3530"/>
                    </a:cubicBezTo>
                    <a:cubicBezTo>
                      <a:pt x="1875" y="3436"/>
                      <a:pt x="1843" y="3342"/>
                      <a:pt x="1906" y="3249"/>
                    </a:cubicBezTo>
                    <a:cubicBezTo>
                      <a:pt x="1968" y="3186"/>
                      <a:pt x="1937" y="3155"/>
                      <a:pt x="1875" y="3092"/>
                    </a:cubicBezTo>
                    <a:cubicBezTo>
                      <a:pt x="1812" y="3061"/>
                      <a:pt x="1843" y="3030"/>
                      <a:pt x="1781" y="3092"/>
                    </a:cubicBezTo>
                    <a:cubicBezTo>
                      <a:pt x="1718" y="3124"/>
                      <a:pt x="1656" y="3155"/>
                      <a:pt x="1625" y="3124"/>
                    </a:cubicBezTo>
                    <a:cubicBezTo>
                      <a:pt x="1593" y="3061"/>
                      <a:pt x="1593" y="2967"/>
                      <a:pt x="1500" y="2905"/>
                    </a:cubicBezTo>
                    <a:cubicBezTo>
                      <a:pt x="1437" y="2842"/>
                      <a:pt x="1312" y="2874"/>
                      <a:pt x="1281" y="2874"/>
                    </a:cubicBezTo>
                    <a:cubicBezTo>
                      <a:pt x="1250" y="2905"/>
                      <a:pt x="1187" y="3030"/>
                      <a:pt x="1125" y="3061"/>
                    </a:cubicBezTo>
                    <a:cubicBezTo>
                      <a:pt x="1031" y="3061"/>
                      <a:pt x="968" y="3030"/>
                      <a:pt x="906" y="3030"/>
                    </a:cubicBezTo>
                    <a:cubicBezTo>
                      <a:pt x="812" y="3030"/>
                      <a:pt x="750" y="3061"/>
                      <a:pt x="750" y="3092"/>
                    </a:cubicBezTo>
                    <a:cubicBezTo>
                      <a:pt x="718" y="3155"/>
                      <a:pt x="718" y="3186"/>
                      <a:pt x="656" y="3124"/>
                    </a:cubicBezTo>
                    <a:cubicBezTo>
                      <a:pt x="593" y="3092"/>
                      <a:pt x="500" y="2967"/>
                      <a:pt x="500" y="2967"/>
                    </a:cubicBezTo>
                    <a:cubicBezTo>
                      <a:pt x="500" y="2967"/>
                      <a:pt x="406" y="2749"/>
                      <a:pt x="375" y="2655"/>
                    </a:cubicBezTo>
                    <a:cubicBezTo>
                      <a:pt x="343" y="2561"/>
                      <a:pt x="250" y="2561"/>
                      <a:pt x="125" y="2467"/>
                    </a:cubicBezTo>
                    <a:cubicBezTo>
                      <a:pt x="31" y="2405"/>
                      <a:pt x="93" y="2342"/>
                      <a:pt x="62" y="2249"/>
                    </a:cubicBezTo>
                    <a:cubicBezTo>
                      <a:pt x="62" y="2186"/>
                      <a:pt x="0" y="2155"/>
                      <a:pt x="31" y="2124"/>
                    </a:cubicBezTo>
                    <a:cubicBezTo>
                      <a:pt x="62" y="2124"/>
                      <a:pt x="62" y="2061"/>
                      <a:pt x="125" y="1967"/>
                    </a:cubicBezTo>
                    <a:cubicBezTo>
                      <a:pt x="187" y="1842"/>
                      <a:pt x="156" y="1749"/>
                      <a:pt x="125" y="1686"/>
                    </a:cubicBezTo>
                    <a:cubicBezTo>
                      <a:pt x="125" y="1624"/>
                      <a:pt x="62" y="1530"/>
                      <a:pt x="125" y="1406"/>
                    </a:cubicBezTo>
                    <a:cubicBezTo>
                      <a:pt x="187" y="1312"/>
                      <a:pt x="218" y="1062"/>
                      <a:pt x="250" y="1000"/>
                    </a:cubicBezTo>
                    <a:cubicBezTo>
                      <a:pt x="312" y="937"/>
                      <a:pt x="437" y="875"/>
                      <a:pt x="500" y="843"/>
                    </a:cubicBezTo>
                    <a:cubicBezTo>
                      <a:pt x="562" y="812"/>
                      <a:pt x="531" y="718"/>
                      <a:pt x="562" y="593"/>
                    </a:cubicBezTo>
                    <a:cubicBezTo>
                      <a:pt x="593" y="468"/>
                      <a:pt x="656" y="406"/>
                      <a:pt x="687" y="406"/>
                    </a:cubicBezTo>
                    <a:cubicBezTo>
                      <a:pt x="687" y="406"/>
                      <a:pt x="750" y="343"/>
                      <a:pt x="812" y="281"/>
                    </a:cubicBezTo>
                    <a:cubicBezTo>
                      <a:pt x="875" y="250"/>
                      <a:pt x="1000" y="281"/>
                      <a:pt x="1031" y="281"/>
                    </a:cubicBezTo>
                    <a:close/>
                    <a:moveTo>
                      <a:pt x="3562" y="3467"/>
                    </a:moveTo>
                    <a:lnTo>
                      <a:pt x="3562" y="3467"/>
                    </a:lnTo>
                    <a:lnTo>
                      <a:pt x="3562" y="3467"/>
                    </a:lnTo>
                    <a:cubicBezTo>
                      <a:pt x="3531" y="3436"/>
                      <a:pt x="3437" y="3467"/>
                      <a:pt x="3437" y="3499"/>
                    </a:cubicBezTo>
                    <a:cubicBezTo>
                      <a:pt x="3406" y="3530"/>
                      <a:pt x="3375" y="3717"/>
                      <a:pt x="3437" y="3717"/>
                    </a:cubicBezTo>
                    <a:cubicBezTo>
                      <a:pt x="3500" y="3749"/>
                      <a:pt x="3593" y="3530"/>
                      <a:pt x="3562" y="34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21">
                <a:extLst>
                  <a:ext uri="{FF2B5EF4-FFF2-40B4-BE49-F238E27FC236}">
                    <a16:creationId xmlns:a16="http://schemas.microsoft.com/office/drawing/2014/main" id="{87B65F1F-9E68-484B-99A0-4BDDAB7C7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3298" y="7544462"/>
                <a:ext cx="75450" cy="90120"/>
              </a:xfrm>
              <a:custGeom>
                <a:avLst/>
                <a:gdLst>
                  <a:gd name="T0" fmla="*/ 93 w 157"/>
                  <a:gd name="T1" fmla="*/ 0 h 189"/>
                  <a:gd name="T2" fmla="*/ 93 w 157"/>
                  <a:gd name="T3" fmla="*/ 0 h 189"/>
                  <a:gd name="T4" fmla="*/ 31 w 157"/>
                  <a:gd name="T5" fmla="*/ 157 h 189"/>
                  <a:gd name="T6" fmla="*/ 125 w 157"/>
                  <a:gd name="T7" fmla="*/ 125 h 189"/>
                  <a:gd name="T8" fmla="*/ 93 w 157"/>
                  <a:gd name="T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89">
                    <a:moveTo>
                      <a:pt x="93" y="0"/>
                    </a:moveTo>
                    <a:lnTo>
                      <a:pt x="93" y="0"/>
                    </a:lnTo>
                    <a:cubicBezTo>
                      <a:pt x="31" y="0"/>
                      <a:pt x="0" y="125"/>
                      <a:pt x="31" y="157"/>
                    </a:cubicBezTo>
                    <a:cubicBezTo>
                      <a:pt x="62" y="188"/>
                      <a:pt x="93" y="188"/>
                      <a:pt x="125" y="125"/>
                    </a:cubicBezTo>
                    <a:cubicBezTo>
                      <a:pt x="156" y="94"/>
                      <a:pt x="125" y="0"/>
                      <a:pt x="93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22">
                <a:extLst>
                  <a:ext uri="{FF2B5EF4-FFF2-40B4-BE49-F238E27FC236}">
                    <a16:creationId xmlns:a16="http://schemas.microsoft.com/office/drawing/2014/main" id="{2D4B3B5C-FA43-B345-ABF0-4B92F47E3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5152" y="7559132"/>
                <a:ext cx="44013" cy="60779"/>
              </a:xfrm>
              <a:custGeom>
                <a:avLst/>
                <a:gdLst>
                  <a:gd name="T0" fmla="*/ 31 w 94"/>
                  <a:gd name="T1" fmla="*/ 93 h 126"/>
                  <a:gd name="T2" fmla="*/ 31 w 94"/>
                  <a:gd name="T3" fmla="*/ 93 h 126"/>
                  <a:gd name="T4" fmla="*/ 62 w 94"/>
                  <a:gd name="T5" fmla="*/ 93 h 126"/>
                  <a:gd name="T6" fmla="*/ 31 w 94"/>
                  <a:gd name="T7" fmla="*/ 9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26">
                    <a:moveTo>
                      <a:pt x="31" y="93"/>
                    </a:moveTo>
                    <a:lnTo>
                      <a:pt x="31" y="93"/>
                    </a:lnTo>
                    <a:cubicBezTo>
                      <a:pt x="0" y="125"/>
                      <a:pt x="62" y="125"/>
                      <a:pt x="62" y="93"/>
                    </a:cubicBezTo>
                    <a:cubicBezTo>
                      <a:pt x="93" y="62"/>
                      <a:pt x="62" y="0"/>
                      <a:pt x="31" y="9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23">
                <a:extLst>
                  <a:ext uri="{FF2B5EF4-FFF2-40B4-BE49-F238E27FC236}">
                    <a16:creationId xmlns:a16="http://schemas.microsoft.com/office/drawing/2014/main" id="{EEA10BDC-FD9D-4440-9AEC-A4F55EDEC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0005" y="7663923"/>
                <a:ext cx="119462" cy="90121"/>
              </a:xfrm>
              <a:custGeom>
                <a:avLst/>
                <a:gdLst>
                  <a:gd name="T0" fmla="*/ 31 w 251"/>
                  <a:gd name="T1" fmla="*/ 0 h 189"/>
                  <a:gd name="T2" fmla="*/ 31 w 251"/>
                  <a:gd name="T3" fmla="*/ 0 h 189"/>
                  <a:gd name="T4" fmla="*/ 94 w 251"/>
                  <a:gd name="T5" fmla="*/ 94 h 189"/>
                  <a:gd name="T6" fmla="*/ 156 w 251"/>
                  <a:gd name="T7" fmla="*/ 157 h 189"/>
                  <a:gd name="T8" fmla="*/ 250 w 251"/>
                  <a:gd name="T9" fmla="*/ 94 h 189"/>
                  <a:gd name="T10" fmla="*/ 156 w 251"/>
                  <a:gd name="T11" fmla="*/ 0 h 189"/>
                  <a:gd name="T12" fmla="*/ 31 w 251"/>
                  <a:gd name="T1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189">
                    <a:moveTo>
                      <a:pt x="31" y="0"/>
                    </a:moveTo>
                    <a:lnTo>
                      <a:pt x="31" y="0"/>
                    </a:lnTo>
                    <a:cubicBezTo>
                      <a:pt x="0" y="32"/>
                      <a:pt x="63" y="94"/>
                      <a:pt x="94" y="94"/>
                    </a:cubicBezTo>
                    <a:cubicBezTo>
                      <a:pt x="125" y="125"/>
                      <a:pt x="125" y="157"/>
                      <a:pt x="156" y="157"/>
                    </a:cubicBezTo>
                    <a:cubicBezTo>
                      <a:pt x="188" y="188"/>
                      <a:pt x="250" y="157"/>
                      <a:pt x="250" y="94"/>
                    </a:cubicBezTo>
                    <a:cubicBezTo>
                      <a:pt x="219" y="0"/>
                      <a:pt x="156" y="0"/>
                      <a:pt x="156" y="0"/>
                    </a:cubicBezTo>
                    <a:cubicBezTo>
                      <a:pt x="125" y="0"/>
                      <a:pt x="63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24">
                <a:extLst>
                  <a:ext uri="{FF2B5EF4-FFF2-40B4-BE49-F238E27FC236}">
                    <a16:creationId xmlns:a16="http://schemas.microsoft.com/office/drawing/2014/main" id="{94292967-C711-A448-8129-61DBA1BF2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8084" y="6922002"/>
                <a:ext cx="163474" cy="192815"/>
              </a:xfrm>
              <a:custGeom>
                <a:avLst/>
                <a:gdLst>
                  <a:gd name="T0" fmla="*/ 187 w 344"/>
                  <a:gd name="T1" fmla="*/ 0 h 407"/>
                  <a:gd name="T2" fmla="*/ 187 w 344"/>
                  <a:gd name="T3" fmla="*/ 0 h 407"/>
                  <a:gd name="T4" fmla="*/ 93 w 344"/>
                  <a:gd name="T5" fmla="*/ 94 h 407"/>
                  <a:gd name="T6" fmla="*/ 31 w 344"/>
                  <a:gd name="T7" fmla="*/ 156 h 407"/>
                  <a:gd name="T8" fmla="*/ 31 w 344"/>
                  <a:gd name="T9" fmla="*/ 281 h 407"/>
                  <a:gd name="T10" fmla="*/ 93 w 344"/>
                  <a:gd name="T11" fmla="*/ 406 h 407"/>
                  <a:gd name="T12" fmla="*/ 218 w 344"/>
                  <a:gd name="T13" fmla="*/ 344 h 407"/>
                  <a:gd name="T14" fmla="*/ 343 w 344"/>
                  <a:gd name="T15" fmla="*/ 187 h 407"/>
                  <a:gd name="T16" fmla="*/ 281 w 344"/>
                  <a:gd name="T17" fmla="*/ 31 h 407"/>
                  <a:gd name="T18" fmla="*/ 187 w 344"/>
                  <a:gd name="T19" fmla="*/ 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4" h="407">
                    <a:moveTo>
                      <a:pt x="187" y="0"/>
                    </a:moveTo>
                    <a:lnTo>
                      <a:pt x="187" y="0"/>
                    </a:lnTo>
                    <a:cubicBezTo>
                      <a:pt x="156" y="0"/>
                      <a:pt x="125" y="94"/>
                      <a:pt x="93" y="94"/>
                    </a:cubicBezTo>
                    <a:cubicBezTo>
                      <a:pt x="62" y="94"/>
                      <a:pt x="31" y="94"/>
                      <a:pt x="31" y="156"/>
                    </a:cubicBezTo>
                    <a:cubicBezTo>
                      <a:pt x="62" y="219"/>
                      <a:pt x="62" y="250"/>
                      <a:pt x="31" y="281"/>
                    </a:cubicBezTo>
                    <a:cubicBezTo>
                      <a:pt x="0" y="312"/>
                      <a:pt x="31" y="406"/>
                      <a:pt x="93" y="406"/>
                    </a:cubicBezTo>
                    <a:cubicBezTo>
                      <a:pt x="125" y="406"/>
                      <a:pt x="187" y="375"/>
                      <a:pt x="218" y="344"/>
                    </a:cubicBezTo>
                    <a:cubicBezTo>
                      <a:pt x="281" y="312"/>
                      <a:pt x="343" y="281"/>
                      <a:pt x="343" y="187"/>
                    </a:cubicBezTo>
                    <a:cubicBezTo>
                      <a:pt x="343" y="125"/>
                      <a:pt x="312" y="62"/>
                      <a:pt x="281" y="31"/>
                    </a:cubicBezTo>
                    <a:cubicBezTo>
                      <a:pt x="281" y="0"/>
                      <a:pt x="218" y="0"/>
                      <a:pt x="18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25">
                <a:extLst>
                  <a:ext uri="{FF2B5EF4-FFF2-40B4-BE49-F238E27FC236}">
                    <a16:creationId xmlns:a16="http://schemas.microsoft.com/office/drawing/2014/main" id="{7CCB82CD-EC48-1449-BB0F-47BA8FA2F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2875" y="6758528"/>
                <a:ext cx="312277" cy="402398"/>
              </a:xfrm>
              <a:custGeom>
                <a:avLst/>
                <a:gdLst>
                  <a:gd name="T0" fmla="*/ 32 w 658"/>
                  <a:gd name="T1" fmla="*/ 125 h 845"/>
                  <a:gd name="T2" fmla="*/ 32 w 658"/>
                  <a:gd name="T3" fmla="*/ 125 h 845"/>
                  <a:gd name="T4" fmla="*/ 32 w 658"/>
                  <a:gd name="T5" fmla="*/ 250 h 845"/>
                  <a:gd name="T6" fmla="*/ 157 w 658"/>
                  <a:gd name="T7" fmla="*/ 406 h 845"/>
                  <a:gd name="T8" fmla="*/ 282 w 658"/>
                  <a:gd name="T9" fmla="*/ 500 h 845"/>
                  <a:gd name="T10" fmla="*/ 94 w 658"/>
                  <a:gd name="T11" fmla="*/ 719 h 845"/>
                  <a:gd name="T12" fmla="*/ 250 w 658"/>
                  <a:gd name="T13" fmla="*/ 750 h 845"/>
                  <a:gd name="T14" fmla="*/ 250 w 658"/>
                  <a:gd name="T15" fmla="*/ 844 h 845"/>
                  <a:gd name="T16" fmla="*/ 344 w 658"/>
                  <a:gd name="T17" fmla="*/ 781 h 845"/>
                  <a:gd name="T18" fmla="*/ 532 w 658"/>
                  <a:gd name="T19" fmla="*/ 813 h 845"/>
                  <a:gd name="T20" fmla="*/ 625 w 658"/>
                  <a:gd name="T21" fmla="*/ 688 h 845"/>
                  <a:gd name="T22" fmla="*/ 532 w 658"/>
                  <a:gd name="T23" fmla="*/ 500 h 845"/>
                  <a:gd name="T24" fmla="*/ 375 w 658"/>
                  <a:gd name="T25" fmla="*/ 313 h 845"/>
                  <a:gd name="T26" fmla="*/ 469 w 658"/>
                  <a:gd name="T27" fmla="*/ 125 h 845"/>
                  <a:gd name="T28" fmla="*/ 250 w 658"/>
                  <a:gd name="T29" fmla="*/ 63 h 845"/>
                  <a:gd name="T30" fmla="*/ 125 w 658"/>
                  <a:gd name="T31" fmla="*/ 94 h 845"/>
                  <a:gd name="T32" fmla="*/ 32 w 658"/>
                  <a:gd name="T33" fmla="*/ 125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8" h="845">
                    <a:moveTo>
                      <a:pt x="32" y="125"/>
                    </a:moveTo>
                    <a:lnTo>
                      <a:pt x="32" y="125"/>
                    </a:lnTo>
                    <a:cubicBezTo>
                      <a:pt x="0" y="125"/>
                      <a:pt x="0" y="219"/>
                      <a:pt x="32" y="250"/>
                    </a:cubicBezTo>
                    <a:cubicBezTo>
                      <a:pt x="63" y="281"/>
                      <a:pt x="94" y="375"/>
                      <a:pt x="157" y="406"/>
                    </a:cubicBezTo>
                    <a:cubicBezTo>
                      <a:pt x="219" y="438"/>
                      <a:pt x="344" y="469"/>
                      <a:pt x="282" y="500"/>
                    </a:cubicBezTo>
                    <a:cubicBezTo>
                      <a:pt x="250" y="531"/>
                      <a:pt x="125" y="688"/>
                      <a:pt x="94" y="719"/>
                    </a:cubicBezTo>
                    <a:cubicBezTo>
                      <a:pt x="94" y="781"/>
                      <a:pt x="250" y="750"/>
                      <a:pt x="250" y="750"/>
                    </a:cubicBezTo>
                    <a:cubicBezTo>
                      <a:pt x="250" y="750"/>
                      <a:pt x="219" y="813"/>
                      <a:pt x="250" y="844"/>
                    </a:cubicBezTo>
                    <a:cubicBezTo>
                      <a:pt x="282" y="844"/>
                      <a:pt x="282" y="781"/>
                      <a:pt x="344" y="781"/>
                    </a:cubicBezTo>
                    <a:cubicBezTo>
                      <a:pt x="375" y="781"/>
                      <a:pt x="469" y="813"/>
                      <a:pt x="532" y="813"/>
                    </a:cubicBezTo>
                    <a:cubicBezTo>
                      <a:pt x="563" y="813"/>
                      <a:pt x="657" y="719"/>
                      <a:pt x="625" y="688"/>
                    </a:cubicBezTo>
                    <a:cubicBezTo>
                      <a:pt x="625" y="625"/>
                      <a:pt x="563" y="531"/>
                      <a:pt x="532" y="500"/>
                    </a:cubicBezTo>
                    <a:cubicBezTo>
                      <a:pt x="469" y="469"/>
                      <a:pt x="407" y="344"/>
                      <a:pt x="375" y="313"/>
                    </a:cubicBezTo>
                    <a:cubicBezTo>
                      <a:pt x="344" y="281"/>
                      <a:pt x="500" y="156"/>
                      <a:pt x="469" y="125"/>
                    </a:cubicBezTo>
                    <a:cubicBezTo>
                      <a:pt x="438" y="63"/>
                      <a:pt x="313" y="94"/>
                      <a:pt x="250" y="63"/>
                    </a:cubicBezTo>
                    <a:cubicBezTo>
                      <a:pt x="219" y="0"/>
                      <a:pt x="157" y="63"/>
                      <a:pt x="125" y="94"/>
                    </a:cubicBezTo>
                    <a:cubicBezTo>
                      <a:pt x="125" y="156"/>
                      <a:pt x="63" y="94"/>
                      <a:pt x="32" y="12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26">
                <a:extLst>
                  <a:ext uri="{FF2B5EF4-FFF2-40B4-BE49-F238E27FC236}">
                    <a16:creationId xmlns:a16="http://schemas.microsoft.com/office/drawing/2014/main" id="{11A040B4-7684-DC42-8525-9392CC98F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2754" y="6177986"/>
                <a:ext cx="2198518" cy="2630255"/>
              </a:xfrm>
              <a:custGeom>
                <a:avLst/>
                <a:gdLst>
                  <a:gd name="T0" fmla="*/ 406 w 4626"/>
                  <a:gd name="T1" fmla="*/ 2282 h 5532"/>
                  <a:gd name="T2" fmla="*/ 781 w 4626"/>
                  <a:gd name="T3" fmla="*/ 2094 h 5532"/>
                  <a:gd name="T4" fmla="*/ 1094 w 4626"/>
                  <a:gd name="T5" fmla="*/ 1750 h 5532"/>
                  <a:gd name="T6" fmla="*/ 1281 w 4626"/>
                  <a:gd name="T7" fmla="*/ 1469 h 5532"/>
                  <a:gd name="T8" fmla="*/ 1469 w 4626"/>
                  <a:gd name="T9" fmla="*/ 1688 h 5532"/>
                  <a:gd name="T10" fmla="*/ 1750 w 4626"/>
                  <a:gd name="T11" fmla="*/ 1657 h 5532"/>
                  <a:gd name="T12" fmla="*/ 2094 w 4626"/>
                  <a:gd name="T13" fmla="*/ 1532 h 5532"/>
                  <a:gd name="T14" fmla="*/ 2281 w 4626"/>
                  <a:gd name="T15" fmla="*/ 1250 h 5532"/>
                  <a:gd name="T16" fmla="*/ 2625 w 4626"/>
                  <a:gd name="T17" fmla="*/ 1094 h 5532"/>
                  <a:gd name="T18" fmla="*/ 2156 w 4626"/>
                  <a:gd name="T19" fmla="*/ 1032 h 5532"/>
                  <a:gd name="T20" fmla="*/ 2219 w 4626"/>
                  <a:gd name="T21" fmla="*/ 625 h 5532"/>
                  <a:gd name="T22" fmla="*/ 1969 w 4626"/>
                  <a:gd name="T23" fmla="*/ 1063 h 5532"/>
                  <a:gd name="T24" fmla="*/ 1812 w 4626"/>
                  <a:gd name="T25" fmla="*/ 1500 h 5532"/>
                  <a:gd name="T26" fmla="*/ 1469 w 4626"/>
                  <a:gd name="T27" fmla="*/ 1250 h 5532"/>
                  <a:gd name="T28" fmla="*/ 1094 w 4626"/>
                  <a:gd name="T29" fmla="*/ 1188 h 5532"/>
                  <a:gd name="T30" fmla="*/ 1625 w 4626"/>
                  <a:gd name="T31" fmla="*/ 532 h 5532"/>
                  <a:gd name="T32" fmla="*/ 2844 w 4626"/>
                  <a:gd name="T33" fmla="*/ 188 h 5532"/>
                  <a:gd name="T34" fmla="*/ 3125 w 4626"/>
                  <a:gd name="T35" fmla="*/ 563 h 5532"/>
                  <a:gd name="T36" fmla="*/ 3219 w 4626"/>
                  <a:gd name="T37" fmla="*/ 719 h 5532"/>
                  <a:gd name="T38" fmla="*/ 4219 w 4626"/>
                  <a:gd name="T39" fmla="*/ 2282 h 5532"/>
                  <a:gd name="T40" fmla="*/ 3937 w 4626"/>
                  <a:gd name="T41" fmla="*/ 2375 h 5532"/>
                  <a:gd name="T42" fmla="*/ 4156 w 4626"/>
                  <a:gd name="T43" fmla="*/ 2938 h 5532"/>
                  <a:gd name="T44" fmla="*/ 4250 w 4626"/>
                  <a:gd name="T45" fmla="*/ 3313 h 5532"/>
                  <a:gd name="T46" fmla="*/ 4375 w 4626"/>
                  <a:gd name="T47" fmla="*/ 2844 h 5532"/>
                  <a:gd name="T48" fmla="*/ 4156 w 4626"/>
                  <a:gd name="T49" fmla="*/ 2594 h 5532"/>
                  <a:gd name="T50" fmla="*/ 4625 w 4626"/>
                  <a:gd name="T51" fmla="*/ 4250 h 5532"/>
                  <a:gd name="T52" fmla="*/ 4250 w 4626"/>
                  <a:gd name="T53" fmla="*/ 4125 h 5532"/>
                  <a:gd name="T54" fmla="*/ 4156 w 4626"/>
                  <a:gd name="T55" fmla="*/ 4250 h 5532"/>
                  <a:gd name="T56" fmla="*/ 4437 w 4626"/>
                  <a:gd name="T57" fmla="*/ 4407 h 5532"/>
                  <a:gd name="T58" fmla="*/ 4625 w 4626"/>
                  <a:gd name="T59" fmla="*/ 4438 h 5532"/>
                  <a:gd name="T60" fmla="*/ 4594 w 4626"/>
                  <a:gd name="T61" fmla="*/ 4999 h 5532"/>
                  <a:gd name="T62" fmla="*/ 3906 w 4626"/>
                  <a:gd name="T63" fmla="*/ 5437 h 5532"/>
                  <a:gd name="T64" fmla="*/ 3562 w 4626"/>
                  <a:gd name="T65" fmla="*/ 4968 h 5532"/>
                  <a:gd name="T66" fmla="*/ 3250 w 4626"/>
                  <a:gd name="T67" fmla="*/ 4344 h 5532"/>
                  <a:gd name="T68" fmla="*/ 2844 w 4626"/>
                  <a:gd name="T69" fmla="*/ 3938 h 5532"/>
                  <a:gd name="T70" fmla="*/ 3156 w 4626"/>
                  <a:gd name="T71" fmla="*/ 3375 h 5532"/>
                  <a:gd name="T72" fmla="*/ 2781 w 4626"/>
                  <a:gd name="T73" fmla="*/ 3344 h 5532"/>
                  <a:gd name="T74" fmla="*/ 2469 w 4626"/>
                  <a:gd name="T75" fmla="*/ 2907 h 5532"/>
                  <a:gd name="T76" fmla="*/ 2375 w 4626"/>
                  <a:gd name="T77" fmla="*/ 3157 h 5532"/>
                  <a:gd name="T78" fmla="*/ 2094 w 4626"/>
                  <a:gd name="T79" fmla="*/ 3063 h 5532"/>
                  <a:gd name="T80" fmla="*/ 1687 w 4626"/>
                  <a:gd name="T81" fmla="*/ 2563 h 5532"/>
                  <a:gd name="T82" fmla="*/ 1812 w 4626"/>
                  <a:gd name="T83" fmla="*/ 2844 h 5532"/>
                  <a:gd name="T84" fmla="*/ 1875 w 4626"/>
                  <a:gd name="T85" fmla="*/ 3188 h 5532"/>
                  <a:gd name="T86" fmla="*/ 1531 w 4626"/>
                  <a:gd name="T87" fmla="*/ 2844 h 5532"/>
                  <a:gd name="T88" fmla="*/ 1125 w 4626"/>
                  <a:gd name="T89" fmla="*/ 2719 h 5532"/>
                  <a:gd name="T90" fmla="*/ 781 w 4626"/>
                  <a:gd name="T91" fmla="*/ 2907 h 5532"/>
                  <a:gd name="T92" fmla="*/ 531 w 4626"/>
                  <a:gd name="T93" fmla="*/ 3282 h 5532"/>
                  <a:gd name="T94" fmla="*/ 250 w 4626"/>
                  <a:gd name="T95" fmla="*/ 3282 h 5532"/>
                  <a:gd name="T96" fmla="*/ 31 w 4626"/>
                  <a:gd name="T97" fmla="*/ 3032 h 5532"/>
                  <a:gd name="T98" fmla="*/ 375 w 4626"/>
                  <a:gd name="T99" fmla="*/ 2657 h 5532"/>
                  <a:gd name="T100" fmla="*/ 2812 w 4626"/>
                  <a:gd name="T101" fmla="*/ 1032 h 5532"/>
                  <a:gd name="T102" fmla="*/ 2969 w 4626"/>
                  <a:gd name="T103" fmla="*/ 1125 h 5532"/>
                  <a:gd name="T104" fmla="*/ 2594 w 4626"/>
                  <a:gd name="T105" fmla="*/ 2938 h 5532"/>
                  <a:gd name="T106" fmla="*/ 2906 w 4626"/>
                  <a:gd name="T107" fmla="*/ 2844 h 5532"/>
                  <a:gd name="T108" fmla="*/ 3531 w 4626"/>
                  <a:gd name="T109" fmla="*/ 2875 h 5532"/>
                  <a:gd name="T110" fmla="*/ 3219 w 4626"/>
                  <a:gd name="T111" fmla="*/ 2438 h 5532"/>
                  <a:gd name="T112" fmla="*/ 3094 w 4626"/>
                  <a:gd name="T113" fmla="*/ 2532 h 5532"/>
                  <a:gd name="T114" fmla="*/ 2750 w 4626"/>
                  <a:gd name="T115" fmla="*/ 2438 h 5532"/>
                  <a:gd name="T116" fmla="*/ 2594 w 4626"/>
                  <a:gd name="T117" fmla="*/ 2938 h 5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26" h="5532">
                    <a:moveTo>
                      <a:pt x="625" y="2407"/>
                    </a:moveTo>
                    <a:lnTo>
                      <a:pt x="625" y="2407"/>
                    </a:lnTo>
                    <a:cubicBezTo>
                      <a:pt x="594" y="2344"/>
                      <a:pt x="500" y="2282"/>
                      <a:pt x="406" y="2282"/>
                    </a:cubicBezTo>
                    <a:cubicBezTo>
                      <a:pt x="344" y="2250"/>
                      <a:pt x="344" y="2219"/>
                      <a:pt x="437" y="2188"/>
                    </a:cubicBezTo>
                    <a:cubicBezTo>
                      <a:pt x="500" y="2188"/>
                      <a:pt x="500" y="2157"/>
                      <a:pt x="562" y="2125"/>
                    </a:cubicBezTo>
                    <a:cubicBezTo>
                      <a:pt x="656" y="2125"/>
                      <a:pt x="719" y="2094"/>
                      <a:pt x="781" y="2094"/>
                    </a:cubicBezTo>
                    <a:cubicBezTo>
                      <a:pt x="812" y="2094"/>
                      <a:pt x="812" y="2032"/>
                      <a:pt x="812" y="1969"/>
                    </a:cubicBezTo>
                    <a:cubicBezTo>
                      <a:pt x="812" y="1938"/>
                      <a:pt x="969" y="1907"/>
                      <a:pt x="969" y="1907"/>
                    </a:cubicBezTo>
                    <a:cubicBezTo>
                      <a:pt x="969" y="1907"/>
                      <a:pt x="1062" y="1813"/>
                      <a:pt x="1094" y="1750"/>
                    </a:cubicBezTo>
                    <a:cubicBezTo>
                      <a:pt x="1125" y="1719"/>
                      <a:pt x="1219" y="1719"/>
                      <a:pt x="1281" y="1750"/>
                    </a:cubicBezTo>
                    <a:cubicBezTo>
                      <a:pt x="1344" y="1782"/>
                      <a:pt x="1281" y="1688"/>
                      <a:pt x="1250" y="1657"/>
                    </a:cubicBezTo>
                    <a:cubicBezTo>
                      <a:pt x="1219" y="1625"/>
                      <a:pt x="1250" y="1532"/>
                      <a:pt x="1281" y="1469"/>
                    </a:cubicBezTo>
                    <a:cubicBezTo>
                      <a:pt x="1281" y="1438"/>
                      <a:pt x="1375" y="1407"/>
                      <a:pt x="1406" y="1438"/>
                    </a:cubicBezTo>
                    <a:cubicBezTo>
                      <a:pt x="1437" y="1438"/>
                      <a:pt x="1406" y="1500"/>
                      <a:pt x="1437" y="1563"/>
                    </a:cubicBezTo>
                    <a:cubicBezTo>
                      <a:pt x="1437" y="1625"/>
                      <a:pt x="1469" y="1688"/>
                      <a:pt x="1469" y="1688"/>
                    </a:cubicBezTo>
                    <a:cubicBezTo>
                      <a:pt x="1531" y="1657"/>
                      <a:pt x="1531" y="1657"/>
                      <a:pt x="1531" y="1657"/>
                    </a:cubicBezTo>
                    <a:cubicBezTo>
                      <a:pt x="1531" y="1657"/>
                      <a:pt x="1531" y="1657"/>
                      <a:pt x="1594" y="1657"/>
                    </a:cubicBezTo>
                    <a:cubicBezTo>
                      <a:pt x="1687" y="1657"/>
                      <a:pt x="1687" y="1657"/>
                      <a:pt x="1750" y="1657"/>
                    </a:cubicBezTo>
                    <a:cubicBezTo>
                      <a:pt x="1781" y="1625"/>
                      <a:pt x="1844" y="1657"/>
                      <a:pt x="1875" y="1625"/>
                    </a:cubicBezTo>
                    <a:cubicBezTo>
                      <a:pt x="1875" y="1625"/>
                      <a:pt x="1937" y="1625"/>
                      <a:pt x="2031" y="1657"/>
                    </a:cubicBezTo>
                    <a:cubicBezTo>
                      <a:pt x="2125" y="1688"/>
                      <a:pt x="2062" y="1594"/>
                      <a:pt x="2094" y="1532"/>
                    </a:cubicBezTo>
                    <a:cubicBezTo>
                      <a:pt x="2125" y="1469"/>
                      <a:pt x="2156" y="1344"/>
                      <a:pt x="2187" y="1375"/>
                    </a:cubicBezTo>
                    <a:cubicBezTo>
                      <a:pt x="2250" y="1375"/>
                      <a:pt x="2312" y="1407"/>
                      <a:pt x="2344" y="1375"/>
                    </a:cubicBezTo>
                    <a:cubicBezTo>
                      <a:pt x="2406" y="1344"/>
                      <a:pt x="2281" y="1282"/>
                      <a:pt x="2281" y="1250"/>
                    </a:cubicBezTo>
                    <a:cubicBezTo>
                      <a:pt x="2281" y="1250"/>
                      <a:pt x="2375" y="1250"/>
                      <a:pt x="2469" y="1219"/>
                    </a:cubicBezTo>
                    <a:cubicBezTo>
                      <a:pt x="2562" y="1219"/>
                      <a:pt x="2625" y="1219"/>
                      <a:pt x="2687" y="1219"/>
                    </a:cubicBezTo>
                    <a:cubicBezTo>
                      <a:pt x="2719" y="1188"/>
                      <a:pt x="2656" y="1094"/>
                      <a:pt x="2625" y="1094"/>
                    </a:cubicBezTo>
                    <a:cubicBezTo>
                      <a:pt x="2625" y="1094"/>
                      <a:pt x="2500" y="1094"/>
                      <a:pt x="2437" y="1094"/>
                    </a:cubicBezTo>
                    <a:cubicBezTo>
                      <a:pt x="2375" y="1094"/>
                      <a:pt x="2312" y="1157"/>
                      <a:pt x="2250" y="1157"/>
                    </a:cubicBezTo>
                    <a:cubicBezTo>
                      <a:pt x="2219" y="1188"/>
                      <a:pt x="2187" y="1063"/>
                      <a:pt x="2156" y="1032"/>
                    </a:cubicBezTo>
                    <a:cubicBezTo>
                      <a:pt x="2125" y="969"/>
                      <a:pt x="2125" y="875"/>
                      <a:pt x="2187" y="844"/>
                    </a:cubicBezTo>
                    <a:cubicBezTo>
                      <a:pt x="2281" y="782"/>
                      <a:pt x="2406" y="688"/>
                      <a:pt x="2437" y="657"/>
                    </a:cubicBezTo>
                    <a:cubicBezTo>
                      <a:pt x="2469" y="594"/>
                      <a:pt x="2344" y="594"/>
                      <a:pt x="2219" y="625"/>
                    </a:cubicBezTo>
                    <a:cubicBezTo>
                      <a:pt x="2125" y="625"/>
                      <a:pt x="2250" y="657"/>
                      <a:pt x="2156" y="813"/>
                    </a:cubicBezTo>
                    <a:cubicBezTo>
                      <a:pt x="2031" y="938"/>
                      <a:pt x="2000" y="844"/>
                      <a:pt x="1906" y="938"/>
                    </a:cubicBezTo>
                    <a:cubicBezTo>
                      <a:pt x="1812" y="1032"/>
                      <a:pt x="1875" y="1032"/>
                      <a:pt x="1969" y="1063"/>
                    </a:cubicBezTo>
                    <a:cubicBezTo>
                      <a:pt x="2031" y="1094"/>
                      <a:pt x="1969" y="1188"/>
                      <a:pt x="1937" y="1219"/>
                    </a:cubicBezTo>
                    <a:cubicBezTo>
                      <a:pt x="1937" y="1250"/>
                      <a:pt x="1844" y="1344"/>
                      <a:pt x="1875" y="1407"/>
                    </a:cubicBezTo>
                    <a:cubicBezTo>
                      <a:pt x="1875" y="1469"/>
                      <a:pt x="1812" y="1500"/>
                      <a:pt x="1812" y="1500"/>
                    </a:cubicBezTo>
                    <a:cubicBezTo>
                      <a:pt x="1812" y="1500"/>
                      <a:pt x="1594" y="1563"/>
                      <a:pt x="1531" y="1563"/>
                    </a:cubicBezTo>
                    <a:cubicBezTo>
                      <a:pt x="1500" y="1563"/>
                      <a:pt x="1500" y="1532"/>
                      <a:pt x="1500" y="1469"/>
                    </a:cubicBezTo>
                    <a:cubicBezTo>
                      <a:pt x="1531" y="1438"/>
                      <a:pt x="1469" y="1313"/>
                      <a:pt x="1469" y="1250"/>
                    </a:cubicBezTo>
                    <a:cubicBezTo>
                      <a:pt x="1437" y="1188"/>
                      <a:pt x="1375" y="1282"/>
                      <a:pt x="1344" y="1344"/>
                    </a:cubicBezTo>
                    <a:cubicBezTo>
                      <a:pt x="1344" y="1375"/>
                      <a:pt x="1250" y="1375"/>
                      <a:pt x="1187" y="1344"/>
                    </a:cubicBezTo>
                    <a:cubicBezTo>
                      <a:pt x="1125" y="1313"/>
                      <a:pt x="1062" y="1219"/>
                      <a:pt x="1094" y="1188"/>
                    </a:cubicBezTo>
                    <a:cubicBezTo>
                      <a:pt x="1094" y="1157"/>
                      <a:pt x="1062" y="1032"/>
                      <a:pt x="1062" y="1000"/>
                    </a:cubicBezTo>
                    <a:cubicBezTo>
                      <a:pt x="1062" y="969"/>
                      <a:pt x="1187" y="750"/>
                      <a:pt x="1312" y="719"/>
                    </a:cubicBezTo>
                    <a:cubicBezTo>
                      <a:pt x="1406" y="688"/>
                      <a:pt x="1531" y="625"/>
                      <a:pt x="1625" y="532"/>
                    </a:cubicBezTo>
                    <a:cubicBezTo>
                      <a:pt x="1687" y="469"/>
                      <a:pt x="1719" y="375"/>
                      <a:pt x="1750" y="344"/>
                    </a:cubicBezTo>
                    <a:cubicBezTo>
                      <a:pt x="1781" y="313"/>
                      <a:pt x="2187" y="63"/>
                      <a:pt x="2312" y="32"/>
                    </a:cubicBezTo>
                    <a:cubicBezTo>
                      <a:pt x="2469" y="0"/>
                      <a:pt x="2781" y="188"/>
                      <a:pt x="2844" y="188"/>
                    </a:cubicBezTo>
                    <a:cubicBezTo>
                      <a:pt x="2875" y="219"/>
                      <a:pt x="2906" y="219"/>
                      <a:pt x="3000" y="282"/>
                    </a:cubicBezTo>
                    <a:cubicBezTo>
                      <a:pt x="3094" y="375"/>
                      <a:pt x="3187" y="500"/>
                      <a:pt x="3250" y="594"/>
                    </a:cubicBezTo>
                    <a:cubicBezTo>
                      <a:pt x="3219" y="594"/>
                      <a:pt x="3187" y="594"/>
                      <a:pt x="3125" y="563"/>
                    </a:cubicBezTo>
                    <a:cubicBezTo>
                      <a:pt x="3062" y="532"/>
                      <a:pt x="3031" y="532"/>
                      <a:pt x="3094" y="594"/>
                    </a:cubicBezTo>
                    <a:cubicBezTo>
                      <a:pt x="3125" y="625"/>
                      <a:pt x="3125" y="657"/>
                      <a:pt x="3125" y="719"/>
                    </a:cubicBezTo>
                    <a:cubicBezTo>
                      <a:pt x="3125" y="813"/>
                      <a:pt x="3219" y="750"/>
                      <a:pt x="3219" y="719"/>
                    </a:cubicBezTo>
                    <a:cubicBezTo>
                      <a:pt x="3250" y="719"/>
                      <a:pt x="3250" y="688"/>
                      <a:pt x="3312" y="719"/>
                    </a:cubicBezTo>
                    <a:cubicBezTo>
                      <a:pt x="3344" y="750"/>
                      <a:pt x="3375" y="750"/>
                      <a:pt x="3375" y="750"/>
                    </a:cubicBezTo>
                    <a:cubicBezTo>
                      <a:pt x="3719" y="1219"/>
                      <a:pt x="4000" y="1750"/>
                      <a:pt x="4219" y="2282"/>
                    </a:cubicBezTo>
                    <a:cubicBezTo>
                      <a:pt x="4187" y="2313"/>
                      <a:pt x="4156" y="2344"/>
                      <a:pt x="4094" y="2375"/>
                    </a:cubicBezTo>
                    <a:cubicBezTo>
                      <a:pt x="4062" y="2438"/>
                      <a:pt x="3969" y="2344"/>
                      <a:pt x="3937" y="2375"/>
                    </a:cubicBezTo>
                    <a:lnTo>
                      <a:pt x="3937" y="2375"/>
                    </a:lnTo>
                    <a:cubicBezTo>
                      <a:pt x="3875" y="2438"/>
                      <a:pt x="3844" y="2532"/>
                      <a:pt x="3875" y="2594"/>
                    </a:cubicBezTo>
                    <a:cubicBezTo>
                      <a:pt x="3906" y="2657"/>
                      <a:pt x="3969" y="2813"/>
                      <a:pt x="4031" y="2813"/>
                    </a:cubicBezTo>
                    <a:cubicBezTo>
                      <a:pt x="4062" y="2844"/>
                      <a:pt x="4219" y="2875"/>
                      <a:pt x="4156" y="2938"/>
                    </a:cubicBezTo>
                    <a:cubicBezTo>
                      <a:pt x="4094" y="3000"/>
                      <a:pt x="4094" y="3032"/>
                      <a:pt x="4031" y="3032"/>
                    </a:cubicBezTo>
                    <a:cubicBezTo>
                      <a:pt x="3969" y="3032"/>
                      <a:pt x="4000" y="3219"/>
                      <a:pt x="4031" y="3219"/>
                    </a:cubicBezTo>
                    <a:cubicBezTo>
                      <a:pt x="4094" y="3250"/>
                      <a:pt x="4187" y="3313"/>
                      <a:pt x="4250" y="3313"/>
                    </a:cubicBezTo>
                    <a:cubicBezTo>
                      <a:pt x="4281" y="3313"/>
                      <a:pt x="4406" y="3282"/>
                      <a:pt x="4406" y="3250"/>
                    </a:cubicBezTo>
                    <a:cubicBezTo>
                      <a:pt x="4406" y="3188"/>
                      <a:pt x="4375" y="3000"/>
                      <a:pt x="4344" y="2969"/>
                    </a:cubicBezTo>
                    <a:cubicBezTo>
                      <a:pt x="4281" y="2907"/>
                      <a:pt x="4406" y="2875"/>
                      <a:pt x="4375" y="2844"/>
                    </a:cubicBezTo>
                    <a:cubicBezTo>
                      <a:pt x="4344" y="2782"/>
                      <a:pt x="4312" y="2813"/>
                      <a:pt x="4281" y="2750"/>
                    </a:cubicBezTo>
                    <a:cubicBezTo>
                      <a:pt x="4250" y="2719"/>
                      <a:pt x="4250" y="2688"/>
                      <a:pt x="4219" y="2657"/>
                    </a:cubicBezTo>
                    <a:cubicBezTo>
                      <a:pt x="4156" y="2625"/>
                      <a:pt x="4156" y="2688"/>
                      <a:pt x="4156" y="2594"/>
                    </a:cubicBezTo>
                    <a:cubicBezTo>
                      <a:pt x="4156" y="2500"/>
                      <a:pt x="4250" y="2438"/>
                      <a:pt x="4281" y="2500"/>
                    </a:cubicBezTo>
                    <a:lnTo>
                      <a:pt x="4281" y="2500"/>
                    </a:lnTo>
                    <a:cubicBezTo>
                      <a:pt x="4469" y="3063"/>
                      <a:pt x="4594" y="3625"/>
                      <a:pt x="4625" y="4250"/>
                    </a:cubicBezTo>
                    <a:cubicBezTo>
                      <a:pt x="4625" y="4219"/>
                      <a:pt x="4594" y="4188"/>
                      <a:pt x="4594" y="4188"/>
                    </a:cubicBezTo>
                    <a:cubicBezTo>
                      <a:pt x="4562" y="4157"/>
                      <a:pt x="4469" y="4282"/>
                      <a:pt x="4437" y="4250"/>
                    </a:cubicBezTo>
                    <a:cubicBezTo>
                      <a:pt x="4406" y="4250"/>
                      <a:pt x="4344" y="4157"/>
                      <a:pt x="4250" y="4125"/>
                    </a:cubicBezTo>
                    <a:cubicBezTo>
                      <a:pt x="4187" y="4063"/>
                      <a:pt x="4156" y="3969"/>
                      <a:pt x="4125" y="3875"/>
                    </a:cubicBezTo>
                    <a:cubicBezTo>
                      <a:pt x="4094" y="3813"/>
                      <a:pt x="4000" y="3938"/>
                      <a:pt x="4000" y="4000"/>
                    </a:cubicBezTo>
                    <a:cubicBezTo>
                      <a:pt x="4031" y="4094"/>
                      <a:pt x="4156" y="4188"/>
                      <a:pt x="4156" y="4250"/>
                    </a:cubicBezTo>
                    <a:cubicBezTo>
                      <a:pt x="4156" y="4282"/>
                      <a:pt x="4156" y="4313"/>
                      <a:pt x="4250" y="4375"/>
                    </a:cubicBezTo>
                    <a:cubicBezTo>
                      <a:pt x="4312" y="4438"/>
                      <a:pt x="4250" y="4500"/>
                      <a:pt x="4281" y="4500"/>
                    </a:cubicBezTo>
                    <a:cubicBezTo>
                      <a:pt x="4344" y="4532"/>
                      <a:pt x="4375" y="4438"/>
                      <a:pt x="4437" y="4407"/>
                    </a:cubicBezTo>
                    <a:cubicBezTo>
                      <a:pt x="4500" y="4375"/>
                      <a:pt x="4500" y="4313"/>
                      <a:pt x="4531" y="4313"/>
                    </a:cubicBezTo>
                    <a:cubicBezTo>
                      <a:pt x="4562" y="4313"/>
                      <a:pt x="4562" y="4407"/>
                      <a:pt x="4594" y="4407"/>
                    </a:cubicBezTo>
                    <a:lnTo>
                      <a:pt x="4625" y="4438"/>
                    </a:lnTo>
                    <a:cubicBezTo>
                      <a:pt x="4625" y="4500"/>
                      <a:pt x="4625" y="4563"/>
                      <a:pt x="4625" y="4625"/>
                    </a:cubicBezTo>
                    <a:cubicBezTo>
                      <a:pt x="4625" y="4749"/>
                      <a:pt x="4625" y="4843"/>
                      <a:pt x="4625" y="4968"/>
                    </a:cubicBezTo>
                    <a:lnTo>
                      <a:pt x="4594" y="4999"/>
                    </a:lnTo>
                    <a:cubicBezTo>
                      <a:pt x="4531" y="5062"/>
                      <a:pt x="4469" y="5156"/>
                      <a:pt x="4375" y="5187"/>
                    </a:cubicBezTo>
                    <a:cubicBezTo>
                      <a:pt x="4281" y="5218"/>
                      <a:pt x="4281" y="5281"/>
                      <a:pt x="4219" y="5281"/>
                    </a:cubicBezTo>
                    <a:cubicBezTo>
                      <a:pt x="4156" y="5281"/>
                      <a:pt x="3937" y="5406"/>
                      <a:pt x="3906" y="5437"/>
                    </a:cubicBezTo>
                    <a:cubicBezTo>
                      <a:pt x="3906" y="5468"/>
                      <a:pt x="3750" y="5531"/>
                      <a:pt x="3687" y="5499"/>
                    </a:cubicBezTo>
                    <a:cubicBezTo>
                      <a:pt x="3656" y="5468"/>
                      <a:pt x="3625" y="5312"/>
                      <a:pt x="3594" y="5187"/>
                    </a:cubicBezTo>
                    <a:cubicBezTo>
                      <a:pt x="3594" y="5093"/>
                      <a:pt x="3562" y="5031"/>
                      <a:pt x="3562" y="4968"/>
                    </a:cubicBezTo>
                    <a:cubicBezTo>
                      <a:pt x="3531" y="4937"/>
                      <a:pt x="3437" y="4812"/>
                      <a:pt x="3406" y="4781"/>
                    </a:cubicBezTo>
                    <a:cubicBezTo>
                      <a:pt x="3375" y="4749"/>
                      <a:pt x="3312" y="4563"/>
                      <a:pt x="3312" y="4500"/>
                    </a:cubicBezTo>
                    <a:cubicBezTo>
                      <a:pt x="3312" y="4407"/>
                      <a:pt x="3250" y="4438"/>
                      <a:pt x="3250" y="4344"/>
                    </a:cubicBezTo>
                    <a:cubicBezTo>
                      <a:pt x="3219" y="4282"/>
                      <a:pt x="3156" y="4157"/>
                      <a:pt x="3156" y="4094"/>
                    </a:cubicBezTo>
                    <a:cubicBezTo>
                      <a:pt x="3125" y="4032"/>
                      <a:pt x="3031" y="4094"/>
                      <a:pt x="2969" y="4125"/>
                    </a:cubicBezTo>
                    <a:cubicBezTo>
                      <a:pt x="2937" y="4125"/>
                      <a:pt x="2844" y="4063"/>
                      <a:pt x="2844" y="3938"/>
                    </a:cubicBezTo>
                    <a:cubicBezTo>
                      <a:pt x="2875" y="3813"/>
                      <a:pt x="2906" y="3813"/>
                      <a:pt x="2969" y="3813"/>
                    </a:cubicBezTo>
                    <a:cubicBezTo>
                      <a:pt x="3031" y="3813"/>
                      <a:pt x="3000" y="3782"/>
                      <a:pt x="3062" y="3688"/>
                    </a:cubicBezTo>
                    <a:cubicBezTo>
                      <a:pt x="3125" y="3625"/>
                      <a:pt x="3125" y="3469"/>
                      <a:pt x="3156" y="3375"/>
                    </a:cubicBezTo>
                    <a:cubicBezTo>
                      <a:pt x="3156" y="3250"/>
                      <a:pt x="3094" y="3313"/>
                      <a:pt x="3062" y="3313"/>
                    </a:cubicBezTo>
                    <a:cubicBezTo>
                      <a:pt x="3000" y="3344"/>
                      <a:pt x="2937" y="3375"/>
                      <a:pt x="2906" y="3344"/>
                    </a:cubicBezTo>
                    <a:cubicBezTo>
                      <a:pt x="2906" y="3344"/>
                      <a:pt x="2812" y="3313"/>
                      <a:pt x="2781" y="3344"/>
                    </a:cubicBezTo>
                    <a:cubicBezTo>
                      <a:pt x="2781" y="3344"/>
                      <a:pt x="2656" y="3344"/>
                      <a:pt x="2656" y="3313"/>
                    </a:cubicBezTo>
                    <a:cubicBezTo>
                      <a:pt x="2625" y="3250"/>
                      <a:pt x="2500" y="3219"/>
                      <a:pt x="2500" y="3188"/>
                    </a:cubicBezTo>
                    <a:cubicBezTo>
                      <a:pt x="2469" y="3157"/>
                      <a:pt x="2500" y="2969"/>
                      <a:pt x="2469" y="2907"/>
                    </a:cubicBezTo>
                    <a:cubicBezTo>
                      <a:pt x="2437" y="2875"/>
                      <a:pt x="2406" y="2938"/>
                      <a:pt x="2375" y="2969"/>
                    </a:cubicBezTo>
                    <a:cubicBezTo>
                      <a:pt x="2344" y="3000"/>
                      <a:pt x="2250" y="3000"/>
                      <a:pt x="2281" y="3032"/>
                    </a:cubicBezTo>
                    <a:cubicBezTo>
                      <a:pt x="2312" y="3063"/>
                      <a:pt x="2375" y="3094"/>
                      <a:pt x="2375" y="3157"/>
                    </a:cubicBezTo>
                    <a:cubicBezTo>
                      <a:pt x="2375" y="3219"/>
                      <a:pt x="2312" y="3250"/>
                      <a:pt x="2281" y="3282"/>
                    </a:cubicBezTo>
                    <a:cubicBezTo>
                      <a:pt x="2250" y="3313"/>
                      <a:pt x="2156" y="3438"/>
                      <a:pt x="2125" y="3407"/>
                    </a:cubicBezTo>
                    <a:cubicBezTo>
                      <a:pt x="2125" y="3344"/>
                      <a:pt x="2094" y="3094"/>
                      <a:pt x="2094" y="3063"/>
                    </a:cubicBezTo>
                    <a:cubicBezTo>
                      <a:pt x="2062" y="3032"/>
                      <a:pt x="2031" y="2969"/>
                      <a:pt x="2000" y="2907"/>
                    </a:cubicBezTo>
                    <a:cubicBezTo>
                      <a:pt x="1969" y="2813"/>
                      <a:pt x="1906" y="2813"/>
                      <a:pt x="1875" y="2750"/>
                    </a:cubicBezTo>
                    <a:cubicBezTo>
                      <a:pt x="1844" y="2688"/>
                      <a:pt x="1719" y="2625"/>
                      <a:pt x="1687" y="2563"/>
                    </a:cubicBezTo>
                    <a:cubicBezTo>
                      <a:pt x="1625" y="2500"/>
                      <a:pt x="1531" y="2438"/>
                      <a:pt x="1531" y="2532"/>
                    </a:cubicBezTo>
                    <a:cubicBezTo>
                      <a:pt x="1531" y="2594"/>
                      <a:pt x="1625" y="2625"/>
                      <a:pt x="1656" y="2688"/>
                    </a:cubicBezTo>
                    <a:cubicBezTo>
                      <a:pt x="1687" y="2750"/>
                      <a:pt x="1781" y="2813"/>
                      <a:pt x="1812" y="2844"/>
                    </a:cubicBezTo>
                    <a:cubicBezTo>
                      <a:pt x="1844" y="2844"/>
                      <a:pt x="1969" y="2969"/>
                      <a:pt x="1969" y="2969"/>
                    </a:cubicBezTo>
                    <a:cubicBezTo>
                      <a:pt x="1969" y="2969"/>
                      <a:pt x="1906" y="2969"/>
                      <a:pt x="1875" y="2969"/>
                    </a:cubicBezTo>
                    <a:cubicBezTo>
                      <a:pt x="1844" y="2969"/>
                      <a:pt x="1906" y="3157"/>
                      <a:pt x="1875" y="3188"/>
                    </a:cubicBezTo>
                    <a:cubicBezTo>
                      <a:pt x="1875" y="3250"/>
                      <a:pt x="1812" y="3188"/>
                      <a:pt x="1812" y="3125"/>
                    </a:cubicBezTo>
                    <a:cubicBezTo>
                      <a:pt x="1781" y="3063"/>
                      <a:pt x="1750" y="2969"/>
                      <a:pt x="1719" y="2969"/>
                    </a:cubicBezTo>
                    <a:cubicBezTo>
                      <a:pt x="1719" y="2938"/>
                      <a:pt x="1562" y="2875"/>
                      <a:pt x="1531" y="2844"/>
                    </a:cubicBezTo>
                    <a:cubicBezTo>
                      <a:pt x="1500" y="2844"/>
                      <a:pt x="1406" y="2750"/>
                      <a:pt x="1406" y="2688"/>
                    </a:cubicBezTo>
                    <a:cubicBezTo>
                      <a:pt x="1375" y="2625"/>
                      <a:pt x="1312" y="2625"/>
                      <a:pt x="1281" y="2625"/>
                    </a:cubicBezTo>
                    <a:cubicBezTo>
                      <a:pt x="1250" y="2657"/>
                      <a:pt x="1156" y="2719"/>
                      <a:pt x="1125" y="2719"/>
                    </a:cubicBezTo>
                    <a:cubicBezTo>
                      <a:pt x="1094" y="2719"/>
                      <a:pt x="1031" y="2688"/>
                      <a:pt x="969" y="2688"/>
                    </a:cubicBezTo>
                    <a:cubicBezTo>
                      <a:pt x="937" y="2688"/>
                      <a:pt x="937" y="2782"/>
                      <a:pt x="906" y="2844"/>
                    </a:cubicBezTo>
                    <a:cubicBezTo>
                      <a:pt x="875" y="2907"/>
                      <a:pt x="812" y="2844"/>
                      <a:pt x="781" y="2907"/>
                    </a:cubicBezTo>
                    <a:cubicBezTo>
                      <a:pt x="719" y="2969"/>
                      <a:pt x="656" y="3032"/>
                      <a:pt x="687" y="3063"/>
                    </a:cubicBezTo>
                    <a:cubicBezTo>
                      <a:pt x="687" y="3125"/>
                      <a:pt x="719" y="3125"/>
                      <a:pt x="687" y="3157"/>
                    </a:cubicBezTo>
                    <a:cubicBezTo>
                      <a:pt x="625" y="3188"/>
                      <a:pt x="594" y="3282"/>
                      <a:pt x="531" y="3282"/>
                    </a:cubicBezTo>
                    <a:cubicBezTo>
                      <a:pt x="500" y="3282"/>
                      <a:pt x="406" y="3313"/>
                      <a:pt x="406" y="3282"/>
                    </a:cubicBezTo>
                    <a:cubicBezTo>
                      <a:pt x="375" y="3282"/>
                      <a:pt x="344" y="3375"/>
                      <a:pt x="312" y="3407"/>
                    </a:cubicBezTo>
                    <a:cubicBezTo>
                      <a:pt x="312" y="3407"/>
                      <a:pt x="281" y="3313"/>
                      <a:pt x="250" y="3282"/>
                    </a:cubicBezTo>
                    <a:cubicBezTo>
                      <a:pt x="219" y="3250"/>
                      <a:pt x="156" y="3282"/>
                      <a:pt x="125" y="3282"/>
                    </a:cubicBezTo>
                    <a:cubicBezTo>
                      <a:pt x="94" y="3250"/>
                      <a:pt x="62" y="3188"/>
                      <a:pt x="31" y="3157"/>
                    </a:cubicBezTo>
                    <a:cubicBezTo>
                      <a:pt x="0" y="3125"/>
                      <a:pt x="31" y="3063"/>
                      <a:pt x="31" y="3032"/>
                    </a:cubicBezTo>
                    <a:cubicBezTo>
                      <a:pt x="62" y="3000"/>
                      <a:pt x="94" y="2969"/>
                      <a:pt x="62" y="2907"/>
                    </a:cubicBezTo>
                    <a:cubicBezTo>
                      <a:pt x="62" y="2844"/>
                      <a:pt x="31" y="2688"/>
                      <a:pt x="94" y="2657"/>
                    </a:cubicBezTo>
                    <a:cubicBezTo>
                      <a:pt x="156" y="2625"/>
                      <a:pt x="312" y="2657"/>
                      <a:pt x="375" y="2657"/>
                    </a:cubicBezTo>
                    <a:cubicBezTo>
                      <a:pt x="437" y="2657"/>
                      <a:pt x="562" y="2688"/>
                      <a:pt x="562" y="2625"/>
                    </a:cubicBezTo>
                    <a:cubicBezTo>
                      <a:pt x="594" y="2563"/>
                      <a:pt x="625" y="2500"/>
                      <a:pt x="625" y="2407"/>
                    </a:cubicBezTo>
                    <a:close/>
                    <a:moveTo>
                      <a:pt x="2812" y="1032"/>
                    </a:moveTo>
                    <a:lnTo>
                      <a:pt x="2812" y="1032"/>
                    </a:lnTo>
                    <a:lnTo>
                      <a:pt x="2812" y="1032"/>
                    </a:lnTo>
                    <a:cubicBezTo>
                      <a:pt x="2781" y="1125"/>
                      <a:pt x="2937" y="1188"/>
                      <a:pt x="2969" y="1125"/>
                    </a:cubicBezTo>
                    <a:cubicBezTo>
                      <a:pt x="3000" y="1063"/>
                      <a:pt x="2844" y="938"/>
                      <a:pt x="2812" y="1032"/>
                    </a:cubicBezTo>
                    <a:close/>
                    <a:moveTo>
                      <a:pt x="2594" y="2938"/>
                    </a:moveTo>
                    <a:lnTo>
                      <a:pt x="2594" y="2938"/>
                    </a:lnTo>
                    <a:lnTo>
                      <a:pt x="2594" y="2938"/>
                    </a:lnTo>
                    <a:cubicBezTo>
                      <a:pt x="2625" y="2969"/>
                      <a:pt x="2687" y="2875"/>
                      <a:pt x="2719" y="2875"/>
                    </a:cubicBezTo>
                    <a:cubicBezTo>
                      <a:pt x="2781" y="2875"/>
                      <a:pt x="2875" y="2907"/>
                      <a:pt x="2906" y="2844"/>
                    </a:cubicBezTo>
                    <a:cubicBezTo>
                      <a:pt x="2937" y="2782"/>
                      <a:pt x="3031" y="2782"/>
                      <a:pt x="3094" y="2813"/>
                    </a:cubicBezTo>
                    <a:cubicBezTo>
                      <a:pt x="3187" y="2813"/>
                      <a:pt x="3250" y="2875"/>
                      <a:pt x="3281" y="2907"/>
                    </a:cubicBezTo>
                    <a:cubicBezTo>
                      <a:pt x="3344" y="2907"/>
                      <a:pt x="3469" y="2875"/>
                      <a:pt x="3531" y="2875"/>
                    </a:cubicBezTo>
                    <a:cubicBezTo>
                      <a:pt x="3562" y="2844"/>
                      <a:pt x="3562" y="2750"/>
                      <a:pt x="3500" y="2688"/>
                    </a:cubicBezTo>
                    <a:cubicBezTo>
                      <a:pt x="3406" y="2657"/>
                      <a:pt x="3344" y="2563"/>
                      <a:pt x="3281" y="2532"/>
                    </a:cubicBezTo>
                    <a:cubicBezTo>
                      <a:pt x="3219" y="2500"/>
                      <a:pt x="3187" y="2469"/>
                      <a:pt x="3219" y="2438"/>
                    </a:cubicBezTo>
                    <a:cubicBezTo>
                      <a:pt x="3281" y="2438"/>
                      <a:pt x="3312" y="2375"/>
                      <a:pt x="3250" y="2375"/>
                    </a:cubicBezTo>
                    <a:cubicBezTo>
                      <a:pt x="3187" y="2375"/>
                      <a:pt x="3156" y="2407"/>
                      <a:pt x="3156" y="2438"/>
                    </a:cubicBezTo>
                    <a:cubicBezTo>
                      <a:pt x="3125" y="2469"/>
                      <a:pt x="3094" y="2532"/>
                      <a:pt x="3094" y="2532"/>
                    </a:cubicBezTo>
                    <a:cubicBezTo>
                      <a:pt x="3062" y="2563"/>
                      <a:pt x="3000" y="2625"/>
                      <a:pt x="2969" y="2563"/>
                    </a:cubicBezTo>
                    <a:cubicBezTo>
                      <a:pt x="2969" y="2532"/>
                      <a:pt x="2906" y="2375"/>
                      <a:pt x="2875" y="2375"/>
                    </a:cubicBezTo>
                    <a:cubicBezTo>
                      <a:pt x="2844" y="2375"/>
                      <a:pt x="2781" y="2375"/>
                      <a:pt x="2750" y="2438"/>
                    </a:cubicBezTo>
                    <a:cubicBezTo>
                      <a:pt x="2719" y="2532"/>
                      <a:pt x="2687" y="2594"/>
                      <a:pt x="2656" y="2625"/>
                    </a:cubicBezTo>
                    <a:cubicBezTo>
                      <a:pt x="2625" y="2657"/>
                      <a:pt x="2562" y="2750"/>
                      <a:pt x="2594" y="2782"/>
                    </a:cubicBezTo>
                    <a:cubicBezTo>
                      <a:pt x="2625" y="2782"/>
                      <a:pt x="2594" y="2938"/>
                      <a:pt x="2594" y="293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90" name="Chart 5">
            <a:extLst>
              <a:ext uri="{FF2B5EF4-FFF2-40B4-BE49-F238E27FC236}">
                <a16:creationId xmlns:a16="http://schemas.microsoft.com/office/drawing/2014/main" id="{D6DB27D2-1ADC-A141-9007-A37077C59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606578"/>
              </p:ext>
            </p:extLst>
          </p:nvPr>
        </p:nvGraphicFramePr>
        <p:xfrm>
          <a:off x="16269482" y="6868678"/>
          <a:ext cx="2068862" cy="2036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1" name="Chart 5">
            <a:extLst>
              <a:ext uri="{FF2B5EF4-FFF2-40B4-BE49-F238E27FC236}">
                <a16:creationId xmlns:a16="http://schemas.microsoft.com/office/drawing/2014/main" id="{69B97B63-88D9-4A42-A4E1-5856DA25EA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973209"/>
              </p:ext>
            </p:extLst>
          </p:nvPr>
        </p:nvGraphicFramePr>
        <p:xfrm>
          <a:off x="6021745" y="6825413"/>
          <a:ext cx="2112810" cy="2079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2" name="Chart 5">
            <a:extLst>
              <a:ext uri="{FF2B5EF4-FFF2-40B4-BE49-F238E27FC236}">
                <a16:creationId xmlns:a16="http://schemas.microsoft.com/office/drawing/2014/main" id="{70971670-6404-9146-972D-2707D8F9E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986154"/>
              </p:ext>
            </p:extLst>
          </p:nvPr>
        </p:nvGraphicFramePr>
        <p:xfrm>
          <a:off x="20007137" y="7213786"/>
          <a:ext cx="1313542" cy="1293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5" name="Chart 5">
            <a:extLst>
              <a:ext uri="{FF2B5EF4-FFF2-40B4-BE49-F238E27FC236}">
                <a16:creationId xmlns:a16="http://schemas.microsoft.com/office/drawing/2014/main" id="{65B2F899-18EF-DD45-926D-E7028A4C2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506361"/>
              </p:ext>
            </p:extLst>
          </p:nvPr>
        </p:nvGraphicFramePr>
        <p:xfrm>
          <a:off x="3062436" y="7210046"/>
          <a:ext cx="1317344" cy="129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6" name="Rectangle 56">
            <a:extLst>
              <a:ext uri="{FF2B5EF4-FFF2-40B4-BE49-F238E27FC236}">
                <a16:creationId xmlns:a16="http://schemas.microsoft.com/office/drawing/2014/main" id="{BC59FE6B-5D22-2146-B109-52D1B999BCB8}"/>
              </a:ext>
            </a:extLst>
          </p:cNvPr>
          <p:cNvSpPr/>
          <p:nvPr/>
        </p:nvSpPr>
        <p:spPr>
          <a:xfrm>
            <a:off x="5894187" y="11164233"/>
            <a:ext cx="125892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</p:spTree>
    <p:extLst>
      <p:ext uri="{BB962C8B-B14F-4D97-AF65-F5344CB8AC3E}">
        <p14:creationId xmlns:p14="http://schemas.microsoft.com/office/powerpoint/2010/main" val="1801126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1FBDF3-6EF2-7C49-8CA3-77AAF5C96066}"/>
              </a:ext>
            </a:extLst>
          </p:cNvPr>
          <p:cNvGrpSpPr/>
          <p:nvPr/>
        </p:nvGrpSpPr>
        <p:grpSpPr>
          <a:xfrm>
            <a:off x="1127445" y="4660343"/>
            <a:ext cx="7852599" cy="7500752"/>
            <a:chOff x="8713580" y="5168347"/>
            <a:chExt cx="6950490" cy="6639063"/>
          </a:xfrm>
        </p:grpSpPr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F7951E65-D18E-6240-B4EE-3401B80EEA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33660529"/>
                </p:ext>
              </p:extLst>
            </p:nvPr>
          </p:nvGraphicFramePr>
          <p:xfrm>
            <a:off x="8713580" y="5168347"/>
            <a:ext cx="6950490" cy="65922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7" name="CuadroTexto 351">
              <a:extLst>
                <a:ext uri="{FF2B5EF4-FFF2-40B4-BE49-F238E27FC236}">
                  <a16:creationId xmlns:a16="http://schemas.microsoft.com/office/drawing/2014/main" id="{A8F04530-E008-3C45-974F-34C7C23495BA}"/>
                </a:ext>
              </a:extLst>
            </p:cNvPr>
            <p:cNvSpPr txBox="1"/>
            <p:nvPr/>
          </p:nvSpPr>
          <p:spPr>
            <a:xfrm>
              <a:off x="9731140" y="8280669"/>
              <a:ext cx="49153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Title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48ACCB-9C40-624C-9245-755FB4B87486}"/>
                </a:ext>
              </a:extLst>
            </p:cNvPr>
            <p:cNvSpPr/>
            <p:nvPr/>
          </p:nvSpPr>
          <p:spPr>
            <a:xfrm>
              <a:off x="8985248" y="5400258"/>
              <a:ext cx="6407152" cy="6407152"/>
            </a:xfrm>
            <a:prstGeom prst="ellipse">
              <a:avLst/>
            </a:prstGeom>
            <a:noFill/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4F2FF292-01E3-184C-8216-E8CCFDDE84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23827"/>
              </p:ext>
            </p:extLst>
          </p:nvPr>
        </p:nvGraphicFramePr>
        <p:xfrm>
          <a:off x="9244881" y="4795811"/>
          <a:ext cx="1769809" cy="1742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FAF8F905-E210-BB4F-AAC3-8860317E5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703987"/>
              </p:ext>
            </p:extLst>
          </p:nvPr>
        </p:nvGraphicFramePr>
        <p:xfrm>
          <a:off x="9244881" y="6715113"/>
          <a:ext cx="1769809" cy="1742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EBF7A848-09E7-D34D-AC1C-EA60307DD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207972"/>
              </p:ext>
            </p:extLst>
          </p:nvPr>
        </p:nvGraphicFramePr>
        <p:xfrm>
          <a:off x="9244881" y="8634950"/>
          <a:ext cx="1769809" cy="1742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066BD51E-82D9-6246-B135-26263057C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361229"/>
              </p:ext>
            </p:extLst>
          </p:nvPr>
        </p:nvGraphicFramePr>
        <p:xfrm>
          <a:off x="9244881" y="10554252"/>
          <a:ext cx="1769809" cy="1742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F3490522-D095-D445-BEF6-E752BFAEB57B}"/>
              </a:ext>
            </a:extLst>
          </p:cNvPr>
          <p:cNvGrpSpPr/>
          <p:nvPr/>
        </p:nvGrpSpPr>
        <p:grpSpPr>
          <a:xfrm>
            <a:off x="11388343" y="4833786"/>
            <a:ext cx="7679412" cy="1666360"/>
            <a:chOff x="17514328" y="4874256"/>
            <a:chExt cx="4430975" cy="166636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6A699E9-FD9A-0B44-8EF5-A198D2DE5A05}"/>
                </a:ext>
              </a:extLst>
            </p:cNvPr>
            <p:cNvSpPr txBox="1"/>
            <p:nvPr/>
          </p:nvSpPr>
          <p:spPr>
            <a:xfrm>
              <a:off x="17514328" y="5586509"/>
              <a:ext cx="37435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67" name="CuadroTexto 351">
              <a:extLst>
                <a:ext uri="{FF2B5EF4-FFF2-40B4-BE49-F238E27FC236}">
                  <a16:creationId xmlns:a16="http://schemas.microsoft.com/office/drawing/2014/main" id="{9DC782AB-3434-5843-A521-631D35231D15}"/>
                </a:ext>
              </a:extLst>
            </p:cNvPr>
            <p:cNvSpPr txBox="1"/>
            <p:nvPr/>
          </p:nvSpPr>
          <p:spPr>
            <a:xfrm>
              <a:off x="17514328" y="4874256"/>
              <a:ext cx="443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One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0C6FE4A-DF97-504C-8F5B-D2CCE5D4604B}"/>
              </a:ext>
            </a:extLst>
          </p:cNvPr>
          <p:cNvGrpSpPr/>
          <p:nvPr/>
        </p:nvGrpSpPr>
        <p:grpSpPr>
          <a:xfrm>
            <a:off x="11388343" y="6753088"/>
            <a:ext cx="7679412" cy="1666360"/>
            <a:chOff x="17514328" y="4874256"/>
            <a:chExt cx="4430975" cy="166636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9E6BE8-456F-9646-A497-6511457898E1}"/>
                </a:ext>
              </a:extLst>
            </p:cNvPr>
            <p:cNvSpPr txBox="1"/>
            <p:nvPr/>
          </p:nvSpPr>
          <p:spPr>
            <a:xfrm>
              <a:off x="17514328" y="5586509"/>
              <a:ext cx="37435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70" name="CuadroTexto 351">
              <a:extLst>
                <a:ext uri="{FF2B5EF4-FFF2-40B4-BE49-F238E27FC236}">
                  <a16:creationId xmlns:a16="http://schemas.microsoft.com/office/drawing/2014/main" id="{1DEFB340-B566-B040-BDA7-9D38D1DA804A}"/>
                </a:ext>
              </a:extLst>
            </p:cNvPr>
            <p:cNvSpPr txBox="1"/>
            <p:nvPr/>
          </p:nvSpPr>
          <p:spPr>
            <a:xfrm>
              <a:off x="17514328" y="4874256"/>
              <a:ext cx="443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Two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8C3CED-B2C2-E047-B0C5-E677F799A27D}"/>
              </a:ext>
            </a:extLst>
          </p:cNvPr>
          <p:cNvGrpSpPr/>
          <p:nvPr/>
        </p:nvGrpSpPr>
        <p:grpSpPr>
          <a:xfrm>
            <a:off x="11388343" y="8672925"/>
            <a:ext cx="7679412" cy="1666360"/>
            <a:chOff x="17514328" y="4874256"/>
            <a:chExt cx="4430975" cy="166636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DE6511F-F2F9-F944-B8A6-7CD7C5DDC041}"/>
                </a:ext>
              </a:extLst>
            </p:cNvPr>
            <p:cNvSpPr txBox="1"/>
            <p:nvPr/>
          </p:nvSpPr>
          <p:spPr>
            <a:xfrm>
              <a:off x="17514328" y="5586509"/>
              <a:ext cx="37435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73" name="CuadroTexto 351">
              <a:extLst>
                <a:ext uri="{FF2B5EF4-FFF2-40B4-BE49-F238E27FC236}">
                  <a16:creationId xmlns:a16="http://schemas.microsoft.com/office/drawing/2014/main" id="{34C99CE9-2264-DD4F-BB78-40F4BE4893D6}"/>
                </a:ext>
              </a:extLst>
            </p:cNvPr>
            <p:cNvSpPr txBox="1"/>
            <p:nvPr/>
          </p:nvSpPr>
          <p:spPr>
            <a:xfrm>
              <a:off x="17514328" y="4874256"/>
              <a:ext cx="443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Three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91FA7CC-2436-4745-AA92-24FBC7B1FDEB}"/>
              </a:ext>
            </a:extLst>
          </p:cNvPr>
          <p:cNvGrpSpPr/>
          <p:nvPr/>
        </p:nvGrpSpPr>
        <p:grpSpPr>
          <a:xfrm>
            <a:off x="11388343" y="10630203"/>
            <a:ext cx="7679412" cy="1666360"/>
            <a:chOff x="17514328" y="4874256"/>
            <a:chExt cx="4430975" cy="166636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FFAB02-B08D-4946-89E2-1784AABCB241}"/>
                </a:ext>
              </a:extLst>
            </p:cNvPr>
            <p:cNvSpPr txBox="1"/>
            <p:nvPr/>
          </p:nvSpPr>
          <p:spPr>
            <a:xfrm>
              <a:off x="17514328" y="5586509"/>
              <a:ext cx="37435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76" name="CuadroTexto 351">
              <a:extLst>
                <a:ext uri="{FF2B5EF4-FFF2-40B4-BE49-F238E27FC236}">
                  <a16:creationId xmlns:a16="http://schemas.microsoft.com/office/drawing/2014/main" id="{2580AF75-1F79-E248-850D-DB03625F93CE}"/>
                </a:ext>
              </a:extLst>
            </p:cNvPr>
            <p:cNvSpPr txBox="1"/>
            <p:nvPr/>
          </p:nvSpPr>
          <p:spPr>
            <a:xfrm>
              <a:off x="17514328" y="4874256"/>
              <a:ext cx="443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Four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64B2AFD-3AC8-6E42-B33C-83BD2816351C}"/>
              </a:ext>
            </a:extLst>
          </p:cNvPr>
          <p:cNvGrpSpPr/>
          <p:nvPr/>
        </p:nvGrpSpPr>
        <p:grpSpPr>
          <a:xfrm>
            <a:off x="19067755" y="4922354"/>
            <a:ext cx="3859279" cy="3380805"/>
            <a:chOff x="1035450" y="5539586"/>
            <a:chExt cx="3859279" cy="338080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62AD172-D449-D64A-8C32-60606A4DF378}"/>
                </a:ext>
              </a:extLst>
            </p:cNvPr>
            <p:cNvSpPr/>
            <p:nvPr/>
          </p:nvSpPr>
          <p:spPr>
            <a:xfrm>
              <a:off x="1035450" y="5539586"/>
              <a:ext cx="3859279" cy="3380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A49E157-A707-5F44-A6ED-FD55134F0E52}"/>
                </a:ext>
              </a:extLst>
            </p:cNvPr>
            <p:cNvSpPr/>
            <p:nvPr/>
          </p:nvSpPr>
          <p:spPr>
            <a:xfrm>
              <a:off x="1408712" y="6147080"/>
              <a:ext cx="230246" cy="2302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39689A-D7B0-D041-8130-53E1FE3F45D6}"/>
                </a:ext>
              </a:extLst>
            </p:cNvPr>
            <p:cNvSpPr/>
            <p:nvPr/>
          </p:nvSpPr>
          <p:spPr>
            <a:xfrm>
              <a:off x="1922327" y="5988213"/>
              <a:ext cx="276365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86% Popularity 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7BD7FCC-596E-DE43-AC3F-4107D9B74242}"/>
                </a:ext>
              </a:extLst>
            </p:cNvPr>
            <p:cNvSpPr/>
            <p:nvPr/>
          </p:nvSpPr>
          <p:spPr>
            <a:xfrm>
              <a:off x="1408712" y="6846330"/>
              <a:ext cx="230246" cy="2302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66691EB-1CA1-D347-9EF7-5FA7E8AB8D6F}"/>
                </a:ext>
              </a:extLst>
            </p:cNvPr>
            <p:cNvSpPr/>
            <p:nvPr/>
          </p:nvSpPr>
          <p:spPr>
            <a:xfrm>
              <a:off x="1922328" y="6687463"/>
              <a:ext cx="27636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84% Popularity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645D30B-D98B-0949-8BEE-B440F8D0FB91}"/>
                </a:ext>
              </a:extLst>
            </p:cNvPr>
            <p:cNvSpPr/>
            <p:nvPr/>
          </p:nvSpPr>
          <p:spPr>
            <a:xfrm>
              <a:off x="1408712" y="7527650"/>
              <a:ext cx="230246" cy="2302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E66C8D-85E2-0A4A-8E50-792E157B1D4D}"/>
                </a:ext>
              </a:extLst>
            </p:cNvPr>
            <p:cNvSpPr/>
            <p:nvPr/>
          </p:nvSpPr>
          <p:spPr>
            <a:xfrm>
              <a:off x="1922328" y="7368783"/>
              <a:ext cx="27636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80% Popularity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CB5214E-4518-B94F-A7BC-CC613A151FAD}"/>
                </a:ext>
              </a:extLst>
            </p:cNvPr>
            <p:cNvSpPr/>
            <p:nvPr/>
          </p:nvSpPr>
          <p:spPr>
            <a:xfrm>
              <a:off x="1408712" y="8208967"/>
              <a:ext cx="230246" cy="2302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2A0EB8D-E2AD-4748-A37C-67C8C2ADAD0D}"/>
                </a:ext>
              </a:extLst>
            </p:cNvPr>
            <p:cNvSpPr/>
            <p:nvPr/>
          </p:nvSpPr>
          <p:spPr>
            <a:xfrm>
              <a:off x="1922328" y="8050100"/>
              <a:ext cx="27636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76% Popularity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939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E5E8FD-85AE-F546-8280-9DB7E6FBEF53}"/>
              </a:ext>
            </a:extLst>
          </p:cNvPr>
          <p:cNvSpPr/>
          <p:nvPr/>
        </p:nvSpPr>
        <p:spPr>
          <a:xfrm>
            <a:off x="28984" y="7961486"/>
            <a:ext cx="24348666" cy="49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1F58CE-FD7A-F14A-8423-AA884F57A6A9}"/>
              </a:ext>
            </a:extLst>
          </p:cNvPr>
          <p:cNvGrpSpPr/>
          <p:nvPr/>
        </p:nvGrpSpPr>
        <p:grpSpPr>
          <a:xfrm>
            <a:off x="1722441" y="6128585"/>
            <a:ext cx="3578075" cy="3574472"/>
            <a:chOff x="3072118" y="4804498"/>
            <a:chExt cx="3448308" cy="3444838"/>
          </a:xfrm>
        </p:grpSpPr>
        <p:sp>
          <p:nvSpPr>
            <p:cNvPr id="6" name="Кружок">
              <a:extLst>
                <a:ext uri="{FF2B5EF4-FFF2-40B4-BE49-F238E27FC236}">
                  <a16:creationId xmlns:a16="http://schemas.microsoft.com/office/drawing/2014/main" id="{7B51A15B-0663-514C-A16B-E149DF202852}"/>
                </a:ext>
              </a:extLst>
            </p:cNvPr>
            <p:cNvSpPr/>
            <p:nvPr/>
          </p:nvSpPr>
          <p:spPr bwMode="auto">
            <a:xfrm>
              <a:off x="3072118" y="4804498"/>
              <a:ext cx="3448308" cy="344483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7" name="Chart 5">
              <a:extLst>
                <a:ext uri="{FF2B5EF4-FFF2-40B4-BE49-F238E27FC236}">
                  <a16:creationId xmlns:a16="http://schemas.microsoft.com/office/drawing/2014/main" id="{BC1C2DAC-DA3E-E34B-93BB-9A5AD354DD1B}"/>
                </a:ext>
              </a:extLst>
            </p:cNvPr>
            <p:cNvGraphicFramePr/>
            <p:nvPr/>
          </p:nvGraphicFramePr>
          <p:xfrm>
            <a:off x="3269069" y="5014777"/>
            <a:ext cx="3072010" cy="30242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Кружок">
              <a:extLst>
                <a:ext uri="{FF2B5EF4-FFF2-40B4-BE49-F238E27FC236}">
                  <a16:creationId xmlns:a16="http://schemas.microsoft.com/office/drawing/2014/main" id="{64557A9B-CBD9-BB41-985B-A797AFA752F1}"/>
                </a:ext>
              </a:extLst>
            </p:cNvPr>
            <p:cNvSpPr/>
            <p:nvPr/>
          </p:nvSpPr>
          <p:spPr bwMode="auto">
            <a:xfrm>
              <a:off x="3872229" y="5603803"/>
              <a:ext cx="1848088" cy="184622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Кружок">
              <a:extLst>
                <a:ext uri="{FF2B5EF4-FFF2-40B4-BE49-F238E27FC236}">
                  <a16:creationId xmlns:a16="http://schemas.microsoft.com/office/drawing/2014/main" id="{1FAAF557-8600-A24D-B621-FB22534FA800}"/>
                </a:ext>
              </a:extLst>
            </p:cNvPr>
            <p:cNvSpPr/>
            <p:nvPr/>
          </p:nvSpPr>
          <p:spPr bwMode="auto">
            <a:xfrm>
              <a:off x="4242280" y="5964689"/>
              <a:ext cx="1125588" cy="1124454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E6AB68-B63D-914E-82E0-567C54741FDA}"/>
              </a:ext>
            </a:extLst>
          </p:cNvPr>
          <p:cNvGrpSpPr/>
          <p:nvPr/>
        </p:nvGrpSpPr>
        <p:grpSpPr>
          <a:xfrm>
            <a:off x="7573477" y="6128585"/>
            <a:ext cx="3578075" cy="3574472"/>
            <a:chOff x="3072118" y="4804498"/>
            <a:chExt cx="3448308" cy="3444838"/>
          </a:xfrm>
        </p:grpSpPr>
        <p:sp>
          <p:nvSpPr>
            <p:cNvPr id="11" name="Кружок">
              <a:extLst>
                <a:ext uri="{FF2B5EF4-FFF2-40B4-BE49-F238E27FC236}">
                  <a16:creationId xmlns:a16="http://schemas.microsoft.com/office/drawing/2014/main" id="{7D4D8164-786C-214C-8C6B-C99741EF0077}"/>
                </a:ext>
              </a:extLst>
            </p:cNvPr>
            <p:cNvSpPr/>
            <p:nvPr/>
          </p:nvSpPr>
          <p:spPr bwMode="auto">
            <a:xfrm>
              <a:off x="3072118" y="4804498"/>
              <a:ext cx="3448308" cy="3444838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2" name="Chart 5">
              <a:extLst>
                <a:ext uri="{FF2B5EF4-FFF2-40B4-BE49-F238E27FC236}">
                  <a16:creationId xmlns:a16="http://schemas.microsoft.com/office/drawing/2014/main" id="{788B6EAA-3FF7-764A-B829-E97740A73F5D}"/>
                </a:ext>
              </a:extLst>
            </p:cNvPr>
            <p:cNvGraphicFramePr/>
            <p:nvPr/>
          </p:nvGraphicFramePr>
          <p:xfrm>
            <a:off x="3269069" y="5014777"/>
            <a:ext cx="3072010" cy="30242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Кружок">
              <a:extLst>
                <a:ext uri="{FF2B5EF4-FFF2-40B4-BE49-F238E27FC236}">
                  <a16:creationId xmlns:a16="http://schemas.microsoft.com/office/drawing/2014/main" id="{0288EFC4-BD16-084D-B5FF-56DB814498BA}"/>
                </a:ext>
              </a:extLst>
            </p:cNvPr>
            <p:cNvSpPr/>
            <p:nvPr/>
          </p:nvSpPr>
          <p:spPr bwMode="auto">
            <a:xfrm>
              <a:off x="3872229" y="5603803"/>
              <a:ext cx="1848088" cy="1846228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Кружок">
              <a:extLst>
                <a:ext uri="{FF2B5EF4-FFF2-40B4-BE49-F238E27FC236}">
                  <a16:creationId xmlns:a16="http://schemas.microsoft.com/office/drawing/2014/main" id="{56D5FD87-2EC1-8B48-A41F-B524ACE4DAA0}"/>
                </a:ext>
              </a:extLst>
            </p:cNvPr>
            <p:cNvSpPr/>
            <p:nvPr/>
          </p:nvSpPr>
          <p:spPr bwMode="auto">
            <a:xfrm>
              <a:off x="4242280" y="5964689"/>
              <a:ext cx="1125588" cy="1124454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D3F81C-5870-EA4B-AE2A-B87792EDC8C2}"/>
              </a:ext>
            </a:extLst>
          </p:cNvPr>
          <p:cNvGrpSpPr/>
          <p:nvPr/>
        </p:nvGrpSpPr>
        <p:grpSpPr>
          <a:xfrm>
            <a:off x="13220150" y="6128585"/>
            <a:ext cx="3578075" cy="3574472"/>
            <a:chOff x="3072118" y="4804498"/>
            <a:chExt cx="3448308" cy="3444838"/>
          </a:xfrm>
        </p:grpSpPr>
        <p:sp>
          <p:nvSpPr>
            <p:cNvPr id="16" name="Кружок">
              <a:extLst>
                <a:ext uri="{FF2B5EF4-FFF2-40B4-BE49-F238E27FC236}">
                  <a16:creationId xmlns:a16="http://schemas.microsoft.com/office/drawing/2014/main" id="{EA29A4E1-4D59-8240-953D-56288DF3FFA9}"/>
                </a:ext>
              </a:extLst>
            </p:cNvPr>
            <p:cNvSpPr/>
            <p:nvPr/>
          </p:nvSpPr>
          <p:spPr bwMode="auto">
            <a:xfrm>
              <a:off x="3072118" y="4804498"/>
              <a:ext cx="3448308" cy="344483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7" name="Chart 5">
              <a:extLst>
                <a:ext uri="{FF2B5EF4-FFF2-40B4-BE49-F238E27FC236}">
                  <a16:creationId xmlns:a16="http://schemas.microsoft.com/office/drawing/2014/main" id="{F48EE1EC-8F77-8849-B4FE-9C733570E300}"/>
                </a:ext>
              </a:extLst>
            </p:cNvPr>
            <p:cNvGraphicFramePr/>
            <p:nvPr/>
          </p:nvGraphicFramePr>
          <p:xfrm>
            <a:off x="3269069" y="5014777"/>
            <a:ext cx="3072010" cy="30242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8" name="Кружок">
              <a:extLst>
                <a:ext uri="{FF2B5EF4-FFF2-40B4-BE49-F238E27FC236}">
                  <a16:creationId xmlns:a16="http://schemas.microsoft.com/office/drawing/2014/main" id="{D1A330D5-1A79-634B-AB3D-3C7A4BC1C5EE}"/>
                </a:ext>
              </a:extLst>
            </p:cNvPr>
            <p:cNvSpPr/>
            <p:nvPr/>
          </p:nvSpPr>
          <p:spPr bwMode="auto">
            <a:xfrm>
              <a:off x="3872229" y="5603803"/>
              <a:ext cx="1848088" cy="184622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Кружок">
              <a:extLst>
                <a:ext uri="{FF2B5EF4-FFF2-40B4-BE49-F238E27FC236}">
                  <a16:creationId xmlns:a16="http://schemas.microsoft.com/office/drawing/2014/main" id="{20551AE1-41DD-9641-A4C8-B54A56A18EDF}"/>
                </a:ext>
              </a:extLst>
            </p:cNvPr>
            <p:cNvSpPr/>
            <p:nvPr/>
          </p:nvSpPr>
          <p:spPr bwMode="auto">
            <a:xfrm>
              <a:off x="4242280" y="5964689"/>
              <a:ext cx="1125588" cy="1124454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063E9E-7205-6549-B999-40A70E45336C}"/>
              </a:ext>
            </a:extLst>
          </p:cNvPr>
          <p:cNvGrpSpPr/>
          <p:nvPr/>
        </p:nvGrpSpPr>
        <p:grpSpPr>
          <a:xfrm>
            <a:off x="19071185" y="6128585"/>
            <a:ext cx="3578075" cy="3574472"/>
            <a:chOff x="3072118" y="4804498"/>
            <a:chExt cx="3448308" cy="3444838"/>
          </a:xfrm>
        </p:grpSpPr>
        <p:sp>
          <p:nvSpPr>
            <p:cNvPr id="21" name="Кружок">
              <a:extLst>
                <a:ext uri="{FF2B5EF4-FFF2-40B4-BE49-F238E27FC236}">
                  <a16:creationId xmlns:a16="http://schemas.microsoft.com/office/drawing/2014/main" id="{6DC76AF4-12E2-5647-91E1-54610D934699}"/>
                </a:ext>
              </a:extLst>
            </p:cNvPr>
            <p:cNvSpPr/>
            <p:nvPr/>
          </p:nvSpPr>
          <p:spPr bwMode="auto">
            <a:xfrm>
              <a:off x="3072118" y="4804498"/>
              <a:ext cx="3448308" cy="3444838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22" name="Chart 5">
              <a:extLst>
                <a:ext uri="{FF2B5EF4-FFF2-40B4-BE49-F238E27FC236}">
                  <a16:creationId xmlns:a16="http://schemas.microsoft.com/office/drawing/2014/main" id="{139E9E03-4662-714E-802D-D8D392820B0F}"/>
                </a:ext>
              </a:extLst>
            </p:cNvPr>
            <p:cNvGraphicFramePr/>
            <p:nvPr/>
          </p:nvGraphicFramePr>
          <p:xfrm>
            <a:off x="3269069" y="5014777"/>
            <a:ext cx="3072010" cy="30242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3" name="Кружок">
              <a:extLst>
                <a:ext uri="{FF2B5EF4-FFF2-40B4-BE49-F238E27FC236}">
                  <a16:creationId xmlns:a16="http://schemas.microsoft.com/office/drawing/2014/main" id="{03EC445D-8349-2A41-B5CD-EFF92DD1D67F}"/>
                </a:ext>
              </a:extLst>
            </p:cNvPr>
            <p:cNvSpPr/>
            <p:nvPr/>
          </p:nvSpPr>
          <p:spPr bwMode="auto">
            <a:xfrm>
              <a:off x="3872229" y="5603803"/>
              <a:ext cx="1848088" cy="1846228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Кружок">
              <a:extLst>
                <a:ext uri="{FF2B5EF4-FFF2-40B4-BE49-F238E27FC236}">
                  <a16:creationId xmlns:a16="http://schemas.microsoft.com/office/drawing/2014/main" id="{69EA7E98-C4BC-6949-B643-2230DCBE7BF3}"/>
                </a:ext>
              </a:extLst>
            </p:cNvPr>
            <p:cNvSpPr/>
            <p:nvPr/>
          </p:nvSpPr>
          <p:spPr bwMode="auto">
            <a:xfrm>
              <a:off x="4242280" y="5964689"/>
              <a:ext cx="1125588" cy="1124454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CuadroTexto 351">
            <a:extLst>
              <a:ext uri="{FF2B5EF4-FFF2-40B4-BE49-F238E27FC236}">
                <a16:creationId xmlns:a16="http://schemas.microsoft.com/office/drawing/2014/main" id="{081050FB-1905-FC47-838F-F2DC3D23FD35}"/>
              </a:ext>
            </a:extLst>
          </p:cNvPr>
          <p:cNvSpPr txBox="1"/>
          <p:nvPr/>
        </p:nvSpPr>
        <p:spPr>
          <a:xfrm>
            <a:off x="758831" y="7655431"/>
            <a:ext cx="5600458" cy="61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15%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04A36DD8-A08C-AC4E-B3F8-6F3B13304570}"/>
              </a:ext>
            </a:extLst>
          </p:cNvPr>
          <p:cNvSpPr txBox="1"/>
          <p:nvPr/>
        </p:nvSpPr>
        <p:spPr>
          <a:xfrm>
            <a:off x="6562284" y="7655431"/>
            <a:ext cx="5600458" cy="61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45%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91345D2B-F4C7-8544-8415-0F36F4E1F421}"/>
              </a:ext>
            </a:extLst>
          </p:cNvPr>
          <p:cNvSpPr txBox="1"/>
          <p:nvPr/>
        </p:nvSpPr>
        <p:spPr>
          <a:xfrm>
            <a:off x="12218092" y="7655431"/>
            <a:ext cx="5600458" cy="61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3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60%</a:t>
            </a:r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8983C0B7-67E0-AD4A-8A3E-FE87DD0CADBB}"/>
              </a:ext>
            </a:extLst>
          </p:cNvPr>
          <p:cNvSpPr txBox="1"/>
          <p:nvPr/>
        </p:nvSpPr>
        <p:spPr>
          <a:xfrm>
            <a:off x="18069127" y="7655431"/>
            <a:ext cx="5600458" cy="61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90%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A0535-65FD-E345-ABE5-C4C880FF0B52}"/>
              </a:ext>
            </a:extLst>
          </p:cNvPr>
          <p:cNvGrpSpPr/>
          <p:nvPr/>
        </p:nvGrpSpPr>
        <p:grpSpPr>
          <a:xfrm>
            <a:off x="1004898" y="10030952"/>
            <a:ext cx="5013159" cy="2080898"/>
            <a:chOff x="1960115" y="10093331"/>
            <a:chExt cx="5013159" cy="20808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769EE4-54D1-4C49-AB3F-8B3BF768FBC9}"/>
                </a:ext>
              </a:extLst>
            </p:cNvPr>
            <p:cNvSpPr txBox="1"/>
            <p:nvPr/>
          </p:nvSpPr>
          <p:spPr>
            <a:xfrm>
              <a:off x="1960115" y="10789234"/>
              <a:ext cx="501315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BB3BE2E1-C109-8C4C-A299-243341F07932}"/>
                </a:ext>
              </a:extLst>
            </p:cNvPr>
            <p:cNvSpPr txBox="1"/>
            <p:nvPr/>
          </p:nvSpPr>
          <p:spPr>
            <a:xfrm>
              <a:off x="1960116" y="10093331"/>
              <a:ext cx="5013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One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4D9F0C-81EC-DA41-9A0C-490BA199B32E}"/>
              </a:ext>
            </a:extLst>
          </p:cNvPr>
          <p:cNvGrpSpPr/>
          <p:nvPr/>
        </p:nvGrpSpPr>
        <p:grpSpPr>
          <a:xfrm>
            <a:off x="6855933" y="10030952"/>
            <a:ext cx="5013159" cy="2080898"/>
            <a:chOff x="1960115" y="10093331"/>
            <a:chExt cx="5013159" cy="20808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D3619-8A57-524F-8DF7-FD6172598495}"/>
                </a:ext>
              </a:extLst>
            </p:cNvPr>
            <p:cNvSpPr txBox="1"/>
            <p:nvPr/>
          </p:nvSpPr>
          <p:spPr>
            <a:xfrm>
              <a:off x="1960115" y="10789234"/>
              <a:ext cx="501315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DA722524-22BA-3A47-9319-3C942CD092C7}"/>
                </a:ext>
              </a:extLst>
            </p:cNvPr>
            <p:cNvSpPr txBox="1"/>
            <p:nvPr/>
          </p:nvSpPr>
          <p:spPr>
            <a:xfrm>
              <a:off x="1960116" y="10093331"/>
              <a:ext cx="5013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Two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8DB33F-3545-3742-9253-6A1F8937685F}"/>
              </a:ext>
            </a:extLst>
          </p:cNvPr>
          <p:cNvGrpSpPr/>
          <p:nvPr/>
        </p:nvGrpSpPr>
        <p:grpSpPr>
          <a:xfrm>
            <a:off x="12502607" y="10030952"/>
            <a:ext cx="5013159" cy="2080898"/>
            <a:chOff x="1960115" y="10093331"/>
            <a:chExt cx="5013159" cy="208089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E4EE51-55FF-B74A-A15D-FFB01868B7EA}"/>
                </a:ext>
              </a:extLst>
            </p:cNvPr>
            <p:cNvSpPr txBox="1"/>
            <p:nvPr/>
          </p:nvSpPr>
          <p:spPr>
            <a:xfrm>
              <a:off x="1960115" y="10789234"/>
              <a:ext cx="501315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039206F2-8943-194C-85CC-8828B3AEAB6B}"/>
                </a:ext>
              </a:extLst>
            </p:cNvPr>
            <p:cNvSpPr txBox="1"/>
            <p:nvPr/>
          </p:nvSpPr>
          <p:spPr>
            <a:xfrm>
              <a:off x="1960116" y="10093331"/>
              <a:ext cx="5013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Three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6D1FD6-9528-774A-9505-65C1B3CA0F74}"/>
              </a:ext>
            </a:extLst>
          </p:cNvPr>
          <p:cNvGrpSpPr/>
          <p:nvPr/>
        </p:nvGrpSpPr>
        <p:grpSpPr>
          <a:xfrm>
            <a:off x="18349613" y="10030952"/>
            <a:ext cx="5013159" cy="2080898"/>
            <a:chOff x="1960115" y="10093331"/>
            <a:chExt cx="5013159" cy="208089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D10247-0A9E-7045-859F-24EA5AB3FF36}"/>
                </a:ext>
              </a:extLst>
            </p:cNvPr>
            <p:cNvSpPr txBox="1"/>
            <p:nvPr/>
          </p:nvSpPr>
          <p:spPr>
            <a:xfrm>
              <a:off x="1960115" y="10789234"/>
              <a:ext cx="501315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2F6C7DEA-EFEA-1D48-80A7-F46C70D4B9C8}"/>
                </a:ext>
              </a:extLst>
            </p:cNvPr>
            <p:cNvSpPr txBox="1"/>
            <p:nvPr/>
          </p:nvSpPr>
          <p:spPr>
            <a:xfrm>
              <a:off x="1960116" y="10093331"/>
              <a:ext cx="5013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Title Four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64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47B8F6-F546-1242-8029-A30674F6A713}"/>
              </a:ext>
            </a:extLst>
          </p:cNvPr>
          <p:cNvGrpSpPr/>
          <p:nvPr/>
        </p:nvGrpSpPr>
        <p:grpSpPr>
          <a:xfrm>
            <a:off x="12735426" y="5177587"/>
            <a:ext cx="8886326" cy="6628616"/>
            <a:chOff x="13745531" y="5177587"/>
            <a:chExt cx="8886326" cy="66286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331387-0F21-2048-8175-2E8F91342749}"/>
                </a:ext>
              </a:extLst>
            </p:cNvPr>
            <p:cNvSpPr/>
            <p:nvPr/>
          </p:nvSpPr>
          <p:spPr>
            <a:xfrm>
              <a:off x="13745531" y="5428699"/>
              <a:ext cx="454399" cy="454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Light" pitchFamily="2" charset="77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294682-3C8F-3640-9B56-BCA04048CEDB}"/>
                </a:ext>
              </a:extLst>
            </p:cNvPr>
            <p:cNvSpPr/>
            <p:nvPr/>
          </p:nvSpPr>
          <p:spPr>
            <a:xfrm>
              <a:off x="13745531" y="7261116"/>
              <a:ext cx="454399" cy="4543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Light" pitchFamily="2" charset="77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E9F6AE-A8C4-9546-B9DC-A6E6A84E7BD8}"/>
                </a:ext>
              </a:extLst>
            </p:cNvPr>
            <p:cNvSpPr/>
            <p:nvPr/>
          </p:nvSpPr>
          <p:spPr>
            <a:xfrm>
              <a:off x="13745531" y="9187376"/>
              <a:ext cx="454399" cy="4543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Light" pitchFamily="2" charset="77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747483-53E7-EC4B-B92B-008324162BCB}"/>
                </a:ext>
              </a:extLst>
            </p:cNvPr>
            <p:cNvSpPr/>
            <p:nvPr/>
          </p:nvSpPr>
          <p:spPr>
            <a:xfrm>
              <a:off x="13745531" y="11097751"/>
              <a:ext cx="454399" cy="4543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Light" pitchFamily="2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D19F7E-A900-EB46-BA61-5C0F0F086881}"/>
                </a:ext>
              </a:extLst>
            </p:cNvPr>
            <p:cNvSpPr txBox="1"/>
            <p:nvPr/>
          </p:nvSpPr>
          <p:spPr>
            <a:xfrm>
              <a:off x="14760434" y="5177587"/>
              <a:ext cx="78714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91409F-BA0D-7842-AE88-95EB26A43EA2}"/>
                </a:ext>
              </a:extLst>
            </p:cNvPr>
            <p:cNvSpPr txBox="1"/>
            <p:nvPr/>
          </p:nvSpPr>
          <p:spPr>
            <a:xfrm>
              <a:off x="14760434" y="7011261"/>
              <a:ext cx="78714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B6703F-3F19-2948-B8B5-9159E3571001}"/>
                </a:ext>
              </a:extLst>
            </p:cNvPr>
            <p:cNvSpPr txBox="1"/>
            <p:nvPr/>
          </p:nvSpPr>
          <p:spPr>
            <a:xfrm>
              <a:off x="14760434" y="8950144"/>
              <a:ext cx="78714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B6ED93-692C-7C49-AD67-7CB794E7979D}"/>
                </a:ext>
              </a:extLst>
            </p:cNvPr>
            <p:cNvSpPr txBox="1"/>
            <p:nvPr/>
          </p:nvSpPr>
          <p:spPr>
            <a:xfrm>
              <a:off x="14760434" y="10852096"/>
              <a:ext cx="78714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</p:grpSp>
      <p:sp>
        <p:nvSpPr>
          <p:cNvPr id="12" name="Freeform 3">
            <a:extLst>
              <a:ext uri="{FF2B5EF4-FFF2-40B4-BE49-F238E27FC236}">
                <a16:creationId xmlns:a16="http://schemas.microsoft.com/office/drawing/2014/main" id="{CDC1C159-AC14-0E4D-80E2-1716E619C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890" y="5880167"/>
            <a:ext cx="5328804" cy="5328802"/>
          </a:xfrm>
          <a:custGeom>
            <a:avLst/>
            <a:gdLst>
              <a:gd name="T0" fmla="*/ 6594 w 13188"/>
              <a:gd name="T1" fmla="*/ 0 h 13188"/>
              <a:gd name="T2" fmla="*/ 6594 w 13188"/>
              <a:gd name="T3" fmla="*/ 0 h 13188"/>
              <a:gd name="T4" fmla="*/ 13187 w 13188"/>
              <a:gd name="T5" fmla="*/ 6594 h 13188"/>
              <a:gd name="T6" fmla="*/ 6594 w 13188"/>
              <a:gd name="T7" fmla="*/ 13187 h 13188"/>
              <a:gd name="T8" fmla="*/ 0 w 13188"/>
              <a:gd name="T9" fmla="*/ 6594 h 13188"/>
              <a:gd name="T10" fmla="*/ 6594 w 13188"/>
              <a:gd name="T11" fmla="*/ 0 h 13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88" h="13188">
                <a:moveTo>
                  <a:pt x="6594" y="0"/>
                </a:moveTo>
                <a:lnTo>
                  <a:pt x="6594" y="0"/>
                </a:lnTo>
                <a:cubicBezTo>
                  <a:pt x="10249" y="0"/>
                  <a:pt x="13187" y="2969"/>
                  <a:pt x="13187" y="6594"/>
                </a:cubicBezTo>
                <a:cubicBezTo>
                  <a:pt x="13187" y="10250"/>
                  <a:pt x="10249" y="13187"/>
                  <a:pt x="6594" y="13187"/>
                </a:cubicBezTo>
                <a:cubicBezTo>
                  <a:pt x="2969" y="13187"/>
                  <a:pt x="0" y="10250"/>
                  <a:pt x="0" y="6594"/>
                </a:cubicBezTo>
                <a:cubicBezTo>
                  <a:pt x="0" y="2969"/>
                  <a:pt x="2969" y="0"/>
                  <a:pt x="659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BE2E5B-BECF-7A4B-9B5F-314CCB1E8859}"/>
              </a:ext>
            </a:extLst>
          </p:cNvPr>
          <p:cNvGrpSpPr/>
          <p:nvPr/>
        </p:nvGrpSpPr>
        <p:grpSpPr>
          <a:xfrm>
            <a:off x="4021212" y="6031604"/>
            <a:ext cx="5125701" cy="5063342"/>
            <a:chOff x="3621592" y="5421394"/>
            <a:chExt cx="6029680" cy="5956325"/>
          </a:xfrm>
          <a:solidFill>
            <a:schemeClr val="bg1">
              <a:lumMod val="85000"/>
            </a:schemeClr>
          </a:solidFill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AD9B5F51-EAA4-6F43-BE24-0592C8E07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592" y="6104632"/>
              <a:ext cx="3045230" cy="5273087"/>
            </a:xfrm>
            <a:custGeom>
              <a:avLst/>
              <a:gdLst>
                <a:gd name="T0" fmla="*/ 1625 w 6407"/>
                <a:gd name="T1" fmla="*/ 63 h 11094"/>
                <a:gd name="T2" fmla="*/ 2032 w 6407"/>
                <a:gd name="T3" fmla="*/ 594 h 11094"/>
                <a:gd name="T4" fmla="*/ 2313 w 6407"/>
                <a:gd name="T5" fmla="*/ 375 h 11094"/>
                <a:gd name="T6" fmla="*/ 2750 w 6407"/>
                <a:gd name="T7" fmla="*/ 625 h 11094"/>
                <a:gd name="T8" fmla="*/ 2719 w 6407"/>
                <a:gd name="T9" fmla="*/ 31 h 11094"/>
                <a:gd name="T10" fmla="*/ 3813 w 6407"/>
                <a:gd name="T11" fmla="*/ 250 h 11094"/>
                <a:gd name="T12" fmla="*/ 4438 w 6407"/>
                <a:gd name="T13" fmla="*/ 875 h 11094"/>
                <a:gd name="T14" fmla="*/ 4188 w 6407"/>
                <a:gd name="T15" fmla="*/ 1125 h 11094"/>
                <a:gd name="T16" fmla="*/ 3438 w 6407"/>
                <a:gd name="T17" fmla="*/ 969 h 11094"/>
                <a:gd name="T18" fmla="*/ 3594 w 6407"/>
                <a:gd name="T19" fmla="*/ 656 h 11094"/>
                <a:gd name="T20" fmla="*/ 3313 w 6407"/>
                <a:gd name="T21" fmla="*/ 438 h 11094"/>
                <a:gd name="T22" fmla="*/ 2875 w 6407"/>
                <a:gd name="T23" fmla="*/ 750 h 11094"/>
                <a:gd name="T24" fmla="*/ 3000 w 6407"/>
                <a:gd name="T25" fmla="*/ 969 h 11094"/>
                <a:gd name="T26" fmla="*/ 2344 w 6407"/>
                <a:gd name="T27" fmla="*/ 1313 h 11094"/>
                <a:gd name="T28" fmla="*/ 3157 w 6407"/>
                <a:gd name="T29" fmla="*/ 1906 h 11094"/>
                <a:gd name="T30" fmla="*/ 3375 w 6407"/>
                <a:gd name="T31" fmla="*/ 1719 h 11094"/>
                <a:gd name="T32" fmla="*/ 3688 w 6407"/>
                <a:gd name="T33" fmla="*/ 1094 h 11094"/>
                <a:gd name="T34" fmla="*/ 4500 w 6407"/>
                <a:gd name="T35" fmla="*/ 1500 h 11094"/>
                <a:gd name="T36" fmla="*/ 4907 w 6407"/>
                <a:gd name="T37" fmla="*/ 2219 h 11094"/>
                <a:gd name="T38" fmla="*/ 4875 w 6407"/>
                <a:gd name="T39" fmla="*/ 2438 h 11094"/>
                <a:gd name="T40" fmla="*/ 4532 w 6407"/>
                <a:gd name="T41" fmla="*/ 2250 h 11094"/>
                <a:gd name="T42" fmla="*/ 4063 w 6407"/>
                <a:gd name="T43" fmla="*/ 2406 h 11094"/>
                <a:gd name="T44" fmla="*/ 4563 w 6407"/>
                <a:gd name="T45" fmla="*/ 2563 h 11094"/>
                <a:gd name="T46" fmla="*/ 4125 w 6407"/>
                <a:gd name="T47" fmla="*/ 2750 h 11094"/>
                <a:gd name="T48" fmla="*/ 3657 w 6407"/>
                <a:gd name="T49" fmla="*/ 3250 h 11094"/>
                <a:gd name="T50" fmla="*/ 3282 w 6407"/>
                <a:gd name="T51" fmla="*/ 4313 h 11094"/>
                <a:gd name="T52" fmla="*/ 2625 w 6407"/>
                <a:gd name="T53" fmla="*/ 4094 h 11094"/>
                <a:gd name="T54" fmla="*/ 2094 w 6407"/>
                <a:gd name="T55" fmla="*/ 4812 h 11094"/>
                <a:gd name="T56" fmla="*/ 2781 w 6407"/>
                <a:gd name="T57" fmla="*/ 5062 h 11094"/>
                <a:gd name="T58" fmla="*/ 3094 w 6407"/>
                <a:gd name="T59" fmla="*/ 5937 h 11094"/>
                <a:gd name="T60" fmla="*/ 3875 w 6407"/>
                <a:gd name="T61" fmla="*/ 5687 h 11094"/>
                <a:gd name="T62" fmla="*/ 4282 w 6407"/>
                <a:gd name="T63" fmla="*/ 5937 h 11094"/>
                <a:gd name="T64" fmla="*/ 4625 w 6407"/>
                <a:gd name="T65" fmla="*/ 6062 h 11094"/>
                <a:gd name="T66" fmla="*/ 5188 w 6407"/>
                <a:gd name="T67" fmla="*/ 6843 h 11094"/>
                <a:gd name="T68" fmla="*/ 5657 w 6407"/>
                <a:gd name="T69" fmla="*/ 6937 h 11094"/>
                <a:gd name="T70" fmla="*/ 6124 w 6407"/>
                <a:gd name="T71" fmla="*/ 7999 h 11094"/>
                <a:gd name="T72" fmla="*/ 5469 w 6407"/>
                <a:gd name="T73" fmla="*/ 9155 h 11094"/>
                <a:gd name="T74" fmla="*/ 4782 w 6407"/>
                <a:gd name="T75" fmla="*/ 9780 h 11094"/>
                <a:gd name="T76" fmla="*/ 4438 w 6407"/>
                <a:gd name="T77" fmla="*/ 10593 h 11094"/>
                <a:gd name="T78" fmla="*/ 3657 w 6407"/>
                <a:gd name="T79" fmla="*/ 10905 h 11094"/>
                <a:gd name="T80" fmla="*/ 3782 w 6407"/>
                <a:gd name="T81" fmla="*/ 9999 h 11094"/>
                <a:gd name="T82" fmla="*/ 3938 w 6407"/>
                <a:gd name="T83" fmla="*/ 8530 h 11094"/>
                <a:gd name="T84" fmla="*/ 3219 w 6407"/>
                <a:gd name="T85" fmla="*/ 7124 h 11094"/>
                <a:gd name="T86" fmla="*/ 3282 w 6407"/>
                <a:gd name="T87" fmla="*/ 6062 h 11094"/>
                <a:gd name="T88" fmla="*/ 2657 w 6407"/>
                <a:gd name="T89" fmla="*/ 5593 h 11094"/>
                <a:gd name="T90" fmla="*/ 1813 w 6407"/>
                <a:gd name="T91" fmla="*/ 5187 h 11094"/>
                <a:gd name="T92" fmla="*/ 938 w 6407"/>
                <a:gd name="T93" fmla="*/ 3938 h 11094"/>
                <a:gd name="T94" fmla="*/ 1000 w 6407"/>
                <a:gd name="T95" fmla="*/ 4406 h 11094"/>
                <a:gd name="T96" fmla="*/ 344 w 6407"/>
                <a:gd name="T97" fmla="*/ 3313 h 11094"/>
                <a:gd name="T98" fmla="*/ 1375 w 6407"/>
                <a:gd name="T99" fmla="*/ 219 h 11094"/>
                <a:gd name="T100" fmla="*/ 3125 w 6407"/>
                <a:gd name="T101" fmla="*/ 2719 h 11094"/>
                <a:gd name="T102" fmla="*/ 2938 w 6407"/>
                <a:gd name="T103" fmla="*/ 2500 h 11094"/>
                <a:gd name="T104" fmla="*/ 3250 w 6407"/>
                <a:gd name="T105" fmla="*/ 2969 h 11094"/>
                <a:gd name="T106" fmla="*/ 3157 w 6407"/>
                <a:gd name="T107" fmla="*/ 3000 h 11094"/>
                <a:gd name="T108" fmla="*/ 2938 w 6407"/>
                <a:gd name="T109" fmla="*/ 2438 h 11094"/>
                <a:gd name="T110" fmla="*/ 157 w 6407"/>
                <a:gd name="T111" fmla="*/ 2156 h 1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07" h="11094">
                  <a:moveTo>
                    <a:pt x="1375" y="219"/>
                  </a:moveTo>
                  <a:lnTo>
                    <a:pt x="1375" y="219"/>
                  </a:lnTo>
                  <a:cubicBezTo>
                    <a:pt x="1375" y="219"/>
                    <a:pt x="1375" y="250"/>
                    <a:pt x="1407" y="281"/>
                  </a:cubicBezTo>
                  <a:cubicBezTo>
                    <a:pt x="1438" y="313"/>
                    <a:pt x="1407" y="250"/>
                    <a:pt x="1407" y="188"/>
                  </a:cubicBezTo>
                  <a:cubicBezTo>
                    <a:pt x="1438" y="125"/>
                    <a:pt x="1469" y="94"/>
                    <a:pt x="1500" y="63"/>
                  </a:cubicBezTo>
                  <a:lnTo>
                    <a:pt x="1500" y="63"/>
                  </a:lnTo>
                  <a:cubicBezTo>
                    <a:pt x="1563" y="63"/>
                    <a:pt x="1625" y="31"/>
                    <a:pt x="1625" y="63"/>
                  </a:cubicBezTo>
                  <a:cubicBezTo>
                    <a:pt x="1656" y="94"/>
                    <a:pt x="1563" y="156"/>
                    <a:pt x="1594" y="219"/>
                  </a:cubicBezTo>
                  <a:cubicBezTo>
                    <a:pt x="1656" y="281"/>
                    <a:pt x="1688" y="313"/>
                    <a:pt x="1750" y="313"/>
                  </a:cubicBezTo>
                  <a:cubicBezTo>
                    <a:pt x="1782" y="313"/>
                    <a:pt x="1906" y="344"/>
                    <a:pt x="1844" y="406"/>
                  </a:cubicBezTo>
                  <a:cubicBezTo>
                    <a:pt x="1813" y="500"/>
                    <a:pt x="1688" y="500"/>
                    <a:pt x="1625" y="500"/>
                  </a:cubicBezTo>
                  <a:cubicBezTo>
                    <a:pt x="1594" y="500"/>
                    <a:pt x="1532" y="531"/>
                    <a:pt x="1532" y="563"/>
                  </a:cubicBezTo>
                  <a:cubicBezTo>
                    <a:pt x="1563" y="625"/>
                    <a:pt x="1656" y="594"/>
                    <a:pt x="1719" y="594"/>
                  </a:cubicBezTo>
                  <a:cubicBezTo>
                    <a:pt x="1782" y="594"/>
                    <a:pt x="1969" y="625"/>
                    <a:pt x="2032" y="594"/>
                  </a:cubicBezTo>
                  <a:cubicBezTo>
                    <a:pt x="2094" y="563"/>
                    <a:pt x="2063" y="469"/>
                    <a:pt x="2000" y="469"/>
                  </a:cubicBezTo>
                  <a:cubicBezTo>
                    <a:pt x="1969" y="438"/>
                    <a:pt x="2000" y="375"/>
                    <a:pt x="2063" y="406"/>
                  </a:cubicBezTo>
                  <a:cubicBezTo>
                    <a:pt x="2125" y="406"/>
                    <a:pt x="2188" y="375"/>
                    <a:pt x="2157" y="406"/>
                  </a:cubicBezTo>
                  <a:cubicBezTo>
                    <a:pt x="2157" y="438"/>
                    <a:pt x="2157" y="469"/>
                    <a:pt x="2157" y="531"/>
                  </a:cubicBezTo>
                  <a:cubicBezTo>
                    <a:pt x="2157" y="594"/>
                    <a:pt x="2188" y="656"/>
                    <a:pt x="2219" y="625"/>
                  </a:cubicBezTo>
                  <a:cubicBezTo>
                    <a:pt x="2282" y="625"/>
                    <a:pt x="2250" y="563"/>
                    <a:pt x="2313" y="563"/>
                  </a:cubicBezTo>
                  <a:cubicBezTo>
                    <a:pt x="2344" y="531"/>
                    <a:pt x="2344" y="469"/>
                    <a:pt x="2313" y="375"/>
                  </a:cubicBezTo>
                  <a:cubicBezTo>
                    <a:pt x="2282" y="313"/>
                    <a:pt x="2282" y="281"/>
                    <a:pt x="2282" y="250"/>
                  </a:cubicBezTo>
                  <a:cubicBezTo>
                    <a:pt x="2282" y="188"/>
                    <a:pt x="2344" y="188"/>
                    <a:pt x="2375" y="219"/>
                  </a:cubicBezTo>
                  <a:cubicBezTo>
                    <a:pt x="2407" y="281"/>
                    <a:pt x="2469" y="344"/>
                    <a:pt x="2469" y="344"/>
                  </a:cubicBezTo>
                  <a:cubicBezTo>
                    <a:pt x="2469" y="344"/>
                    <a:pt x="2532" y="406"/>
                    <a:pt x="2563" y="469"/>
                  </a:cubicBezTo>
                  <a:cubicBezTo>
                    <a:pt x="2563" y="531"/>
                    <a:pt x="2594" y="500"/>
                    <a:pt x="2625" y="469"/>
                  </a:cubicBezTo>
                  <a:cubicBezTo>
                    <a:pt x="2688" y="438"/>
                    <a:pt x="2688" y="438"/>
                    <a:pt x="2719" y="469"/>
                  </a:cubicBezTo>
                  <a:cubicBezTo>
                    <a:pt x="2781" y="531"/>
                    <a:pt x="2750" y="594"/>
                    <a:pt x="2750" y="625"/>
                  </a:cubicBezTo>
                  <a:cubicBezTo>
                    <a:pt x="2750" y="656"/>
                    <a:pt x="2813" y="625"/>
                    <a:pt x="2813" y="563"/>
                  </a:cubicBezTo>
                  <a:cubicBezTo>
                    <a:pt x="2813" y="531"/>
                    <a:pt x="2875" y="531"/>
                    <a:pt x="2907" y="500"/>
                  </a:cubicBezTo>
                  <a:cubicBezTo>
                    <a:pt x="2938" y="500"/>
                    <a:pt x="2938" y="406"/>
                    <a:pt x="2938" y="406"/>
                  </a:cubicBezTo>
                  <a:cubicBezTo>
                    <a:pt x="2938" y="406"/>
                    <a:pt x="2844" y="375"/>
                    <a:pt x="2781" y="375"/>
                  </a:cubicBezTo>
                  <a:cubicBezTo>
                    <a:pt x="2688" y="406"/>
                    <a:pt x="2688" y="375"/>
                    <a:pt x="2625" y="313"/>
                  </a:cubicBezTo>
                  <a:cubicBezTo>
                    <a:pt x="2563" y="281"/>
                    <a:pt x="2594" y="219"/>
                    <a:pt x="2563" y="188"/>
                  </a:cubicBezTo>
                  <a:cubicBezTo>
                    <a:pt x="2532" y="125"/>
                    <a:pt x="2657" y="94"/>
                    <a:pt x="2719" y="31"/>
                  </a:cubicBezTo>
                  <a:cubicBezTo>
                    <a:pt x="2813" y="0"/>
                    <a:pt x="2875" y="31"/>
                    <a:pt x="2875" y="156"/>
                  </a:cubicBezTo>
                  <a:cubicBezTo>
                    <a:pt x="2844" y="250"/>
                    <a:pt x="2844" y="250"/>
                    <a:pt x="2938" y="219"/>
                  </a:cubicBezTo>
                  <a:cubicBezTo>
                    <a:pt x="3000" y="188"/>
                    <a:pt x="2907" y="94"/>
                    <a:pt x="2969" y="94"/>
                  </a:cubicBezTo>
                  <a:cubicBezTo>
                    <a:pt x="3000" y="94"/>
                    <a:pt x="3094" y="63"/>
                    <a:pt x="3125" y="63"/>
                  </a:cubicBezTo>
                  <a:cubicBezTo>
                    <a:pt x="3188" y="63"/>
                    <a:pt x="3375" y="31"/>
                    <a:pt x="3407" y="31"/>
                  </a:cubicBezTo>
                  <a:cubicBezTo>
                    <a:pt x="3469" y="31"/>
                    <a:pt x="3532" y="94"/>
                    <a:pt x="3594" y="125"/>
                  </a:cubicBezTo>
                  <a:cubicBezTo>
                    <a:pt x="3625" y="188"/>
                    <a:pt x="3782" y="219"/>
                    <a:pt x="3813" y="250"/>
                  </a:cubicBezTo>
                  <a:cubicBezTo>
                    <a:pt x="3844" y="281"/>
                    <a:pt x="4094" y="313"/>
                    <a:pt x="4125" y="344"/>
                  </a:cubicBezTo>
                  <a:cubicBezTo>
                    <a:pt x="4125" y="344"/>
                    <a:pt x="4125" y="438"/>
                    <a:pt x="4157" y="500"/>
                  </a:cubicBezTo>
                  <a:cubicBezTo>
                    <a:pt x="4188" y="594"/>
                    <a:pt x="4250" y="531"/>
                    <a:pt x="4282" y="531"/>
                  </a:cubicBezTo>
                  <a:cubicBezTo>
                    <a:pt x="4282" y="531"/>
                    <a:pt x="4375" y="594"/>
                    <a:pt x="4407" y="625"/>
                  </a:cubicBezTo>
                  <a:cubicBezTo>
                    <a:pt x="4438" y="656"/>
                    <a:pt x="4594" y="688"/>
                    <a:pt x="4594" y="688"/>
                  </a:cubicBezTo>
                  <a:cubicBezTo>
                    <a:pt x="4594" y="688"/>
                    <a:pt x="4563" y="781"/>
                    <a:pt x="4532" y="781"/>
                  </a:cubicBezTo>
                  <a:cubicBezTo>
                    <a:pt x="4532" y="813"/>
                    <a:pt x="4469" y="844"/>
                    <a:pt x="4438" y="875"/>
                  </a:cubicBezTo>
                  <a:cubicBezTo>
                    <a:pt x="4407" y="906"/>
                    <a:pt x="4375" y="844"/>
                    <a:pt x="4313" y="813"/>
                  </a:cubicBezTo>
                  <a:cubicBezTo>
                    <a:pt x="4282" y="781"/>
                    <a:pt x="4188" y="750"/>
                    <a:pt x="4188" y="781"/>
                  </a:cubicBezTo>
                  <a:cubicBezTo>
                    <a:pt x="4157" y="781"/>
                    <a:pt x="4188" y="813"/>
                    <a:pt x="4188" y="844"/>
                  </a:cubicBezTo>
                  <a:cubicBezTo>
                    <a:pt x="4188" y="875"/>
                    <a:pt x="4282" y="906"/>
                    <a:pt x="4313" y="938"/>
                  </a:cubicBezTo>
                  <a:cubicBezTo>
                    <a:pt x="4375" y="1000"/>
                    <a:pt x="4344" y="1031"/>
                    <a:pt x="4344" y="1094"/>
                  </a:cubicBezTo>
                  <a:cubicBezTo>
                    <a:pt x="4375" y="1156"/>
                    <a:pt x="4313" y="1063"/>
                    <a:pt x="4250" y="1063"/>
                  </a:cubicBezTo>
                  <a:cubicBezTo>
                    <a:pt x="4188" y="1031"/>
                    <a:pt x="4188" y="1125"/>
                    <a:pt x="4188" y="1125"/>
                  </a:cubicBezTo>
                  <a:cubicBezTo>
                    <a:pt x="4188" y="1125"/>
                    <a:pt x="4125" y="1125"/>
                    <a:pt x="4094" y="1125"/>
                  </a:cubicBezTo>
                  <a:cubicBezTo>
                    <a:pt x="4032" y="1125"/>
                    <a:pt x="4094" y="1125"/>
                    <a:pt x="4032" y="1063"/>
                  </a:cubicBezTo>
                  <a:cubicBezTo>
                    <a:pt x="3938" y="1000"/>
                    <a:pt x="3969" y="1094"/>
                    <a:pt x="3938" y="1063"/>
                  </a:cubicBezTo>
                  <a:cubicBezTo>
                    <a:pt x="3907" y="1031"/>
                    <a:pt x="3875" y="969"/>
                    <a:pt x="3844" y="1000"/>
                  </a:cubicBezTo>
                  <a:cubicBezTo>
                    <a:pt x="3813" y="1000"/>
                    <a:pt x="3782" y="938"/>
                    <a:pt x="3719" y="938"/>
                  </a:cubicBezTo>
                  <a:cubicBezTo>
                    <a:pt x="3688" y="938"/>
                    <a:pt x="3563" y="906"/>
                    <a:pt x="3532" y="938"/>
                  </a:cubicBezTo>
                  <a:cubicBezTo>
                    <a:pt x="3500" y="938"/>
                    <a:pt x="3469" y="938"/>
                    <a:pt x="3438" y="969"/>
                  </a:cubicBezTo>
                  <a:cubicBezTo>
                    <a:pt x="3407" y="969"/>
                    <a:pt x="3375" y="844"/>
                    <a:pt x="3407" y="813"/>
                  </a:cubicBezTo>
                  <a:cubicBezTo>
                    <a:pt x="3438" y="781"/>
                    <a:pt x="3469" y="750"/>
                    <a:pt x="3532" y="781"/>
                  </a:cubicBezTo>
                  <a:cubicBezTo>
                    <a:pt x="3625" y="813"/>
                    <a:pt x="3625" y="781"/>
                    <a:pt x="3625" y="750"/>
                  </a:cubicBezTo>
                  <a:cubicBezTo>
                    <a:pt x="3657" y="719"/>
                    <a:pt x="3688" y="656"/>
                    <a:pt x="3750" y="625"/>
                  </a:cubicBezTo>
                  <a:cubicBezTo>
                    <a:pt x="3844" y="594"/>
                    <a:pt x="3750" y="594"/>
                    <a:pt x="3719" y="563"/>
                  </a:cubicBezTo>
                  <a:cubicBezTo>
                    <a:pt x="3688" y="563"/>
                    <a:pt x="3688" y="531"/>
                    <a:pt x="3657" y="563"/>
                  </a:cubicBezTo>
                  <a:cubicBezTo>
                    <a:pt x="3625" y="625"/>
                    <a:pt x="3594" y="656"/>
                    <a:pt x="3594" y="656"/>
                  </a:cubicBezTo>
                  <a:cubicBezTo>
                    <a:pt x="3594" y="656"/>
                    <a:pt x="3563" y="656"/>
                    <a:pt x="3500" y="656"/>
                  </a:cubicBezTo>
                  <a:cubicBezTo>
                    <a:pt x="3438" y="656"/>
                    <a:pt x="3469" y="625"/>
                    <a:pt x="3500" y="594"/>
                  </a:cubicBezTo>
                  <a:cubicBezTo>
                    <a:pt x="3532" y="594"/>
                    <a:pt x="3563" y="500"/>
                    <a:pt x="3532" y="469"/>
                  </a:cubicBezTo>
                  <a:cubicBezTo>
                    <a:pt x="3500" y="438"/>
                    <a:pt x="3500" y="438"/>
                    <a:pt x="3438" y="438"/>
                  </a:cubicBezTo>
                  <a:cubicBezTo>
                    <a:pt x="3375" y="469"/>
                    <a:pt x="3438" y="406"/>
                    <a:pt x="3375" y="375"/>
                  </a:cubicBezTo>
                  <a:cubicBezTo>
                    <a:pt x="3344" y="344"/>
                    <a:pt x="3375" y="375"/>
                    <a:pt x="3375" y="406"/>
                  </a:cubicBezTo>
                  <a:cubicBezTo>
                    <a:pt x="3375" y="438"/>
                    <a:pt x="3313" y="438"/>
                    <a:pt x="3313" y="438"/>
                  </a:cubicBezTo>
                  <a:lnTo>
                    <a:pt x="3219" y="438"/>
                  </a:lnTo>
                  <a:cubicBezTo>
                    <a:pt x="3188" y="469"/>
                    <a:pt x="3125" y="500"/>
                    <a:pt x="3125" y="500"/>
                  </a:cubicBezTo>
                  <a:cubicBezTo>
                    <a:pt x="3157" y="531"/>
                    <a:pt x="3219" y="531"/>
                    <a:pt x="3219" y="594"/>
                  </a:cubicBezTo>
                  <a:cubicBezTo>
                    <a:pt x="3250" y="688"/>
                    <a:pt x="3157" y="688"/>
                    <a:pt x="3125" y="688"/>
                  </a:cubicBezTo>
                  <a:cubicBezTo>
                    <a:pt x="3125" y="719"/>
                    <a:pt x="3063" y="750"/>
                    <a:pt x="3063" y="750"/>
                  </a:cubicBezTo>
                  <a:cubicBezTo>
                    <a:pt x="3063" y="750"/>
                    <a:pt x="2969" y="719"/>
                    <a:pt x="2938" y="719"/>
                  </a:cubicBezTo>
                  <a:cubicBezTo>
                    <a:pt x="2875" y="719"/>
                    <a:pt x="2844" y="719"/>
                    <a:pt x="2875" y="750"/>
                  </a:cubicBezTo>
                  <a:cubicBezTo>
                    <a:pt x="2875" y="781"/>
                    <a:pt x="2907" y="781"/>
                    <a:pt x="2907" y="781"/>
                  </a:cubicBezTo>
                  <a:cubicBezTo>
                    <a:pt x="2938" y="781"/>
                    <a:pt x="2938" y="813"/>
                    <a:pt x="3000" y="781"/>
                  </a:cubicBezTo>
                  <a:cubicBezTo>
                    <a:pt x="3032" y="781"/>
                    <a:pt x="3032" y="750"/>
                    <a:pt x="3063" y="813"/>
                  </a:cubicBezTo>
                  <a:cubicBezTo>
                    <a:pt x="3125" y="875"/>
                    <a:pt x="3157" y="875"/>
                    <a:pt x="3250" y="938"/>
                  </a:cubicBezTo>
                  <a:cubicBezTo>
                    <a:pt x="3313" y="969"/>
                    <a:pt x="3219" y="1031"/>
                    <a:pt x="3188" y="1031"/>
                  </a:cubicBezTo>
                  <a:cubicBezTo>
                    <a:pt x="3157" y="1031"/>
                    <a:pt x="3157" y="1000"/>
                    <a:pt x="3125" y="938"/>
                  </a:cubicBezTo>
                  <a:cubicBezTo>
                    <a:pt x="3094" y="906"/>
                    <a:pt x="3000" y="969"/>
                    <a:pt x="3000" y="969"/>
                  </a:cubicBezTo>
                  <a:cubicBezTo>
                    <a:pt x="3000" y="969"/>
                    <a:pt x="2938" y="1000"/>
                    <a:pt x="2907" y="1000"/>
                  </a:cubicBezTo>
                  <a:cubicBezTo>
                    <a:pt x="2844" y="1000"/>
                    <a:pt x="2813" y="1000"/>
                    <a:pt x="2875" y="938"/>
                  </a:cubicBezTo>
                  <a:cubicBezTo>
                    <a:pt x="2938" y="906"/>
                    <a:pt x="2813" y="875"/>
                    <a:pt x="2813" y="813"/>
                  </a:cubicBezTo>
                  <a:cubicBezTo>
                    <a:pt x="2813" y="719"/>
                    <a:pt x="2781" y="938"/>
                    <a:pt x="2781" y="969"/>
                  </a:cubicBezTo>
                  <a:cubicBezTo>
                    <a:pt x="2781" y="1031"/>
                    <a:pt x="2750" y="938"/>
                    <a:pt x="2657" y="938"/>
                  </a:cubicBezTo>
                  <a:cubicBezTo>
                    <a:pt x="2563" y="969"/>
                    <a:pt x="2563" y="1000"/>
                    <a:pt x="2438" y="1125"/>
                  </a:cubicBezTo>
                  <a:cubicBezTo>
                    <a:pt x="2313" y="1219"/>
                    <a:pt x="2344" y="1219"/>
                    <a:pt x="2344" y="1313"/>
                  </a:cubicBezTo>
                  <a:cubicBezTo>
                    <a:pt x="2375" y="1406"/>
                    <a:pt x="2344" y="1438"/>
                    <a:pt x="2375" y="1438"/>
                  </a:cubicBezTo>
                  <a:cubicBezTo>
                    <a:pt x="2438" y="1469"/>
                    <a:pt x="2407" y="1563"/>
                    <a:pt x="2469" y="1563"/>
                  </a:cubicBezTo>
                  <a:cubicBezTo>
                    <a:pt x="2500" y="1563"/>
                    <a:pt x="2532" y="1531"/>
                    <a:pt x="2625" y="1563"/>
                  </a:cubicBezTo>
                  <a:cubicBezTo>
                    <a:pt x="2688" y="1625"/>
                    <a:pt x="2719" y="1656"/>
                    <a:pt x="2844" y="1656"/>
                  </a:cubicBezTo>
                  <a:cubicBezTo>
                    <a:pt x="2938" y="1688"/>
                    <a:pt x="2969" y="1688"/>
                    <a:pt x="3032" y="1656"/>
                  </a:cubicBezTo>
                  <a:cubicBezTo>
                    <a:pt x="3094" y="1656"/>
                    <a:pt x="3125" y="1719"/>
                    <a:pt x="3125" y="1781"/>
                  </a:cubicBezTo>
                  <a:cubicBezTo>
                    <a:pt x="3125" y="1844"/>
                    <a:pt x="3157" y="1844"/>
                    <a:pt x="3157" y="1906"/>
                  </a:cubicBezTo>
                  <a:cubicBezTo>
                    <a:pt x="3157" y="1969"/>
                    <a:pt x="3219" y="1844"/>
                    <a:pt x="3219" y="1844"/>
                  </a:cubicBezTo>
                  <a:cubicBezTo>
                    <a:pt x="3219" y="1844"/>
                    <a:pt x="3250" y="1969"/>
                    <a:pt x="3219" y="1969"/>
                  </a:cubicBezTo>
                  <a:cubicBezTo>
                    <a:pt x="3219" y="2000"/>
                    <a:pt x="3250" y="2063"/>
                    <a:pt x="3282" y="2063"/>
                  </a:cubicBezTo>
                  <a:cubicBezTo>
                    <a:pt x="3282" y="2063"/>
                    <a:pt x="3344" y="2094"/>
                    <a:pt x="3375" y="2031"/>
                  </a:cubicBezTo>
                  <a:cubicBezTo>
                    <a:pt x="3407" y="2000"/>
                    <a:pt x="3344" y="1875"/>
                    <a:pt x="3344" y="1844"/>
                  </a:cubicBezTo>
                  <a:cubicBezTo>
                    <a:pt x="3344" y="1781"/>
                    <a:pt x="3313" y="1781"/>
                    <a:pt x="3313" y="1719"/>
                  </a:cubicBezTo>
                  <a:cubicBezTo>
                    <a:pt x="3282" y="1688"/>
                    <a:pt x="3344" y="1656"/>
                    <a:pt x="3375" y="1719"/>
                  </a:cubicBezTo>
                  <a:cubicBezTo>
                    <a:pt x="3407" y="1750"/>
                    <a:pt x="3438" y="1719"/>
                    <a:pt x="3469" y="1688"/>
                  </a:cubicBezTo>
                  <a:cubicBezTo>
                    <a:pt x="3532" y="1656"/>
                    <a:pt x="3532" y="1563"/>
                    <a:pt x="3532" y="1563"/>
                  </a:cubicBezTo>
                  <a:cubicBezTo>
                    <a:pt x="3532" y="1563"/>
                    <a:pt x="3438" y="1438"/>
                    <a:pt x="3407" y="1406"/>
                  </a:cubicBezTo>
                  <a:cubicBezTo>
                    <a:pt x="3344" y="1375"/>
                    <a:pt x="3375" y="1375"/>
                    <a:pt x="3407" y="1375"/>
                  </a:cubicBezTo>
                  <a:cubicBezTo>
                    <a:pt x="3469" y="1344"/>
                    <a:pt x="3407" y="1313"/>
                    <a:pt x="3438" y="1250"/>
                  </a:cubicBezTo>
                  <a:cubicBezTo>
                    <a:pt x="3438" y="1156"/>
                    <a:pt x="3438" y="1094"/>
                    <a:pt x="3469" y="1094"/>
                  </a:cubicBezTo>
                  <a:cubicBezTo>
                    <a:pt x="3500" y="1094"/>
                    <a:pt x="3594" y="1063"/>
                    <a:pt x="3688" y="1094"/>
                  </a:cubicBezTo>
                  <a:cubicBezTo>
                    <a:pt x="3782" y="1094"/>
                    <a:pt x="3813" y="1188"/>
                    <a:pt x="3875" y="1188"/>
                  </a:cubicBezTo>
                  <a:cubicBezTo>
                    <a:pt x="3938" y="1188"/>
                    <a:pt x="4032" y="1219"/>
                    <a:pt x="4032" y="1250"/>
                  </a:cubicBezTo>
                  <a:cubicBezTo>
                    <a:pt x="4063" y="1281"/>
                    <a:pt x="3938" y="1313"/>
                    <a:pt x="3969" y="1375"/>
                  </a:cubicBezTo>
                  <a:cubicBezTo>
                    <a:pt x="4032" y="1438"/>
                    <a:pt x="4063" y="1406"/>
                    <a:pt x="4125" y="1438"/>
                  </a:cubicBezTo>
                  <a:cubicBezTo>
                    <a:pt x="4157" y="1469"/>
                    <a:pt x="4188" y="1438"/>
                    <a:pt x="4250" y="1344"/>
                  </a:cubicBezTo>
                  <a:cubicBezTo>
                    <a:pt x="4313" y="1250"/>
                    <a:pt x="4313" y="1250"/>
                    <a:pt x="4344" y="1250"/>
                  </a:cubicBezTo>
                  <a:cubicBezTo>
                    <a:pt x="4344" y="1281"/>
                    <a:pt x="4469" y="1438"/>
                    <a:pt x="4500" y="1500"/>
                  </a:cubicBezTo>
                  <a:cubicBezTo>
                    <a:pt x="4532" y="1531"/>
                    <a:pt x="4563" y="1625"/>
                    <a:pt x="4563" y="1688"/>
                  </a:cubicBezTo>
                  <a:cubicBezTo>
                    <a:pt x="4563" y="1719"/>
                    <a:pt x="4688" y="1688"/>
                    <a:pt x="4688" y="1688"/>
                  </a:cubicBezTo>
                  <a:cubicBezTo>
                    <a:pt x="4719" y="1688"/>
                    <a:pt x="4813" y="1781"/>
                    <a:pt x="4813" y="1813"/>
                  </a:cubicBezTo>
                  <a:cubicBezTo>
                    <a:pt x="4844" y="1875"/>
                    <a:pt x="4844" y="1875"/>
                    <a:pt x="4938" y="1906"/>
                  </a:cubicBezTo>
                  <a:cubicBezTo>
                    <a:pt x="5000" y="1938"/>
                    <a:pt x="4938" y="2031"/>
                    <a:pt x="4907" y="2063"/>
                  </a:cubicBezTo>
                  <a:cubicBezTo>
                    <a:pt x="4907" y="2125"/>
                    <a:pt x="4875" y="2125"/>
                    <a:pt x="4875" y="2188"/>
                  </a:cubicBezTo>
                  <a:cubicBezTo>
                    <a:pt x="4844" y="2250"/>
                    <a:pt x="4875" y="2188"/>
                    <a:pt x="4907" y="2219"/>
                  </a:cubicBezTo>
                  <a:cubicBezTo>
                    <a:pt x="4938" y="2219"/>
                    <a:pt x="4938" y="2250"/>
                    <a:pt x="4969" y="2250"/>
                  </a:cubicBezTo>
                  <a:cubicBezTo>
                    <a:pt x="5032" y="2219"/>
                    <a:pt x="5063" y="2250"/>
                    <a:pt x="5063" y="2281"/>
                  </a:cubicBezTo>
                  <a:cubicBezTo>
                    <a:pt x="5094" y="2344"/>
                    <a:pt x="5094" y="2375"/>
                    <a:pt x="5125" y="2406"/>
                  </a:cubicBezTo>
                  <a:cubicBezTo>
                    <a:pt x="5157" y="2469"/>
                    <a:pt x="5125" y="2531"/>
                    <a:pt x="5094" y="2469"/>
                  </a:cubicBezTo>
                  <a:cubicBezTo>
                    <a:pt x="5094" y="2438"/>
                    <a:pt x="5000" y="2469"/>
                    <a:pt x="5000" y="2469"/>
                  </a:cubicBezTo>
                  <a:lnTo>
                    <a:pt x="4969" y="2500"/>
                  </a:lnTo>
                  <a:cubicBezTo>
                    <a:pt x="4938" y="2469"/>
                    <a:pt x="4938" y="2438"/>
                    <a:pt x="4875" y="2438"/>
                  </a:cubicBezTo>
                  <a:cubicBezTo>
                    <a:pt x="4844" y="2469"/>
                    <a:pt x="4813" y="2438"/>
                    <a:pt x="4750" y="2469"/>
                  </a:cubicBezTo>
                  <a:cubicBezTo>
                    <a:pt x="4719" y="2469"/>
                    <a:pt x="4688" y="2438"/>
                    <a:pt x="4719" y="2406"/>
                  </a:cubicBezTo>
                  <a:cubicBezTo>
                    <a:pt x="4750" y="2375"/>
                    <a:pt x="4750" y="2250"/>
                    <a:pt x="4813" y="2188"/>
                  </a:cubicBezTo>
                  <a:cubicBezTo>
                    <a:pt x="4875" y="2156"/>
                    <a:pt x="4844" y="2094"/>
                    <a:pt x="4813" y="2094"/>
                  </a:cubicBezTo>
                  <a:cubicBezTo>
                    <a:pt x="4782" y="2094"/>
                    <a:pt x="4750" y="2156"/>
                    <a:pt x="4719" y="2156"/>
                  </a:cubicBezTo>
                  <a:cubicBezTo>
                    <a:pt x="4719" y="2188"/>
                    <a:pt x="4625" y="2125"/>
                    <a:pt x="4594" y="2188"/>
                  </a:cubicBezTo>
                  <a:cubicBezTo>
                    <a:pt x="4563" y="2219"/>
                    <a:pt x="4469" y="2250"/>
                    <a:pt x="4532" y="2250"/>
                  </a:cubicBezTo>
                  <a:cubicBezTo>
                    <a:pt x="4563" y="2281"/>
                    <a:pt x="4469" y="2344"/>
                    <a:pt x="4438" y="2344"/>
                  </a:cubicBezTo>
                  <a:cubicBezTo>
                    <a:pt x="4407" y="2344"/>
                    <a:pt x="4407" y="2250"/>
                    <a:pt x="4407" y="2188"/>
                  </a:cubicBezTo>
                  <a:cubicBezTo>
                    <a:pt x="4407" y="2156"/>
                    <a:pt x="4344" y="2219"/>
                    <a:pt x="4344" y="2219"/>
                  </a:cubicBezTo>
                  <a:cubicBezTo>
                    <a:pt x="4344" y="2219"/>
                    <a:pt x="4282" y="2156"/>
                    <a:pt x="4219" y="2188"/>
                  </a:cubicBezTo>
                  <a:cubicBezTo>
                    <a:pt x="4188" y="2250"/>
                    <a:pt x="4063" y="2219"/>
                    <a:pt x="4032" y="2281"/>
                  </a:cubicBezTo>
                  <a:cubicBezTo>
                    <a:pt x="4000" y="2313"/>
                    <a:pt x="3969" y="2438"/>
                    <a:pt x="3969" y="2438"/>
                  </a:cubicBezTo>
                  <a:cubicBezTo>
                    <a:pt x="3969" y="2438"/>
                    <a:pt x="4000" y="2406"/>
                    <a:pt x="4063" y="2406"/>
                  </a:cubicBezTo>
                  <a:cubicBezTo>
                    <a:pt x="4157" y="2375"/>
                    <a:pt x="4125" y="2375"/>
                    <a:pt x="4188" y="2344"/>
                  </a:cubicBezTo>
                  <a:cubicBezTo>
                    <a:pt x="4250" y="2313"/>
                    <a:pt x="4313" y="2281"/>
                    <a:pt x="4344" y="2344"/>
                  </a:cubicBezTo>
                  <a:cubicBezTo>
                    <a:pt x="4407" y="2438"/>
                    <a:pt x="4344" y="2469"/>
                    <a:pt x="4344" y="2469"/>
                  </a:cubicBezTo>
                  <a:cubicBezTo>
                    <a:pt x="4344" y="2469"/>
                    <a:pt x="4344" y="2531"/>
                    <a:pt x="4375" y="2531"/>
                  </a:cubicBezTo>
                  <a:cubicBezTo>
                    <a:pt x="4407" y="2563"/>
                    <a:pt x="4407" y="2531"/>
                    <a:pt x="4438" y="2500"/>
                  </a:cubicBezTo>
                  <a:cubicBezTo>
                    <a:pt x="4500" y="2469"/>
                    <a:pt x="4469" y="2563"/>
                    <a:pt x="4500" y="2594"/>
                  </a:cubicBezTo>
                  <a:cubicBezTo>
                    <a:pt x="4500" y="2625"/>
                    <a:pt x="4532" y="2625"/>
                    <a:pt x="4563" y="2563"/>
                  </a:cubicBezTo>
                  <a:cubicBezTo>
                    <a:pt x="4594" y="2531"/>
                    <a:pt x="4594" y="2500"/>
                    <a:pt x="4625" y="2531"/>
                  </a:cubicBezTo>
                  <a:cubicBezTo>
                    <a:pt x="4625" y="2563"/>
                    <a:pt x="4657" y="2594"/>
                    <a:pt x="4688" y="2656"/>
                  </a:cubicBezTo>
                  <a:cubicBezTo>
                    <a:pt x="4688" y="2719"/>
                    <a:pt x="4563" y="2719"/>
                    <a:pt x="4532" y="2750"/>
                  </a:cubicBezTo>
                  <a:cubicBezTo>
                    <a:pt x="4500" y="2750"/>
                    <a:pt x="4407" y="2781"/>
                    <a:pt x="4375" y="2781"/>
                  </a:cubicBezTo>
                  <a:cubicBezTo>
                    <a:pt x="4344" y="2781"/>
                    <a:pt x="4313" y="2844"/>
                    <a:pt x="4250" y="2844"/>
                  </a:cubicBezTo>
                  <a:cubicBezTo>
                    <a:pt x="4219" y="2844"/>
                    <a:pt x="4219" y="2781"/>
                    <a:pt x="4219" y="2719"/>
                  </a:cubicBezTo>
                  <a:cubicBezTo>
                    <a:pt x="4188" y="2656"/>
                    <a:pt x="4157" y="2719"/>
                    <a:pt x="4125" y="2750"/>
                  </a:cubicBezTo>
                  <a:cubicBezTo>
                    <a:pt x="4125" y="2781"/>
                    <a:pt x="4094" y="2750"/>
                    <a:pt x="4032" y="2781"/>
                  </a:cubicBezTo>
                  <a:cubicBezTo>
                    <a:pt x="4000" y="2781"/>
                    <a:pt x="3938" y="2844"/>
                    <a:pt x="3938" y="2875"/>
                  </a:cubicBezTo>
                  <a:cubicBezTo>
                    <a:pt x="3938" y="2938"/>
                    <a:pt x="4000" y="3031"/>
                    <a:pt x="4000" y="3063"/>
                  </a:cubicBezTo>
                  <a:cubicBezTo>
                    <a:pt x="3969" y="3094"/>
                    <a:pt x="3844" y="3063"/>
                    <a:pt x="3813" y="3063"/>
                  </a:cubicBezTo>
                  <a:cubicBezTo>
                    <a:pt x="3750" y="3031"/>
                    <a:pt x="3688" y="3063"/>
                    <a:pt x="3719" y="3094"/>
                  </a:cubicBezTo>
                  <a:cubicBezTo>
                    <a:pt x="3750" y="3125"/>
                    <a:pt x="3719" y="3188"/>
                    <a:pt x="3688" y="3188"/>
                  </a:cubicBezTo>
                  <a:cubicBezTo>
                    <a:pt x="3657" y="3156"/>
                    <a:pt x="3625" y="3219"/>
                    <a:pt x="3657" y="3250"/>
                  </a:cubicBezTo>
                  <a:cubicBezTo>
                    <a:pt x="3688" y="3313"/>
                    <a:pt x="3594" y="3375"/>
                    <a:pt x="3594" y="3344"/>
                  </a:cubicBezTo>
                  <a:cubicBezTo>
                    <a:pt x="3563" y="3313"/>
                    <a:pt x="3532" y="3313"/>
                    <a:pt x="3532" y="3344"/>
                  </a:cubicBezTo>
                  <a:cubicBezTo>
                    <a:pt x="3532" y="3406"/>
                    <a:pt x="3563" y="3469"/>
                    <a:pt x="3594" y="3531"/>
                  </a:cubicBezTo>
                  <a:cubicBezTo>
                    <a:pt x="3625" y="3594"/>
                    <a:pt x="3500" y="3594"/>
                    <a:pt x="3469" y="3656"/>
                  </a:cubicBezTo>
                  <a:cubicBezTo>
                    <a:pt x="3438" y="3688"/>
                    <a:pt x="3344" y="3844"/>
                    <a:pt x="3282" y="3875"/>
                  </a:cubicBezTo>
                  <a:cubicBezTo>
                    <a:pt x="3219" y="3906"/>
                    <a:pt x="3157" y="4000"/>
                    <a:pt x="3188" y="4063"/>
                  </a:cubicBezTo>
                  <a:cubicBezTo>
                    <a:pt x="3219" y="4094"/>
                    <a:pt x="3250" y="4250"/>
                    <a:pt x="3282" y="4313"/>
                  </a:cubicBezTo>
                  <a:cubicBezTo>
                    <a:pt x="3282" y="4375"/>
                    <a:pt x="3282" y="4531"/>
                    <a:pt x="3219" y="4500"/>
                  </a:cubicBezTo>
                  <a:cubicBezTo>
                    <a:pt x="3157" y="4500"/>
                    <a:pt x="3188" y="4406"/>
                    <a:pt x="3157" y="4375"/>
                  </a:cubicBezTo>
                  <a:cubicBezTo>
                    <a:pt x="3094" y="4375"/>
                    <a:pt x="3063" y="4219"/>
                    <a:pt x="3063" y="4125"/>
                  </a:cubicBezTo>
                  <a:cubicBezTo>
                    <a:pt x="3032" y="4031"/>
                    <a:pt x="3032" y="4094"/>
                    <a:pt x="3000" y="4125"/>
                  </a:cubicBezTo>
                  <a:cubicBezTo>
                    <a:pt x="2969" y="4156"/>
                    <a:pt x="2938" y="4063"/>
                    <a:pt x="2907" y="4031"/>
                  </a:cubicBezTo>
                  <a:cubicBezTo>
                    <a:pt x="2875" y="4000"/>
                    <a:pt x="2813" y="4094"/>
                    <a:pt x="2719" y="4063"/>
                  </a:cubicBezTo>
                  <a:cubicBezTo>
                    <a:pt x="2657" y="4063"/>
                    <a:pt x="2625" y="4094"/>
                    <a:pt x="2625" y="4094"/>
                  </a:cubicBezTo>
                  <a:cubicBezTo>
                    <a:pt x="2625" y="4125"/>
                    <a:pt x="2625" y="4188"/>
                    <a:pt x="2563" y="4156"/>
                  </a:cubicBezTo>
                  <a:cubicBezTo>
                    <a:pt x="2500" y="4094"/>
                    <a:pt x="2469" y="4094"/>
                    <a:pt x="2407" y="4094"/>
                  </a:cubicBezTo>
                  <a:cubicBezTo>
                    <a:pt x="2344" y="4094"/>
                    <a:pt x="2282" y="4094"/>
                    <a:pt x="2282" y="4125"/>
                  </a:cubicBezTo>
                  <a:cubicBezTo>
                    <a:pt x="2282" y="4156"/>
                    <a:pt x="2219" y="4219"/>
                    <a:pt x="2157" y="4250"/>
                  </a:cubicBezTo>
                  <a:cubicBezTo>
                    <a:pt x="2125" y="4250"/>
                    <a:pt x="2063" y="4344"/>
                    <a:pt x="2094" y="4344"/>
                  </a:cubicBezTo>
                  <a:cubicBezTo>
                    <a:pt x="2125" y="4375"/>
                    <a:pt x="2125" y="4469"/>
                    <a:pt x="2094" y="4531"/>
                  </a:cubicBezTo>
                  <a:cubicBezTo>
                    <a:pt x="2063" y="4594"/>
                    <a:pt x="2063" y="4719"/>
                    <a:pt x="2094" y="4812"/>
                  </a:cubicBezTo>
                  <a:cubicBezTo>
                    <a:pt x="2094" y="4937"/>
                    <a:pt x="2157" y="4999"/>
                    <a:pt x="2219" y="5062"/>
                  </a:cubicBezTo>
                  <a:cubicBezTo>
                    <a:pt x="2313" y="5155"/>
                    <a:pt x="2313" y="5155"/>
                    <a:pt x="2375" y="5093"/>
                  </a:cubicBezTo>
                  <a:cubicBezTo>
                    <a:pt x="2438" y="5030"/>
                    <a:pt x="2469" y="5093"/>
                    <a:pt x="2500" y="5093"/>
                  </a:cubicBezTo>
                  <a:cubicBezTo>
                    <a:pt x="2500" y="5093"/>
                    <a:pt x="2563" y="5062"/>
                    <a:pt x="2532" y="4968"/>
                  </a:cubicBezTo>
                  <a:cubicBezTo>
                    <a:pt x="2532" y="4905"/>
                    <a:pt x="2563" y="4843"/>
                    <a:pt x="2625" y="4843"/>
                  </a:cubicBezTo>
                  <a:cubicBezTo>
                    <a:pt x="2657" y="4874"/>
                    <a:pt x="2750" y="4843"/>
                    <a:pt x="2781" y="4843"/>
                  </a:cubicBezTo>
                  <a:cubicBezTo>
                    <a:pt x="2813" y="4843"/>
                    <a:pt x="2844" y="4999"/>
                    <a:pt x="2781" y="5062"/>
                  </a:cubicBezTo>
                  <a:cubicBezTo>
                    <a:pt x="2719" y="5124"/>
                    <a:pt x="2750" y="5218"/>
                    <a:pt x="2750" y="5280"/>
                  </a:cubicBezTo>
                  <a:cubicBezTo>
                    <a:pt x="2719" y="5343"/>
                    <a:pt x="2688" y="5374"/>
                    <a:pt x="2750" y="5374"/>
                  </a:cubicBezTo>
                  <a:cubicBezTo>
                    <a:pt x="2813" y="5374"/>
                    <a:pt x="2781" y="5374"/>
                    <a:pt x="2813" y="5405"/>
                  </a:cubicBezTo>
                  <a:cubicBezTo>
                    <a:pt x="2875" y="5405"/>
                    <a:pt x="2907" y="5343"/>
                    <a:pt x="2938" y="5343"/>
                  </a:cubicBezTo>
                  <a:cubicBezTo>
                    <a:pt x="3000" y="5343"/>
                    <a:pt x="3094" y="5468"/>
                    <a:pt x="3063" y="5530"/>
                  </a:cubicBezTo>
                  <a:cubicBezTo>
                    <a:pt x="3063" y="5593"/>
                    <a:pt x="3032" y="5687"/>
                    <a:pt x="3063" y="5780"/>
                  </a:cubicBezTo>
                  <a:cubicBezTo>
                    <a:pt x="3063" y="5905"/>
                    <a:pt x="3063" y="5905"/>
                    <a:pt x="3094" y="5937"/>
                  </a:cubicBezTo>
                  <a:cubicBezTo>
                    <a:pt x="3094" y="5968"/>
                    <a:pt x="3157" y="6030"/>
                    <a:pt x="3188" y="5999"/>
                  </a:cubicBezTo>
                  <a:cubicBezTo>
                    <a:pt x="3250" y="5968"/>
                    <a:pt x="3313" y="5937"/>
                    <a:pt x="3313" y="5905"/>
                  </a:cubicBezTo>
                  <a:cubicBezTo>
                    <a:pt x="3344" y="5874"/>
                    <a:pt x="3438" y="5968"/>
                    <a:pt x="3438" y="5999"/>
                  </a:cubicBezTo>
                  <a:cubicBezTo>
                    <a:pt x="3438" y="6030"/>
                    <a:pt x="3469" y="6030"/>
                    <a:pt x="3500" y="6030"/>
                  </a:cubicBezTo>
                  <a:cubicBezTo>
                    <a:pt x="3532" y="5999"/>
                    <a:pt x="3563" y="5968"/>
                    <a:pt x="3594" y="5905"/>
                  </a:cubicBezTo>
                  <a:cubicBezTo>
                    <a:pt x="3625" y="5843"/>
                    <a:pt x="3688" y="5780"/>
                    <a:pt x="3719" y="5780"/>
                  </a:cubicBezTo>
                  <a:cubicBezTo>
                    <a:pt x="3750" y="5749"/>
                    <a:pt x="3813" y="5655"/>
                    <a:pt x="3875" y="5687"/>
                  </a:cubicBezTo>
                  <a:cubicBezTo>
                    <a:pt x="3907" y="5687"/>
                    <a:pt x="3844" y="5780"/>
                    <a:pt x="3844" y="5812"/>
                  </a:cubicBezTo>
                  <a:cubicBezTo>
                    <a:pt x="3844" y="5874"/>
                    <a:pt x="3844" y="5999"/>
                    <a:pt x="3875" y="5999"/>
                  </a:cubicBezTo>
                  <a:cubicBezTo>
                    <a:pt x="3875" y="6030"/>
                    <a:pt x="3875" y="5905"/>
                    <a:pt x="3907" y="5843"/>
                  </a:cubicBezTo>
                  <a:cubicBezTo>
                    <a:pt x="3938" y="5780"/>
                    <a:pt x="4000" y="5749"/>
                    <a:pt x="4032" y="5749"/>
                  </a:cubicBezTo>
                  <a:cubicBezTo>
                    <a:pt x="4063" y="5749"/>
                    <a:pt x="4063" y="5905"/>
                    <a:pt x="4125" y="5843"/>
                  </a:cubicBezTo>
                  <a:cubicBezTo>
                    <a:pt x="4157" y="5812"/>
                    <a:pt x="4250" y="5812"/>
                    <a:pt x="4250" y="5874"/>
                  </a:cubicBezTo>
                  <a:cubicBezTo>
                    <a:pt x="4282" y="5905"/>
                    <a:pt x="4282" y="5937"/>
                    <a:pt x="4282" y="5937"/>
                  </a:cubicBezTo>
                  <a:cubicBezTo>
                    <a:pt x="4282" y="5937"/>
                    <a:pt x="4313" y="5905"/>
                    <a:pt x="4313" y="5874"/>
                  </a:cubicBezTo>
                  <a:cubicBezTo>
                    <a:pt x="4313" y="5812"/>
                    <a:pt x="4407" y="5780"/>
                    <a:pt x="4469" y="5843"/>
                  </a:cubicBezTo>
                  <a:cubicBezTo>
                    <a:pt x="4532" y="5874"/>
                    <a:pt x="4500" y="5905"/>
                    <a:pt x="4532" y="5905"/>
                  </a:cubicBezTo>
                  <a:cubicBezTo>
                    <a:pt x="4563" y="5905"/>
                    <a:pt x="4594" y="5812"/>
                    <a:pt x="4594" y="5780"/>
                  </a:cubicBezTo>
                  <a:cubicBezTo>
                    <a:pt x="4625" y="5780"/>
                    <a:pt x="4594" y="5905"/>
                    <a:pt x="4563" y="5999"/>
                  </a:cubicBezTo>
                  <a:cubicBezTo>
                    <a:pt x="4532" y="6062"/>
                    <a:pt x="4594" y="6030"/>
                    <a:pt x="4594" y="6030"/>
                  </a:cubicBezTo>
                  <a:cubicBezTo>
                    <a:pt x="4594" y="6030"/>
                    <a:pt x="4594" y="6030"/>
                    <a:pt x="4625" y="6062"/>
                  </a:cubicBezTo>
                  <a:cubicBezTo>
                    <a:pt x="4625" y="6093"/>
                    <a:pt x="4688" y="6030"/>
                    <a:pt x="4719" y="6093"/>
                  </a:cubicBezTo>
                  <a:cubicBezTo>
                    <a:pt x="4750" y="6124"/>
                    <a:pt x="4782" y="6155"/>
                    <a:pt x="4813" y="6218"/>
                  </a:cubicBezTo>
                  <a:cubicBezTo>
                    <a:pt x="4844" y="6312"/>
                    <a:pt x="4907" y="6249"/>
                    <a:pt x="4969" y="6218"/>
                  </a:cubicBezTo>
                  <a:cubicBezTo>
                    <a:pt x="5032" y="6218"/>
                    <a:pt x="5125" y="6312"/>
                    <a:pt x="5188" y="6437"/>
                  </a:cubicBezTo>
                  <a:cubicBezTo>
                    <a:pt x="5282" y="6530"/>
                    <a:pt x="5250" y="6593"/>
                    <a:pt x="5313" y="6593"/>
                  </a:cubicBezTo>
                  <a:cubicBezTo>
                    <a:pt x="5344" y="6593"/>
                    <a:pt x="5375" y="6687"/>
                    <a:pt x="5375" y="6718"/>
                  </a:cubicBezTo>
                  <a:cubicBezTo>
                    <a:pt x="5375" y="6749"/>
                    <a:pt x="5250" y="6812"/>
                    <a:pt x="5188" y="6843"/>
                  </a:cubicBezTo>
                  <a:cubicBezTo>
                    <a:pt x="5157" y="6843"/>
                    <a:pt x="5157" y="6937"/>
                    <a:pt x="5250" y="6905"/>
                  </a:cubicBezTo>
                  <a:cubicBezTo>
                    <a:pt x="5344" y="6874"/>
                    <a:pt x="5282" y="6843"/>
                    <a:pt x="5344" y="6812"/>
                  </a:cubicBezTo>
                  <a:cubicBezTo>
                    <a:pt x="5407" y="6780"/>
                    <a:pt x="5469" y="6843"/>
                    <a:pt x="5407" y="6937"/>
                  </a:cubicBezTo>
                  <a:cubicBezTo>
                    <a:pt x="5344" y="7030"/>
                    <a:pt x="5250" y="7030"/>
                    <a:pt x="5344" y="7062"/>
                  </a:cubicBezTo>
                  <a:cubicBezTo>
                    <a:pt x="5438" y="7062"/>
                    <a:pt x="5375" y="7030"/>
                    <a:pt x="5438" y="6937"/>
                  </a:cubicBezTo>
                  <a:cubicBezTo>
                    <a:pt x="5500" y="6843"/>
                    <a:pt x="5500" y="6874"/>
                    <a:pt x="5532" y="6874"/>
                  </a:cubicBezTo>
                  <a:cubicBezTo>
                    <a:pt x="5563" y="6874"/>
                    <a:pt x="5625" y="6905"/>
                    <a:pt x="5657" y="6937"/>
                  </a:cubicBezTo>
                  <a:cubicBezTo>
                    <a:pt x="5688" y="6968"/>
                    <a:pt x="5750" y="6999"/>
                    <a:pt x="5813" y="7062"/>
                  </a:cubicBezTo>
                  <a:cubicBezTo>
                    <a:pt x="5844" y="7093"/>
                    <a:pt x="5907" y="7062"/>
                    <a:pt x="5938" y="7062"/>
                  </a:cubicBezTo>
                  <a:cubicBezTo>
                    <a:pt x="6000" y="7030"/>
                    <a:pt x="6094" y="7093"/>
                    <a:pt x="6124" y="7155"/>
                  </a:cubicBezTo>
                  <a:cubicBezTo>
                    <a:pt x="6156" y="7218"/>
                    <a:pt x="6249" y="7249"/>
                    <a:pt x="6281" y="7249"/>
                  </a:cubicBezTo>
                  <a:cubicBezTo>
                    <a:pt x="6312" y="7280"/>
                    <a:pt x="6374" y="7374"/>
                    <a:pt x="6406" y="7468"/>
                  </a:cubicBezTo>
                  <a:cubicBezTo>
                    <a:pt x="6406" y="7530"/>
                    <a:pt x="6312" y="7687"/>
                    <a:pt x="6312" y="7749"/>
                  </a:cubicBezTo>
                  <a:cubicBezTo>
                    <a:pt x="6312" y="7780"/>
                    <a:pt x="6218" y="7905"/>
                    <a:pt x="6124" y="7999"/>
                  </a:cubicBezTo>
                  <a:cubicBezTo>
                    <a:pt x="6063" y="8093"/>
                    <a:pt x="6094" y="8218"/>
                    <a:pt x="6094" y="8249"/>
                  </a:cubicBezTo>
                  <a:cubicBezTo>
                    <a:pt x="6124" y="8311"/>
                    <a:pt x="6063" y="8468"/>
                    <a:pt x="6063" y="8530"/>
                  </a:cubicBezTo>
                  <a:cubicBezTo>
                    <a:pt x="6094" y="8562"/>
                    <a:pt x="6032" y="8655"/>
                    <a:pt x="6000" y="8687"/>
                  </a:cubicBezTo>
                  <a:cubicBezTo>
                    <a:pt x="5969" y="8749"/>
                    <a:pt x="5938" y="8843"/>
                    <a:pt x="5938" y="8905"/>
                  </a:cubicBezTo>
                  <a:cubicBezTo>
                    <a:pt x="5907" y="8937"/>
                    <a:pt x="5844" y="8937"/>
                    <a:pt x="5750" y="8968"/>
                  </a:cubicBezTo>
                  <a:cubicBezTo>
                    <a:pt x="5688" y="8968"/>
                    <a:pt x="5657" y="8999"/>
                    <a:pt x="5657" y="8999"/>
                  </a:cubicBezTo>
                  <a:cubicBezTo>
                    <a:pt x="5657" y="8999"/>
                    <a:pt x="5532" y="9093"/>
                    <a:pt x="5469" y="9155"/>
                  </a:cubicBezTo>
                  <a:cubicBezTo>
                    <a:pt x="5407" y="9218"/>
                    <a:pt x="5500" y="9312"/>
                    <a:pt x="5438" y="9405"/>
                  </a:cubicBezTo>
                  <a:cubicBezTo>
                    <a:pt x="5407" y="9499"/>
                    <a:pt x="5375" y="9405"/>
                    <a:pt x="5344" y="9499"/>
                  </a:cubicBezTo>
                  <a:cubicBezTo>
                    <a:pt x="5313" y="9624"/>
                    <a:pt x="5282" y="9593"/>
                    <a:pt x="5250" y="9624"/>
                  </a:cubicBezTo>
                  <a:cubicBezTo>
                    <a:pt x="5250" y="9655"/>
                    <a:pt x="5219" y="9718"/>
                    <a:pt x="5219" y="9780"/>
                  </a:cubicBezTo>
                  <a:cubicBezTo>
                    <a:pt x="5219" y="9843"/>
                    <a:pt x="5157" y="9905"/>
                    <a:pt x="5063" y="9999"/>
                  </a:cubicBezTo>
                  <a:cubicBezTo>
                    <a:pt x="5000" y="10093"/>
                    <a:pt x="4938" y="10062"/>
                    <a:pt x="4875" y="10030"/>
                  </a:cubicBezTo>
                  <a:cubicBezTo>
                    <a:pt x="4782" y="9999"/>
                    <a:pt x="4813" y="9749"/>
                    <a:pt x="4782" y="9780"/>
                  </a:cubicBezTo>
                  <a:cubicBezTo>
                    <a:pt x="4782" y="9812"/>
                    <a:pt x="4750" y="9937"/>
                    <a:pt x="4750" y="9968"/>
                  </a:cubicBezTo>
                  <a:cubicBezTo>
                    <a:pt x="4750" y="9999"/>
                    <a:pt x="4844" y="10093"/>
                    <a:pt x="4875" y="10124"/>
                  </a:cubicBezTo>
                  <a:cubicBezTo>
                    <a:pt x="4907" y="10124"/>
                    <a:pt x="4907" y="10187"/>
                    <a:pt x="4875" y="10218"/>
                  </a:cubicBezTo>
                  <a:cubicBezTo>
                    <a:pt x="4844" y="10249"/>
                    <a:pt x="4782" y="10405"/>
                    <a:pt x="4750" y="10405"/>
                  </a:cubicBezTo>
                  <a:cubicBezTo>
                    <a:pt x="4750" y="10405"/>
                    <a:pt x="4563" y="10437"/>
                    <a:pt x="4532" y="10405"/>
                  </a:cubicBezTo>
                  <a:cubicBezTo>
                    <a:pt x="4500" y="10405"/>
                    <a:pt x="4469" y="10468"/>
                    <a:pt x="4469" y="10530"/>
                  </a:cubicBezTo>
                  <a:cubicBezTo>
                    <a:pt x="4469" y="10561"/>
                    <a:pt x="4500" y="10624"/>
                    <a:pt x="4438" y="10593"/>
                  </a:cubicBezTo>
                  <a:cubicBezTo>
                    <a:pt x="4375" y="10593"/>
                    <a:pt x="4282" y="10530"/>
                    <a:pt x="4282" y="10561"/>
                  </a:cubicBezTo>
                  <a:cubicBezTo>
                    <a:pt x="4282" y="10624"/>
                    <a:pt x="4313" y="10687"/>
                    <a:pt x="4344" y="10687"/>
                  </a:cubicBezTo>
                  <a:cubicBezTo>
                    <a:pt x="4375" y="10687"/>
                    <a:pt x="4407" y="10655"/>
                    <a:pt x="4407" y="10718"/>
                  </a:cubicBezTo>
                  <a:cubicBezTo>
                    <a:pt x="4375" y="10780"/>
                    <a:pt x="4344" y="10812"/>
                    <a:pt x="4313" y="10843"/>
                  </a:cubicBezTo>
                  <a:cubicBezTo>
                    <a:pt x="4282" y="10874"/>
                    <a:pt x="4250" y="10937"/>
                    <a:pt x="4188" y="10999"/>
                  </a:cubicBezTo>
                  <a:cubicBezTo>
                    <a:pt x="4157" y="11030"/>
                    <a:pt x="4157" y="11061"/>
                    <a:pt x="4157" y="11093"/>
                  </a:cubicBezTo>
                  <a:cubicBezTo>
                    <a:pt x="3969" y="11030"/>
                    <a:pt x="3813" y="10968"/>
                    <a:pt x="3657" y="10905"/>
                  </a:cubicBezTo>
                  <a:lnTo>
                    <a:pt x="3657" y="10905"/>
                  </a:lnTo>
                  <a:cubicBezTo>
                    <a:pt x="3688" y="10843"/>
                    <a:pt x="3719" y="10780"/>
                    <a:pt x="3719" y="10749"/>
                  </a:cubicBezTo>
                  <a:cubicBezTo>
                    <a:pt x="3719" y="10718"/>
                    <a:pt x="3688" y="10655"/>
                    <a:pt x="3688" y="10593"/>
                  </a:cubicBezTo>
                  <a:cubicBezTo>
                    <a:pt x="3688" y="10530"/>
                    <a:pt x="3719" y="10499"/>
                    <a:pt x="3750" y="10405"/>
                  </a:cubicBezTo>
                  <a:cubicBezTo>
                    <a:pt x="3750" y="10312"/>
                    <a:pt x="3688" y="10343"/>
                    <a:pt x="3688" y="10280"/>
                  </a:cubicBezTo>
                  <a:cubicBezTo>
                    <a:pt x="3688" y="10218"/>
                    <a:pt x="3750" y="10249"/>
                    <a:pt x="3750" y="10155"/>
                  </a:cubicBezTo>
                  <a:cubicBezTo>
                    <a:pt x="3750" y="10093"/>
                    <a:pt x="3782" y="10062"/>
                    <a:pt x="3782" y="9999"/>
                  </a:cubicBezTo>
                  <a:cubicBezTo>
                    <a:pt x="3813" y="9968"/>
                    <a:pt x="3844" y="9874"/>
                    <a:pt x="3844" y="9812"/>
                  </a:cubicBezTo>
                  <a:cubicBezTo>
                    <a:pt x="3875" y="9780"/>
                    <a:pt x="3844" y="9655"/>
                    <a:pt x="3844" y="9624"/>
                  </a:cubicBezTo>
                  <a:cubicBezTo>
                    <a:pt x="3844" y="9593"/>
                    <a:pt x="3907" y="9562"/>
                    <a:pt x="3875" y="9530"/>
                  </a:cubicBezTo>
                  <a:cubicBezTo>
                    <a:pt x="3844" y="9468"/>
                    <a:pt x="3907" y="9468"/>
                    <a:pt x="3938" y="9405"/>
                  </a:cubicBezTo>
                  <a:cubicBezTo>
                    <a:pt x="3969" y="9374"/>
                    <a:pt x="3907" y="9249"/>
                    <a:pt x="3938" y="9093"/>
                  </a:cubicBezTo>
                  <a:cubicBezTo>
                    <a:pt x="3938" y="8968"/>
                    <a:pt x="3969" y="8718"/>
                    <a:pt x="3969" y="8687"/>
                  </a:cubicBezTo>
                  <a:cubicBezTo>
                    <a:pt x="3969" y="8687"/>
                    <a:pt x="3969" y="8593"/>
                    <a:pt x="3938" y="8530"/>
                  </a:cubicBezTo>
                  <a:cubicBezTo>
                    <a:pt x="3907" y="8468"/>
                    <a:pt x="3875" y="8405"/>
                    <a:pt x="3844" y="8374"/>
                  </a:cubicBezTo>
                  <a:cubicBezTo>
                    <a:pt x="3782" y="8374"/>
                    <a:pt x="3750" y="8280"/>
                    <a:pt x="3719" y="8280"/>
                  </a:cubicBezTo>
                  <a:cubicBezTo>
                    <a:pt x="3688" y="8280"/>
                    <a:pt x="3500" y="8218"/>
                    <a:pt x="3500" y="8093"/>
                  </a:cubicBezTo>
                  <a:cubicBezTo>
                    <a:pt x="3500" y="7999"/>
                    <a:pt x="3438" y="7905"/>
                    <a:pt x="3438" y="7812"/>
                  </a:cubicBezTo>
                  <a:cubicBezTo>
                    <a:pt x="3438" y="7749"/>
                    <a:pt x="3344" y="7562"/>
                    <a:pt x="3344" y="7499"/>
                  </a:cubicBezTo>
                  <a:cubicBezTo>
                    <a:pt x="3313" y="7405"/>
                    <a:pt x="3219" y="7405"/>
                    <a:pt x="3188" y="7312"/>
                  </a:cubicBezTo>
                  <a:cubicBezTo>
                    <a:pt x="3157" y="7218"/>
                    <a:pt x="3219" y="7155"/>
                    <a:pt x="3219" y="7124"/>
                  </a:cubicBezTo>
                  <a:cubicBezTo>
                    <a:pt x="3250" y="7062"/>
                    <a:pt x="3219" y="6937"/>
                    <a:pt x="3219" y="6905"/>
                  </a:cubicBezTo>
                  <a:cubicBezTo>
                    <a:pt x="3219" y="6843"/>
                    <a:pt x="3250" y="6718"/>
                    <a:pt x="3282" y="6718"/>
                  </a:cubicBezTo>
                  <a:cubicBezTo>
                    <a:pt x="3344" y="6687"/>
                    <a:pt x="3407" y="6593"/>
                    <a:pt x="3407" y="6593"/>
                  </a:cubicBezTo>
                  <a:cubicBezTo>
                    <a:pt x="3438" y="6593"/>
                    <a:pt x="3438" y="6530"/>
                    <a:pt x="3469" y="6437"/>
                  </a:cubicBezTo>
                  <a:cubicBezTo>
                    <a:pt x="3469" y="6343"/>
                    <a:pt x="3438" y="6218"/>
                    <a:pt x="3438" y="6218"/>
                  </a:cubicBezTo>
                  <a:cubicBezTo>
                    <a:pt x="3407" y="6187"/>
                    <a:pt x="3407" y="6093"/>
                    <a:pt x="3375" y="6062"/>
                  </a:cubicBezTo>
                  <a:cubicBezTo>
                    <a:pt x="3344" y="6030"/>
                    <a:pt x="3282" y="6062"/>
                    <a:pt x="3282" y="6062"/>
                  </a:cubicBezTo>
                  <a:cubicBezTo>
                    <a:pt x="3282" y="6062"/>
                    <a:pt x="3282" y="6124"/>
                    <a:pt x="3250" y="6155"/>
                  </a:cubicBezTo>
                  <a:cubicBezTo>
                    <a:pt x="3188" y="6187"/>
                    <a:pt x="3188" y="6155"/>
                    <a:pt x="3157" y="6124"/>
                  </a:cubicBezTo>
                  <a:cubicBezTo>
                    <a:pt x="3125" y="6093"/>
                    <a:pt x="3063" y="6093"/>
                    <a:pt x="3063" y="6062"/>
                  </a:cubicBezTo>
                  <a:cubicBezTo>
                    <a:pt x="3032" y="6030"/>
                    <a:pt x="2969" y="5968"/>
                    <a:pt x="2938" y="5937"/>
                  </a:cubicBezTo>
                  <a:cubicBezTo>
                    <a:pt x="2907" y="5905"/>
                    <a:pt x="2813" y="5905"/>
                    <a:pt x="2813" y="5812"/>
                  </a:cubicBezTo>
                  <a:cubicBezTo>
                    <a:pt x="2844" y="5718"/>
                    <a:pt x="2781" y="5655"/>
                    <a:pt x="2750" y="5624"/>
                  </a:cubicBezTo>
                  <a:cubicBezTo>
                    <a:pt x="2719" y="5624"/>
                    <a:pt x="2688" y="5593"/>
                    <a:pt x="2657" y="5593"/>
                  </a:cubicBezTo>
                  <a:cubicBezTo>
                    <a:pt x="2625" y="5624"/>
                    <a:pt x="2563" y="5562"/>
                    <a:pt x="2532" y="5562"/>
                  </a:cubicBezTo>
                  <a:cubicBezTo>
                    <a:pt x="2500" y="5562"/>
                    <a:pt x="2407" y="5468"/>
                    <a:pt x="2375" y="5437"/>
                  </a:cubicBezTo>
                  <a:cubicBezTo>
                    <a:pt x="2344" y="5405"/>
                    <a:pt x="2344" y="5343"/>
                    <a:pt x="2282" y="5343"/>
                  </a:cubicBezTo>
                  <a:cubicBezTo>
                    <a:pt x="2219" y="5343"/>
                    <a:pt x="2219" y="5374"/>
                    <a:pt x="2188" y="5405"/>
                  </a:cubicBezTo>
                  <a:cubicBezTo>
                    <a:pt x="2157" y="5468"/>
                    <a:pt x="2094" y="5374"/>
                    <a:pt x="2094" y="5343"/>
                  </a:cubicBezTo>
                  <a:cubicBezTo>
                    <a:pt x="2063" y="5343"/>
                    <a:pt x="1969" y="5374"/>
                    <a:pt x="1906" y="5374"/>
                  </a:cubicBezTo>
                  <a:cubicBezTo>
                    <a:pt x="1844" y="5374"/>
                    <a:pt x="1813" y="5218"/>
                    <a:pt x="1813" y="5187"/>
                  </a:cubicBezTo>
                  <a:cubicBezTo>
                    <a:pt x="1813" y="5062"/>
                    <a:pt x="1625" y="5062"/>
                    <a:pt x="1594" y="5030"/>
                  </a:cubicBezTo>
                  <a:cubicBezTo>
                    <a:pt x="1563" y="4999"/>
                    <a:pt x="1500" y="4905"/>
                    <a:pt x="1532" y="4874"/>
                  </a:cubicBezTo>
                  <a:cubicBezTo>
                    <a:pt x="1563" y="4843"/>
                    <a:pt x="1500" y="4719"/>
                    <a:pt x="1500" y="4719"/>
                  </a:cubicBezTo>
                  <a:lnTo>
                    <a:pt x="1407" y="4594"/>
                  </a:lnTo>
                  <a:cubicBezTo>
                    <a:pt x="1375" y="4594"/>
                    <a:pt x="1282" y="4375"/>
                    <a:pt x="1219" y="4313"/>
                  </a:cubicBezTo>
                  <a:cubicBezTo>
                    <a:pt x="1157" y="4250"/>
                    <a:pt x="1032" y="4125"/>
                    <a:pt x="1032" y="4063"/>
                  </a:cubicBezTo>
                  <a:cubicBezTo>
                    <a:pt x="1000" y="3969"/>
                    <a:pt x="1000" y="3875"/>
                    <a:pt x="938" y="3938"/>
                  </a:cubicBezTo>
                  <a:cubicBezTo>
                    <a:pt x="875" y="3969"/>
                    <a:pt x="907" y="4031"/>
                    <a:pt x="969" y="4094"/>
                  </a:cubicBezTo>
                  <a:cubicBezTo>
                    <a:pt x="1032" y="4156"/>
                    <a:pt x="1032" y="4219"/>
                    <a:pt x="1094" y="4313"/>
                  </a:cubicBezTo>
                  <a:cubicBezTo>
                    <a:pt x="1188" y="4406"/>
                    <a:pt x="1157" y="4469"/>
                    <a:pt x="1188" y="4531"/>
                  </a:cubicBezTo>
                  <a:cubicBezTo>
                    <a:pt x="1219" y="4563"/>
                    <a:pt x="1344" y="4656"/>
                    <a:pt x="1282" y="4719"/>
                  </a:cubicBezTo>
                  <a:cubicBezTo>
                    <a:pt x="1250" y="4781"/>
                    <a:pt x="1188" y="4625"/>
                    <a:pt x="1157" y="4625"/>
                  </a:cubicBezTo>
                  <a:cubicBezTo>
                    <a:pt x="1157" y="4625"/>
                    <a:pt x="1094" y="4594"/>
                    <a:pt x="1094" y="4563"/>
                  </a:cubicBezTo>
                  <a:cubicBezTo>
                    <a:pt x="1094" y="4500"/>
                    <a:pt x="1063" y="4469"/>
                    <a:pt x="1000" y="4406"/>
                  </a:cubicBezTo>
                  <a:cubicBezTo>
                    <a:pt x="969" y="4344"/>
                    <a:pt x="938" y="4375"/>
                    <a:pt x="907" y="4375"/>
                  </a:cubicBezTo>
                  <a:cubicBezTo>
                    <a:pt x="844" y="4375"/>
                    <a:pt x="907" y="4281"/>
                    <a:pt x="907" y="4250"/>
                  </a:cubicBezTo>
                  <a:cubicBezTo>
                    <a:pt x="938" y="4219"/>
                    <a:pt x="907" y="4156"/>
                    <a:pt x="844" y="4125"/>
                  </a:cubicBezTo>
                  <a:cubicBezTo>
                    <a:pt x="813" y="4125"/>
                    <a:pt x="782" y="3938"/>
                    <a:pt x="719" y="3844"/>
                  </a:cubicBezTo>
                  <a:cubicBezTo>
                    <a:pt x="688" y="3719"/>
                    <a:pt x="657" y="3656"/>
                    <a:pt x="594" y="3688"/>
                  </a:cubicBezTo>
                  <a:cubicBezTo>
                    <a:pt x="532" y="3688"/>
                    <a:pt x="469" y="3625"/>
                    <a:pt x="438" y="3594"/>
                  </a:cubicBezTo>
                  <a:cubicBezTo>
                    <a:pt x="375" y="3563"/>
                    <a:pt x="407" y="3375"/>
                    <a:pt x="344" y="3313"/>
                  </a:cubicBezTo>
                  <a:cubicBezTo>
                    <a:pt x="282" y="3219"/>
                    <a:pt x="219" y="3094"/>
                    <a:pt x="250" y="3000"/>
                  </a:cubicBezTo>
                  <a:cubicBezTo>
                    <a:pt x="250" y="2906"/>
                    <a:pt x="250" y="2688"/>
                    <a:pt x="250" y="2656"/>
                  </a:cubicBezTo>
                  <a:cubicBezTo>
                    <a:pt x="250" y="2594"/>
                    <a:pt x="219" y="2469"/>
                    <a:pt x="219" y="2469"/>
                  </a:cubicBezTo>
                  <a:cubicBezTo>
                    <a:pt x="219" y="2438"/>
                    <a:pt x="188" y="2375"/>
                    <a:pt x="188" y="2375"/>
                  </a:cubicBezTo>
                  <a:cubicBezTo>
                    <a:pt x="157" y="2344"/>
                    <a:pt x="94" y="2281"/>
                    <a:pt x="32" y="2281"/>
                  </a:cubicBezTo>
                  <a:lnTo>
                    <a:pt x="0" y="2281"/>
                  </a:lnTo>
                  <a:cubicBezTo>
                    <a:pt x="313" y="1500"/>
                    <a:pt x="782" y="813"/>
                    <a:pt x="1375" y="219"/>
                  </a:cubicBezTo>
                  <a:close/>
                  <a:moveTo>
                    <a:pt x="2813" y="3000"/>
                  </a:moveTo>
                  <a:lnTo>
                    <a:pt x="2813" y="3000"/>
                  </a:lnTo>
                  <a:lnTo>
                    <a:pt x="2813" y="3000"/>
                  </a:lnTo>
                  <a:cubicBezTo>
                    <a:pt x="2875" y="3000"/>
                    <a:pt x="2875" y="2906"/>
                    <a:pt x="2875" y="2875"/>
                  </a:cubicBezTo>
                  <a:cubicBezTo>
                    <a:pt x="2875" y="2844"/>
                    <a:pt x="2875" y="2719"/>
                    <a:pt x="2907" y="2688"/>
                  </a:cubicBezTo>
                  <a:cubicBezTo>
                    <a:pt x="2907" y="2656"/>
                    <a:pt x="2938" y="2594"/>
                    <a:pt x="3000" y="2594"/>
                  </a:cubicBezTo>
                  <a:cubicBezTo>
                    <a:pt x="3063" y="2563"/>
                    <a:pt x="3125" y="2625"/>
                    <a:pt x="3125" y="2719"/>
                  </a:cubicBezTo>
                  <a:cubicBezTo>
                    <a:pt x="3094" y="2781"/>
                    <a:pt x="3125" y="2844"/>
                    <a:pt x="3157" y="2844"/>
                  </a:cubicBezTo>
                  <a:cubicBezTo>
                    <a:pt x="3157" y="2844"/>
                    <a:pt x="3250" y="2781"/>
                    <a:pt x="3219" y="2750"/>
                  </a:cubicBezTo>
                  <a:cubicBezTo>
                    <a:pt x="3188" y="2688"/>
                    <a:pt x="3219" y="2531"/>
                    <a:pt x="3219" y="2594"/>
                  </a:cubicBezTo>
                  <a:cubicBezTo>
                    <a:pt x="3219" y="2656"/>
                    <a:pt x="3282" y="2688"/>
                    <a:pt x="3313" y="2688"/>
                  </a:cubicBezTo>
                  <a:cubicBezTo>
                    <a:pt x="3344" y="2688"/>
                    <a:pt x="3282" y="2531"/>
                    <a:pt x="3250" y="2531"/>
                  </a:cubicBezTo>
                  <a:cubicBezTo>
                    <a:pt x="3188" y="2531"/>
                    <a:pt x="3125" y="2531"/>
                    <a:pt x="3094" y="2531"/>
                  </a:cubicBezTo>
                  <a:cubicBezTo>
                    <a:pt x="3094" y="2531"/>
                    <a:pt x="2969" y="2500"/>
                    <a:pt x="2938" y="2500"/>
                  </a:cubicBezTo>
                  <a:cubicBezTo>
                    <a:pt x="2875" y="2500"/>
                    <a:pt x="2813" y="2531"/>
                    <a:pt x="2813" y="2594"/>
                  </a:cubicBezTo>
                  <a:cubicBezTo>
                    <a:pt x="2781" y="2656"/>
                    <a:pt x="2813" y="2781"/>
                    <a:pt x="2781" y="2813"/>
                  </a:cubicBezTo>
                  <a:cubicBezTo>
                    <a:pt x="2781" y="2844"/>
                    <a:pt x="2781" y="3000"/>
                    <a:pt x="2813" y="3000"/>
                  </a:cubicBezTo>
                  <a:close/>
                  <a:moveTo>
                    <a:pt x="3157" y="3000"/>
                  </a:moveTo>
                  <a:lnTo>
                    <a:pt x="3157" y="3000"/>
                  </a:lnTo>
                  <a:lnTo>
                    <a:pt x="3157" y="3000"/>
                  </a:lnTo>
                  <a:cubicBezTo>
                    <a:pt x="3157" y="3031"/>
                    <a:pt x="3219" y="3000"/>
                    <a:pt x="3250" y="2969"/>
                  </a:cubicBezTo>
                  <a:cubicBezTo>
                    <a:pt x="3282" y="2906"/>
                    <a:pt x="3375" y="2906"/>
                    <a:pt x="3407" y="2844"/>
                  </a:cubicBezTo>
                  <a:cubicBezTo>
                    <a:pt x="3407" y="2813"/>
                    <a:pt x="3438" y="2844"/>
                    <a:pt x="3500" y="2813"/>
                  </a:cubicBezTo>
                  <a:cubicBezTo>
                    <a:pt x="3563" y="2781"/>
                    <a:pt x="3594" y="2750"/>
                    <a:pt x="3563" y="2719"/>
                  </a:cubicBezTo>
                  <a:cubicBezTo>
                    <a:pt x="3563" y="2688"/>
                    <a:pt x="3438" y="2719"/>
                    <a:pt x="3407" y="2719"/>
                  </a:cubicBezTo>
                  <a:cubicBezTo>
                    <a:pt x="3407" y="2688"/>
                    <a:pt x="3282" y="2875"/>
                    <a:pt x="3282" y="2875"/>
                  </a:cubicBezTo>
                  <a:lnTo>
                    <a:pt x="3157" y="2938"/>
                  </a:lnTo>
                  <a:cubicBezTo>
                    <a:pt x="3157" y="2969"/>
                    <a:pt x="3125" y="2938"/>
                    <a:pt x="3157" y="3000"/>
                  </a:cubicBezTo>
                  <a:close/>
                  <a:moveTo>
                    <a:pt x="2563" y="2406"/>
                  </a:moveTo>
                  <a:lnTo>
                    <a:pt x="2563" y="2406"/>
                  </a:lnTo>
                  <a:lnTo>
                    <a:pt x="2563" y="2406"/>
                  </a:lnTo>
                  <a:cubicBezTo>
                    <a:pt x="2563" y="2438"/>
                    <a:pt x="2594" y="2438"/>
                    <a:pt x="2625" y="2438"/>
                  </a:cubicBezTo>
                  <a:cubicBezTo>
                    <a:pt x="2688" y="2406"/>
                    <a:pt x="2719" y="2375"/>
                    <a:pt x="2750" y="2375"/>
                  </a:cubicBezTo>
                  <a:cubicBezTo>
                    <a:pt x="2781" y="2375"/>
                    <a:pt x="2750" y="2406"/>
                    <a:pt x="2813" y="2406"/>
                  </a:cubicBezTo>
                  <a:cubicBezTo>
                    <a:pt x="2875" y="2406"/>
                    <a:pt x="2938" y="2438"/>
                    <a:pt x="2938" y="2438"/>
                  </a:cubicBezTo>
                  <a:cubicBezTo>
                    <a:pt x="2969" y="2438"/>
                    <a:pt x="3032" y="2344"/>
                    <a:pt x="2969" y="2313"/>
                  </a:cubicBezTo>
                  <a:cubicBezTo>
                    <a:pt x="2938" y="2313"/>
                    <a:pt x="2875" y="2250"/>
                    <a:pt x="2844" y="2219"/>
                  </a:cubicBezTo>
                  <a:cubicBezTo>
                    <a:pt x="2813" y="2156"/>
                    <a:pt x="2719" y="2281"/>
                    <a:pt x="2657" y="2313"/>
                  </a:cubicBezTo>
                  <a:cubicBezTo>
                    <a:pt x="2563" y="2344"/>
                    <a:pt x="2563" y="2344"/>
                    <a:pt x="2563" y="2406"/>
                  </a:cubicBezTo>
                  <a:close/>
                  <a:moveTo>
                    <a:pt x="157" y="2156"/>
                  </a:moveTo>
                  <a:lnTo>
                    <a:pt x="157" y="2156"/>
                  </a:lnTo>
                  <a:lnTo>
                    <a:pt x="157" y="2156"/>
                  </a:lnTo>
                  <a:cubicBezTo>
                    <a:pt x="125" y="2125"/>
                    <a:pt x="188" y="2250"/>
                    <a:pt x="219" y="2250"/>
                  </a:cubicBezTo>
                  <a:cubicBezTo>
                    <a:pt x="250" y="2281"/>
                    <a:pt x="313" y="2281"/>
                    <a:pt x="313" y="2313"/>
                  </a:cubicBezTo>
                  <a:cubicBezTo>
                    <a:pt x="313" y="2375"/>
                    <a:pt x="344" y="2469"/>
                    <a:pt x="344" y="2438"/>
                  </a:cubicBezTo>
                  <a:cubicBezTo>
                    <a:pt x="375" y="2438"/>
                    <a:pt x="375" y="2344"/>
                    <a:pt x="375" y="2313"/>
                  </a:cubicBezTo>
                  <a:cubicBezTo>
                    <a:pt x="344" y="2281"/>
                    <a:pt x="250" y="2188"/>
                    <a:pt x="250" y="2188"/>
                  </a:cubicBezTo>
                  <a:cubicBezTo>
                    <a:pt x="219" y="2188"/>
                    <a:pt x="188" y="2156"/>
                    <a:pt x="157" y="215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C9B2D09-A665-E343-B020-7ACD15B07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517" y="6580384"/>
              <a:ext cx="44013" cy="60778"/>
            </a:xfrm>
            <a:custGeom>
              <a:avLst/>
              <a:gdLst>
                <a:gd name="T0" fmla="*/ 0 w 94"/>
                <a:gd name="T1" fmla="*/ 63 h 126"/>
                <a:gd name="T2" fmla="*/ 0 w 94"/>
                <a:gd name="T3" fmla="*/ 63 h 126"/>
                <a:gd name="T4" fmla="*/ 93 w 94"/>
                <a:gd name="T5" fmla="*/ 94 h 126"/>
                <a:gd name="T6" fmla="*/ 0 w 94"/>
                <a:gd name="T7" fmla="*/ 6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26">
                  <a:moveTo>
                    <a:pt x="0" y="63"/>
                  </a:moveTo>
                  <a:lnTo>
                    <a:pt x="0" y="63"/>
                  </a:lnTo>
                  <a:cubicBezTo>
                    <a:pt x="0" y="94"/>
                    <a:pt x="62" y="125"/>
                    <a:pt x="93" y="94"/>
                  </a:cubicBezTo>
                  <a:cubicBezTo>
                    <a:pt x="93" y="63"/>
                    <a:pt x="31" y="0"/>
                    <a:pt x="0" y="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A19A781-D746-6B47-9020-060DEF7E9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872" y="6624396"/>
              <a:ext cx="75450" cy="46108"/>
            </a:xfrm>
            <a:custGeom>
              <a:avLst/>
              <a:gdLst>
                <a:gd name="T0" fmla="*/ 62 w 157"/>
                <a:gd name="T1" fmla="*/ 31 h 95"/>
                <a:gd name="T2" fmla="*/ 62 w 157"/>
                <a:gd name="T3" fmla="*/ 31 h 95"/>
                <a:gd name="T4" fmla="*/ 94 w 157"/>
                <a:gd name="T5" fmla="*/ 94 h 95"/>
                <a:gd name="T6" fmla="*/ 62 w 157"/>
                <a:gd name="T7" fmla="*/ 3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95">
                  <a:moveTo>
                    <a:pt x="62" y="31"/>
                  </a:moveTo>
                  <a:lnTo>
                    <a:pt x="62" y="31"/>
                  </a:lnTo>
                  <a:cubicBezTo>
                    <a:pt x="0" y="62"/>
                    <a:pt x="62" y="94"/>
                    <a:pt x="94" y="94"/>
                  </a:cubicBezTo>
                  <a:cubicBezTo>
                    <a:pt x="156" y="62"/>
                    <a:pt x="125" y="0"/>
                    <a:pt x="62" y="3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68BD8DF-AF77-AD4C-8F39-7D671DC7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987" y="5941158"/>
              <a:ext cx="31438" cy="31438"/>
            </a:xfrm>
            <a:custGeom>
              <a:avLst/>
              <a:gdLst>
                <a:gd name="T0" fmla="*/ 0 w 64"/>
                <a:gd name="T1" fmla="*/ 63 h 64"/>
                <a:gd name="T2" fmla="*/ 0 w 64"/>
                <a:gd name="T3" fmla="*/ 63 h 64"/>
                <a:gd name="T4" fmla="*/ 32 w 64"/>
                <a:gd name="T5" fmla="*/ 63 h 64"/>
                <a:gd name="T6" fmla="*/ 63 w 64"/>
                <a:gd name="T7" fmla="*/ 0 h 64"/>
                <a:gd name="T8" fmla="*/ 0 w 64"/>
                <a:gd name="T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0" y="63"/>
                  </a:moveTo>
                  <a:lnTo>
                    <a:pt x="0" y="63"/>
                  </a:lnTo>
                  <a:lnTo>
                    <a:pt x="32" y="63"/>
                  </a:lnTo>
                  <a:cubicBezTo>
                    <a:pt x="63" y="63"/>
                    <a:pt x="63" y="32"/>
                    <a:pt x="63" y="0"/>
                  </a:cubicBezTo>
                  <a:cubicBezTo>
                    <a:pt x="32" y="32"/>
                    <a:pt x="32" y="32"/>
                    <a:pt x="0" y="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1F0360D-732C-A34A-A3FF-01FB7716C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280" y="5999841"/>
              <a:ext cx="224253" cy="119462"/>
            </a:xfrm>
            <a:custGeom>
              <a:avLst/>
              <a:gdLst>
                <a:gd name="T0" fmla="*/ 31 w 470"/>
                <a:gd name="T1" fmla="*/ 188 h 251"/>
                <a:gd name="T2" fmla="*/ 31 w 470"/>
                <a:gd name="T3" fmla="*/ 188 h 251"/>
                <a:gd name="T4" fmla="*/ 31 w 470"/>
                <a:gd name="T5" fmla="*/ 188 h 251"/>
                <a:gd name="T6" fmla="*/ 62 w 470"/>
                <a:gd name="T7" fmla="*/ 219 h 251"/>
                <a:gd name="T8" fmla="*/ 125 w 470"/>
                <a:gd name="T9" fmla="*/ 125 h 251"/>
                <a:gd name="T10" fmla="*/ 281 w 470"/>
                <a:gd name="T11" fmla="*/ 125 h 251"/>
                <a:gd name="T12" fmla="*/ 375 w 470"/>
                <a:gd name="T13" fmla="*/ 188 h 251"/>
                <a:gd name="T14" fmla="*/ 469 w 470"/>
                <a:gd name="T15" fmla="*/ 63 h 251"/>
                <a:gd name="T16" fmla="*/ 375 w 470"/>
                <a:gd name="T17" fmla="*/ 0 h 251"/>
                <a:gd name="T18" fmla="*/ 219 w 470"/>
                <a:gd name="T19" fmla="*/ 0 h 251"/>
                <a:gd name="T20" fmla="*/ 31 w 470"/>
                <a:gd name="T21" fmla="*/ 18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0" h="251">
                  <a:moveTo>
                    <a:pt x="31" y="188"/>
                  </a:moveTo>
                  <a:lnTo>
                    <a:pt x="31" y="188"/>
                  </a:lnTo>
                  <a:lnTo>
                    <a:pt x="31" y="188"/>
                  </a:lnTo>
                  <a:cubicBezTo>
                    <a:pt x="0" y="188"/>
                    <a:pt x="31" y="250"/>
                    <a:pt x="62" y="219"/>
                  </a:cubicBezTo>
                  <a:cubicBezTo>
                    <a:pt x="94" y="219"/>
                    <a:pt x="94" y="125"/>
                    <a:pt x="125" y="125"/>
                  </a:cubicBezTo>
                  <a:cubicBezTo>
                    <a:pt x="156" y="125"/>
                    <a:pt x="281" y="94"/>
                    <a:pt x="281" y="125"/>
                  </a:cubicBezTo>
                  <a:cubicBezTo>
                    <a:pt x="312" y="188"/>
                    <a:pt x="312" y="157"/>
                    <a:pt x="375" y="188"/>
                  </a:cubicBezTo>
                  <a:cubicBezTo>
                    <a:pt x="406" y="188"/>
                    <a:pt x="469" y="94"/>
                    <a:pt x="469" y="63"/>
                  </a:cubicBezTo>
                  <a:cubicBezTo>
                    <a:pt x="469" y="63"/>
                    <a:pt x="438" y="0"/>
                    <a:pt x="375" y="0"/>
                  </a:cubicBezTo>
                  <a:cubicBezTo>
                    <a:pt x="344" y="0"/>
                    <a:pt x="281" y="0"/>
                    <a:pt x="219" y="0"/>
                  </a:cubicBezTo>
                  <a:cubicBezTo>
                    <a:pt x="156" y="63"/>
                    <a:pt x="94" y="125"/>
                    <a:pt x="31" y="1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0544E4D-297B-7542-AFB0-B69B58ECA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634" y="6119304"/>
              <a:ext cx="178144" cy="148803"/>
            </a:xfrm>
            <a:custGeom>
              <a:avLst/>
              <a:gdLst>
                <a:gd name="T0" fmla="*/ 32 w 376"/>
                <a:gd name="T1" fmla="*/ 63 h 314"/>
                <a:gd name="T2" fmla="*/ 32 w 376"/>
                <a:gd name="T3" fmla="*/ 63 h 314"/>
                <a:gd name="T4" fmla="*/ 63 w 376"/>
                <a:gd name="T5" fmla="*/ 157 h 314"/>
                <a:gd name="T6" fmla="*/ 188 w 376"/>
                <a:gd name="T7" fmla="*/ 157 h 314"/>
                <a:gd name="T8" fmla="*/ 282 w 376"/>
                <a:gd name="T9" fmla="*/ 282 h 314"/>
                <a:gd name="T10" fmla="*/ 375 w 376"/>
                <a:gd name="T11" fmla="*/ 188 h 314"/>
                <a:gd name="T12" fmla="*/ 344 w 376"/>
                <a:gd name="T13" fmla="*/ 32 h 314"/>
                <a:gd name="T14" fmla="*/ 188 w 376"/>
                <a:gd name="T15" fmla="*/ 32 h 314"/>
                <a:gd name="T16" fmla="*/ 32 w 376"/>
                <a:gd name="T17" fmla="*/ 6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314">
                  <a:moveTo>
                    <a:pt x="32" y="63"/>
                  </a:moveTo>
                  <a:lnTo>
                    <a:pt x="32" y="63"/>
                  </a:lnTo>
                  <a:cubicBezTo>
                    <a:pt x="0" y="63"/>
                    <a:pt x="0" y="157"/>
                    <a:pt x="63" y="157"/>
                  </a:cubicBezTo>
                  <a:cubicBezTo>
                    <a:pt x="94" y="157"/>
                    <a:pt x="156" y="125"/>
                    <a:pt x="188" y="157"/>
                  </a:cubicBezTo>
                  <a:cubicBezTo>
                    <a:pt x="188" y="188"/>
                    <a:pt x="219" y="313"/>
                    <a:pt x="282" y="282"/>
                  </a:cubicBezTo>
                  <a:cubicBezTo>
                    <a:pt x="344" y="219"/>
                    <a:pt x="344" y="188"/>
                    <a:pt x="375" y="188"/>
                  </a:cubicBezTo>
                  <a:cubicBezTo>
                    <a:pt x="375" y="188"/>
                    <a:pt x="375" y="63"/>
                    <a:pt x="344" y="32"/>
                  </a:cubicBezTo>
                  <a:cubicBezTo>
                    <a:pt x="313" y="0"/>
                    <a:pt x="188" y="32"/>
                    <a:pt x="188" y="32"/>
                  </a:cubicBezTo>
                  <a:cubicBezTo>
                    <a:pt x="156" y="63"/>
                    <a:pt x="63" y="32"/>
                    <a:pt x="32" y="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504FFC9-C558-3B4D-938C-07B551F81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120" y="6104632"/>
              <a:ext cx="148804" cy="75450"/>
            </a:xfrm>
            <a:custGeom>
              <a:avLst/>
              <a:gdLst>
                <a:gd name="T0" fmla="*/ 31 w 313"/>
                <a:gd name="T1" fmla="*/ 125 h 157"/>
                <a:gd name="T2" fmla="*/ 31 w 313"/>
                <a:gd name="T3" fmla="*/ 125 h 157"/>
                <a:gd name="T4" fmla="*/ 94 w 313"/>
                <a:gd name="T5" fmla="*/ 156 h 157"/>
                <a:gd name="T6" fmla="*/ 281 w 313"/>
                <a:gd name="T7" fmla="*/ 125 h 157"/>
                <a:gd name="T8" fmla="*/ 281 w 313"/>
                <a:gd name="T9" fmla="*/ 63 h 157"/>
                <a:gd name="T10" fmla="*/ 156 w 313"/>
                <a:gd name="T11" fmla="*/ 0 h 157"/>
                <a:gd name="T12" fmla="*/ 31 w 313"/>
                <a:gd name="T13" fmla="*/ 12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157">
                  <a:moveTo>
                    <a:pt x="31" y="125"/>
                  </a:moveTo>
                  <a:lnTo>
                    <a:pt x="31" y="125"/>
                  </a:lnTo>
                  <a:cubicBezTo>
                    <a:pt x="31" y="156"/>
                    <a:pt x="62" y="156"/>
                    <a:pt x="94" y="156"/>
                  </a:cubicBezTo>
                  <a:cubicBezTo>
                    <a:pt x="156" y="156"/>
                    <a:pt x="219" y="125"/>
                    <a:pt x="281" y="125"/>
                  </a:cubicBezTo>
                  <a:cubicBezTo>
                    <a:pt x="312" y="125"/>
                    <a:pt x="312" y="63"/>
                    <a:pt x="281" y="63"/>
                  </a:cubicBezTo>
                  <a:cubicBezTo>
                    <a:pt x="219" y="31"/>
                    <a:pt x="187" y="0"/>
                    <a:pt x="156" y="0"/>
                  </a:cubicBezTo>
                  <a:cubicBezTo>
                    <a:pt x="125" y="31"/>
                    <a:pt x="0" y="94"/>
                    <a:pt x="31" y="1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199E44B-FDD0-174F-9C13-CA5B4F1DA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120" y="6029183"/>
              <a:ext cx="75450" cy="75450"/>
            </a:xfrm>
            <a:custGeom>
              <a:avLst/>
              <a:gdLst>
                <a:gd name="T0" fmla="*/ 0 w 157"/>
                <a:gd name="T1" fmla="*/ 62 h 157"/>
                <a:gd name="T2" fmla="*/ 0 w 157"/>
                <a:gd name="T3" fmla="*/ 62 h 157"/>
                <a:gd name="T4" fmla="*/ 156 w 157"/>
                <a:gd name="T5" fmla="*/ 94 h 157"/>
                <a:gd name="T6" fmla="*/ 0 w 157"/>
                <a:gd name="T7" fmla="*/ 6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57">
                  <a:moveTo>
                    <a:pt x="0" y="62"/>
                  </a:moveTo>
                  <a:lnTo>
                    <a:pt x="0" y="62"/>
                  </a:lnTo>
                  <a:cubicBezTo>
                    <a:pt x="0" y="125"/>
                    <a:pt x="156" y="156"/>
                    <a:pt x="156" y="94"/>
                  </a:cubicBezTo>
                  <a:cubicBezTo>
                    <a:pt x="125" y="31"/>
                    <a:pt x="31" y="0"/>
                    <a:pt x="0" y="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8ACE669D-9F85-1645-8C73-C234B350C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437" y="5911816"/>
              <a:ext cx="580543" cy="192815"/>
            </a:xfrm>
            <a:custGeom>
              <a:avLst/>
              <a:gdLst>
                <a:gd name="T0" fmla="*/ 156 w 1220"/>
                <a:gd name="T1" fmla="*/ 62 h 407"/>
                <a:gd name="T2" fmla="*/ 156 w 1220"/>
                <a:gd name="T3" fmla="*/ 62 h 407"/>
                <a:gd name="T4" fmla="*/ 31 w 1220"/>
                <a:gd name="T5" fmla="*/ 0 h 407"/>
                <a:gd name="T6" fmla="*/ 62 w 1220"/>
                <a:gd name="T7" fmla="*/ 94 h 407"/>
                <a:gd name="T8" fmla="*/ 219 w 1220"/>
                <a:gd name="T9" fmla="*/ 187 h 407"/>
                <a:gd name="T10" fmla="*/ 406 w 1220"/>
                <a:gd name="T11" fmla="*/ 281 h 407"/>
                <a:gd name="T12" fmla="*/ 531 w 1220"/>
                <a:gd name="T13" fmla="*/ 375 h 407"/>
                <a:gd name="T14" fmla="*/ 656 w 1220"/>
                <a:gd name="T15" fmla="*/ 406 h 407"/>
                <a:gd name="T16" fmla="*/ 844 w 1220"/>
                <a:gd name="T17" fmla="*/ 375 h 407"/>
                <a:gd name="T18" fmla="*/ 1125 w 1220"/>
                <a:gd name="T19" fmla="*/ 406 h 407"/>
                <a:gd name="T20" fmla="*/ 1219 w 1220"/>
                <a:gd name="T21" fmla="*/ 344 h 407"/>
                <a:gd name="T22" fmla="*/ 1031 w 1220"/>
                <a:gd name="T23" fmla="*/ 281 h 407"/>
                <a:gd name="T24" fmla="*/ 750 w 1220"/>
                <a:gd name="T25" fmla="*/ 281 h 407"/>
                <a:gd name="T26" fmla="*/ 562 w 1220"/>
                <a:gd name="T27" fmla="*/ 281 h 407"/>
                <a:gd name="T28" fmla="*/ 469 w 1220"/>
                <a:gd name="T29" fmla="*/ 219 h 407"/>
                <a:gd name="T30" fmla="*/ 312 w 1220"/>
                <a:gd name="T31" fmla="*/ 94 h 407"/>
                <a:gd name="T32" fmla="*/ 156 w 1220"/>
                <a:gd name="T33" fmla="*/ 6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0" h="407">
                  <a:moveTo>
                    <a:pt x="156" y="62"/>
                  </a:moveTo>
                  <a:lnTo>
                    <a:pt x="156" y="62"/>
                  </a:lnTo>
                  <a:cubicBezTo>
                    <a:pt x="125" y="31"/>
                    <a:pt x="31" y="31"/>
                    <a:pt x="31" y="0"/>
                  </a:cubicBezTo>
                  <a:cubicBezTo>
                    <a:pt x="31" y="0"/>
                    <a:pt x="0" y="62"/>
                    <a:pt x="62" y="94"/>
                  </a:cubicBezTo>
                  <a:cubicBezTo>
                    <a:pt x="94" y="125"/>
                    <a:pt x="156" y="187"/>
                    <a:pt x="219" y="187"/>
                  </a:cubicBezTo>
                  <a:cubicBezTo>
                    <a:pt x="281" y="219"/>
                    <a:pt x="375" y="219"/>
                    <a:pt x="406" y="281"/>
                  </a:cubicBezTo>
                  <a:cubicBezTo>
                    <a:pt x="437" y="344"/>
                    <a:pt x="531" y="375"/>
                    <a:pt x="531" y="375"/>
                  </a:cubicBezTo>
                  <a:cubicBezTo>
                    <a:pt x="656" y="406"/>
                    <a:pt x="656" y="406"/>
                    <a:pt x="656" y="406"/>
                  </a:cubicBezTo>
                  <a:cubicBezTo>
                    <a:pt x="656" y="406"/>
                    <a:pt x="750" y="375"/>
                    <a:pt x="844" y="375"/>
                  </a:cubicBezTo>
                  <a:cubicBezTo>
                    <a:pt x="906" y="375"/>
                    <a:pt x="1062" y="406"/>
                    <a:pt x="1125" y="406"/>
                  </a:cubicBezTo>
                  <a:cubicBezTo>
                    <a:pt x="1187" y="406"/>
                    <a:pt x="1219" y="375"/>
                    <a:pt x="1219" y="344"/>
                  </a:cubicBezTo>
                  <a:cubicBezTo>
                    <a:pt x="1219" y="312"/>
                    <a:pt x="1094" y="281"/>
                    <a:pt x="1031" y="281"/>
                  </a:cubicBezTo>
                  <a:cubicBezTo>
                    <a:pt x="1000" y="281"/>
                    <a:pt x="812" y="281"/>
                    <a:pt x="750" y="281"/>
                  </a:cubicBezTo>
                  <a:cubicBezTo>
                    <a:pt x="687" y="281"/>
                    <a:pt x="625" y="281"/>
                    <a:pt x="562" y="281"/>
                  </a:cubicBezTo>
                  <a:cubicBezTo>
                    <a:pt x="531" y="281"/>
                    <a:pt x="500" y="250"/>
                    <a:pt x="469" y="219"/>
                  </a:cubicBezTo>
                  <a:cubicBezTo>
                    <a:pt x="437" y="187"/>
                    <a:pt x="344" y="94"/>
                    <a:pt x="312" y="94"/>
                  </a:cubicBezTo>
                  <a:cubicBezTo>
                    <a:pt x="250" y="94"/>
                    <a:pt x="250" y="94"/>
                    <a:pt x="156" y="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16DF8733-3E10-E046-A3AE-5E0F3FB9B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332" y="6431580"/>
              <a:ext cx="326948" cy="178146"/>
            </a:xfrm>
            <a:custGeom>
              <a:avLst/>
              <a:gdLst>
                <a:gd name="T0" fmla="*/ 62 w 688"/>
                <a:gd name="T1" fmla="*/ 31 h 376"/>
                <a:gd name="T2" fmla="*/ 62 w 688"/>
                <a:gd name="T3" fmla="*/ 31 h 376"/>
                <a:gd name="T4" fmla="*/ 31 w 688"/>
                <a:gd name="T5" fmla="*/ 156 h 376"/>
                <a:gd name="T6" fmla="*/ 125 w 688"/>
                <a:gd name="T7" fmla="*/ 250 h 376"/>
                <a:gd name="T8" fmla="*/ 250 w 688"/>
                <a:gd name="T9" fmla="*/ 281 h 376"/>
                <a:gd name="T10" fmla="*/ 375 w 688"/>
                <a:gd name="T11" fmla="*/ 343 h 376"/>
                <a:gd name="T12" fmla="*/ 500 w 688"/>
                <a:gd name="T13" fmla="*/ 281 h 376"/>
                <a:gd name="T14" fmla="*/ 625 w 688"/>
                <a:gd name="T15" fmla="*/ 218 h 376"/>
                <a:gd name="T16" fmla="*/ 656 w 688"/>
                <a:gd name="T17" fmla="*/ 93 h 376"/>
                <a:gd name="T18" fmla="*/ 531 w 688"/>
                <a:gd name="T19" fmla="*/ 31 h 376"/>
                <a:gd name="T20" fmla="*/ 375 w 688"/>
                <a:gd name="T21" fmla="*/ 62 h 376"/>
                <a:gd name="T22" fmla="*/ 218 w 688"/>
                <a:gd name="T23" fmla="*/ 62 h 376"/>
                <a:gd name="T24" fmla="*/ 62 w 688"/>
                <a:gd name="T25" fmla="*/ 3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8" h="376">
                  <a:moveTo>
                    <a:pt x="62" y="31"/>
                  </a:moveTo>
                  <a:lnTo>
                    <a:pt x="62" y="31"/>
                  </a:lnTo>
                  <a:cubicBezTo>
                    <a:pt x="31" y="62"/>
                    <a:pt x="0" y="62"/>
                    <a:pt x="31" y="156"/>
                  </a:cubicBezTo>
                  <a:cubicBezTo>
                    <a:pt x="62" y="218"/>
                    <a:pt x="93" y="250"/>
                    <a:pt x="125" y="250"/>
                  </a:cubicBezTo>
                  <a:cubicBezTo>
                    <a:pt x="156" y="250"/>
                    <a:pt x="250" y="250"/>
                    <a:pt x="250" y="281"/>
                  </a:cubicBezTo>
                  <a:cubicBezTo>
                    <a:pt x="250" y="343"/>
                    <a:pt x="281" y="375"/>
                    <a:pt x="375" y="343"/>
                  </a:cubicBezTo>
                  <a:cubicBezTo>
                    <a:pt x="437" y="312"/>
                    <a:pt x="468" y="312"/>
                    <a:pt x="500" y="281"/>
                  </a:cubicBezTo>
                  <a:cubicBezTo>
                    <a:pt x="500" y="250"/>
                    <a:pt x="625" y="218"/>
                    <a:pt x="625" y="218"/>
                  </a:cubicBezTo>
                  <a:cubicBezTo>
                    <a:pt x="625" y="218"/>
                    <a:pt x="687" y="156"/>
                    <a:pt x="656" y="93"/>
                  </a:cubicBezTo>
                  <a:cubicBezTo>
                    <a:pt x="656" y="62"/>
                    <a:pt x="562" y="31"/>
                    <a:pt x="531" y="31"/>
                  </a:cubicBezTo>
                  <a:cubicBezTo>
                    <a:pt x="500" y="31"/>
                    <a:pt x="468" y="62"/>
                    <a:pt x="375" y="62"/>
                  </a:cubicBezTo>
                  <a:cubicBezTo>
                    <a:pt x="312" y="62"/>
                    <a:pt x="250" y="125"/>
                    <a:pt x="218" y="62"/>
                  </a:cubicBezTo>
                  <a:cubicBezTo>
                    <a:pt x="187" y="31"/>
                    <a:pt x="62" y="0"/>
                    <a:pt x="62" y="3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27D5DC69-E878-BA4B-8EE1-FC285EA84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8370" y="5421394"/>
              <a:ext cx="1827557" cy="1307792"/>
            </a:xfrm>
            <a:custGeom>
              <a:avLst/>
              <a:gdLst>
                <a:gd name="T0" fmla="*/ 63 w 3844"/>
                <a:gd name="T1" fmla="*/ 1125 h 2751"/>
                <a:gd name="T2" fmla="*/ 313 w 3844"/>
                <a:gd name="T3" fmla="*/ 1312 h 2751"/>
                <a:gd name="T4" fmla="*/ 438 w 3844"/>
                <a:gd name="T5" fmla="*/ 1156 h 2751"/>
                <a:gd name="T6" fmla="*/ 656 w 3844"/>
                <a:gd name="T7" fmla="*/ 1250 h 2751"/>
                <a:gd name="T8" fmla="*/ 1094 w 3844"/>
                <a:gd name="T9" fmla="*/ 1437 h 2751"/>
                <a:gd name="T10" fmla="*/ 1250 w 3844"/>
                <a:gd name="T11" fmla="*/ 1656 h 2751"/>
                <a:gd name="T12" fmla="*/ 1438 w 3844"/>
                <a:gd name="T13" fmla="*/ 1843 h 2751"/>
                <a:gd name="T14" fmla="*/ 1344 w 3844"/>
                <a:gd name="T15" fmla="*/ 1875 h 2751"/>
                <a:gd name="T16" fmla="*/ 1281 w 3844"/>
                <a:gd name="T17" fmla="*/ 1718 h 2751"/>
                <a:gd name="T18" fmla="*/ 1219 w 3844"/>
                <a:gd name="T19" fmla="*/ 1937 h 2751"/>
                <a:gd name="T20" fmla="*/ 1250 w 3844"/>
                <a:gd name="T21" fmla="*/ 2093 h 2751"/>
                <a:gd name="T22" fmla="*/ 1406 w 3844"/>
                <a:gd name="T23" fmla="*/ 2343 h 2751"/>
                <a:gd name="T24" fmla="*/ 1469 w 3844"/>
                <a:gd name="T25" fmla="*/ 2531 h 2751"/>
                <a:gd name="T26" fmla="*/ 1750 w 3844"/>
                <a:gd name="T27" fmla="*/ 2656 h 2751"/>
                <a:gd name="T28" fmla="*/ 1938 w 3844"/>
                <a:gd name="T29" fmla="*/ 2687 h 2751"/>
                <a:gd name="T30" fmla="*/ 2000 w 3844"/>
                <a:gd name="T31" fmla="*/ 2468 h 2751"/>
                <a:gd name="T32" fmla="*/ 2094 w 3844"/>
                <a:gd name="T33" fmla="*/ 2281 h 2751"/>
                <a:gd name="T34" fmla="*/ 2437 w 3844"/>
                <a:gd name="T35" fmla="*/ 2187 h 2751"/>
                <a:gd name="T36" fmla="*/ 2812 w 3844"/>
                <a:gd name="T37" fmla="*/ 2000 h 2751"/>
                <a:gd name="T38" fmla="*/ 3093 w 3844"/>
                <a:gd name="T39" fmla="*/ 1906 h 2751"/>
                <a:gd name="T40" fmla="*/ 2937 w 3844"/>
                <a:gd name="T41" fmla="*/ 1625 h 2751"/>
                <a:gd name="T42" fmla="*/ 3187 w 3844"/>
                <a:gd name="T43" fmla="*/ 1843 h 2751"/>
                <a:gd name="T44" fmla="*/ 3187 w 3844"/>
                <a:gd name="T45" fmla="*/ 1625 h 2751"/>
                <a:gd name="T46" fmla="*/ 3437 w 3844"/>
                <a:gd name="T47" fmla="*/ 1468 h 2751"/>
                <a:gd name="T48" fmla="*/ 3499 w 3844"/>
                <a:gd name="T49" fmla="*/ 1156 h 2751"/>
                <a:gd name="T50" fmla="*/ 3468 w 3844"/>
                <a:gd name="T51" fmla="*/ 937 h 2751"/>
                <a:gd name="T52" fmla="*/ 3780 w 3844"/>
                <a:gd name="T53" fmla="*/ 500 h 2751"/>
                <a:gd name="T54" fmla="*/ 3343 w 3844"/>
                <a:gd name="T55" fmla="*/ 656 h 2751"/>
                <a:gd name="T56" fmla="*/ 3093 w 3844"/>
                <a:gd name="T57" fmla="*/ 125 h 2751"/>
                <a:gd name="T58" fmla="*/ 2874 w 3844"/>
                <a:gd name="T59" fmla="*/ 125 h 2751"/>
                <a:gd name="T60" fmla="*/ 2562 w 3844"/>
                <a:gd name="T61" fmla="*/ 250 h 2751"/>
                <a:gd name="T62" fmla="*/ 2437 w 3844"/>
                <a:gd name="T63" fmla="*/ 218 h 2751"/>
                <a:gd name="T64" fmla="*/ 2718 w 3844"/>
                <a:gd name="T65" fmla="*/ 93 h 2751"/>
                <a:gd name="T66" fmla="*/ 2188 w 3844"/>
                <a:gd name="T67" fmla="*/ 31 h 2751"/>
                <a:gd name="T68" fmla="*/ 1688 w 3844"/>
                <a:gd name="T69" fmla="*/ 187 h 2751"/>
                <a:gd name="T70" fmla="*/ 1469 w 3844"/>
                <a:gd name="T71" fmla="*/ 250 h 2751"/>
                <a:gd name="T72" fmla="*/ 1219 w 3844"/>
                <a:gd name="T73" fmla="*/ 531 h 2751"/>
                <a:gd name="T74" fmla="*/ 750 w 3844"/>
                <a:gd name="T75" fmla="*/ 625 h 2751"/>
                <a:gd name="T76" fmla="*/ 531 w 3844"/>
                <a:gd name="T77" fmla="*/ 781 h 2751"/>
                <a:gd name="T78" fmla="*/ 344 w 3844"/>
                <a:gd name="T79" fmla="*/ 1000 h 2751"/>
                <a:gd name="T80" fmla="*/ 63 w 3844"/>
                <a:gd name="T81" fmla="*/ 1125 h 2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44" h="2751">
                  <a:moveTo>
                    <a:pt x="63" y="1125"/>
                  </a:moveTo>
                  <a:lnTo>
                    <a:pt x="63" y="1125"/>
                  </a:lnTo>
                  <a:cubicBezTo>
                    <a:pt x="125" y="1187"/>
                    <a:pt x="125" y="1156"/>
                    <a:pt x="188" y="1156"/>
                  </a:cubicBezTo>
                  <a:cubicBezTo>
                    <a:pt x="250" y="1187"/>
                    <a:pt x="281" y="1312"/>
                    <a:pt x="313" y="1312"/>
                  </a:cubicBezTo>
                  <a:cubicBezTo>
                    <a:pt x="344" y="1343"/>
                    <a:pt x="375" y="1312"/>
                    <a:pt x="406" y="1281"/>
                  </a:cubicBezTo>
                  <a:cubicBezTo>
                    <a:pt x="406" y="1250"/>
                    <a:pt x="438" y="1156"/>
                    <a:pt x="438" y="1156"/>
                  </a:cubicBezTo>
                  <a:cubicBezTo>
                    <a:pt x="438" y="1156"/>
                    <a:pt x="438" y="1250"/>
                    <a:pt x="500" y="1281"/>
                  </a:cubicBezTo>
                  <a:cubicBezTo>
                    <a:pt x="531" y="1281"/>
                    <a:pt x="625" y="1250"/>
                    <a:pt x="656" y="1250"/>
                  </a:cubicBezTo>
                  <a:cubicBezTo>
                    <a:pt x="688" y="1250"/>
                    <a:pt x="844" y="1281"/>
                    <a:pt x="906" y="1312"/>
                  </a:cubicBezTo>
                  <a:cubicBezTo>
                    <a:pt x="938" y="1343"/>
                    <a:pt x="1063" y="1375"/>
                    <a:pt x="1094" y="1437"/>
                  </a:cubicBezTo>
                  <a:cubicBezTo>
                    <a:pt x="1125" y="1500"/>
                    <a:pt x="1125" y="1750"/>
                    <a:pt x="1156" y="1781"/>
                  </a:cubicBezTo>
                  <a:cubicBezTo>
                    <a:pt x="1156" y="1781"/>
                    <a:pt x="1219" y="1687"/>
                    <a:pt x="1250" y="1656"/>
                  </a:cubicBezTo>
                  <a:cubicBezTo>
                    <a:pt x="1250" y="1625"/>
                    <a:pt x="1313" y="1656"/>
                    <a:pt x="1344" y="1687"/>
                  </a:cubicBezTo>
                  <a:cubicBezTo>
                    <a:pt x="1375" y="1718"/>
                    <a:pt x="1438" y="1812"/>
                    <a:pt x="1438" y="1843"/>
                  </a:cubicBezTo>
                  <a:cubicBezTo>
                    <a:pt x="1438" y="1875"/>
                    <a:pt x="1406" y="1937"/>
                    <a:pt x="1406" y="1906"/>
                  </a:cubicBezTo>
                  <a:cubicBezTo>
                    <a:pt x="1375" y="1906"/>
                    <a:pt x="1344" y="1906"/>
                    <a:pt x="1344" y="1875"/>
                  </a:cubicBezTo>
                  <a:cubicBezTo>
                    <a:pt x="1375" y="1812"/>
                    <a:pt x="1375" y="1718"/>
                    <a:pt x="1344" y="1718"/>
                  </a:cubicBezTo>
                  <a:cubicBezTo>
                    <a:pt x="1313" y="1718"/>
                    <a:pt x="1281" y="1718"/>
                    <a:pt x="1281" y="1718"/>
                  </a:cubicBezTo>
                  <a:cubicBezTo>
                    <a:pt x="1281" y="1718"/>
                    <a:pt x="1250" y="1718"/>
                    <a:pt x="1188" y="1781"/>
                  </a:cubicBezTo>
                  <a:cubicBezTo>
                    <a:pt x="1156" y="1875"/>
                    <a:pt x="1188" y="1937"/>
                    <a:pt x="1219" y="1937"/>
                  </a:cubicBezTo>
                  <a:cubicBezTo>
                    <a:pt x="1250" y="1937"/>
                    <a:pt x="1313" y="1937"/>
                    <a:pt x="1313" y="1968"/>
                  </a:cubicBezTo>
                  <a:cubicBezTo>
                    <a:pt x="1313" y="2000"/>
                    <a:pt x="1250" y="2062"/>
                    <a:pt x="1250" y="2093"/>
                  </a:cubicBezTo>
                  <a:cubicBezTo>
                    <a:pt x="1250" y="2125"/>
                    <a:pt x="1281" y="2250"/>
                    <a:pt x="1313" y="2281"/>
                  </a:cubicBezTo>
                  <a:cubicBezTo>
                    <a:pt x="1313" y="2312"/>
                    <a:pt x="1406" y="2312"/>
                    <a:pt x="1406" y="2343"/>
                  </a:cubicBezTo>
                  <a:cubicBezTo>
                    <a:pt x="1438" y="2343"/>
                    <a:pt x="1375" y="2343"/>
                    <a:pt x="1375" y="2375"/>
                  </a:cubicBezTo>
                  <a:cubicBezTo>
                    <a:pt x="1406" y="2406"/>
                    <a:pt x="1438" y="2500"/>
                    <a:pt x="1469" y="2531"/>
                  </a:cubicBezTo>
                  <a:cubicBezTo>
                    <a:pt x="1500" y="2531"/>
                    <a:pt x="1625" y="2625"/>
                    <a:pt x="1625" y="2687"/>
                  </a:cubicBezTo>
                  <a:cubicBezTo>
                    <a:pt x="1656" y="2718"/>
                    <a:pt x="1719" y="2656"/>
                    <a:pt x="1750" y="2656"/>
                  </a:cubicBezTo>
                  <a:cubicBezTo>
                    <a:pt x="1781" y="2625"/>
                    <a:pt x="1750" y="2750"/>
                    <a:pt x="1813" y="2750"/>
                  </a:cubicBezTo>
                  <a:cubicBezTo>
                    <a:pt x="1875" y="2750"/>
                    <a:pt x="1875" y="2750"/>
                    <a:pt x="1938" y="2687"/>
                  </a:cubicBezTo>
                  <a:cubicBezTo>
                    <a:pt x="1969" y="2656"/>
                    <a:pt x="1969" y="2593"/>
                    <a:pt x="1969" y="2531"/>
                  </a:cubicBezTo>
                  <a:cubicBezTo>
                    <a:pt x="1969" y="2500"/>
                    <a:pt x="1969" y="2468"/>
                    <a:pt x="2000" y="2468"/>
                  </a:cubicBezTo>
                  <a:cubicBezTo>
                    <a:pt x="2063" y="2500"/>
                    <a:pt x="2063" y="2468"/>
                    <a:pt x="2063" y="2406"/>
                  </a:cubicBezTo>
                  <a:cubicBezTo>
                    <a:pt x="2063" y="2375"/>
                    <a:pt x="2031" y="2312"/>
                    <a:pt x="2094" y="2281"/>
                  </a:cubicBezTo>
                  <a:cubicBezTo>
                    <a:pt x="2188" y="2281"/>
                    <a:pt x="2219" y="2187"/>
                    <a:pt x="2250" y="2187"/>
                  </a:cubicBezTo>
                  <a:cubicBezTo>
                    <a:pt x="2313" y="2187"/>
                    <a:pt x="2437" y="2218"/>
                    <a:pt x="2437" y="2187"/>
                  </a:cubicBezTo>
                  <a:cubicBezTo>
                    <a:pt x="2468" y="2187"/>
                    <a:pt x="2530" y="2031"/>
                    <a:pt x="2562" y="2000"/>
                  </a:cubicBezTo>
                  <a:cubicBezTo>
                    <a:pt x="2593" y="2000"/>
                    <a:pt x="2718" y="2031"/>
                    <a:pt x="2812" y="2000"/>
                  </a:cubicBezTo>
                  <a:cubicBezTo>
                    <a:pt x="2905" y="2000"/>
                    <a:pt x="2999" y="1906"/>
                    <a:pt x="3030" y="1906"/>
                  </a:cubicBezTo>
                  <a:cubicBezTo>
                    <a:pt x="3062" y="1937"/>
                    <a:pt x="3124" y="1937"/>
                    <a:pt x="3093" y="1906"/>
                  </a:cubicBezTo>
                  <a:cubicBezTo>
                    <a:pt x="3093" y="1875"/>
                    <a:pt x="3062" y="1781"/>
                    <a:pt x="2999" y="1781"/>
                  </a:cubicBezTo>
                  <a:cubicBezTo>
                    <a:pt x="2937" y="1781"/>
                    <a:pt x="2937" y="1625"/>
                    <a:pt x="2937" y="1625"/>
                  </a:cubicBezTo>
                  <a:cubicBezTo>
                    <a:pt x="2968" y="1625"/>
                    <a:pt x="3093" y="1687"/>
                    <a:pt x="3093" y="1750"/>
                  </a:cubicBezTo>
                  <a:cubicBezTo>
                    <a:pt x="3093" y="1781"/>
                    <a:pt x="3093" y="1875"/>
                    <a:pt x="3187" y="1843"/>
                  </a:cubicBezTo>
                  <a:cubicBezTo>
                    <a:pt x="3249" y="1812"/>
                    <a:pt x="3249" y="1750"/>
                    <a:pt x="3218" y="1718"/>
                  </a:cubicBezTo>
                  <a:cubicBezTo>
                    <a:pt x="3218" y="1687"/>
                    <a:pt x="3187" y="1656"/>
                    <a:pt x="3187" y="1625"/>
                  </a:cubicBezTo>
                  <a:cubicBezTo>
                    <a:pt x="3155" y="1562"/>
                    <a:pt x="3124" y="1468"/>
                    <a:pt x="3218" y="1468"/>
                  </a:cubicBezTo>
                  <a:cubicBezTo>
                    <a:pt x="3280" y="1437"/>
                    <a:pt x="3437" y="1562"/>
                    <a:pt x="3437" y="1468"/>
                  </a:cubicBezTo>
                  <a:cubicBezTo>
                    <a:pt x="3405" y="1406"/>
                    <a:pt x="3437" y="1312"/>
                    <a:pt x="3437" y="1250"/>
                  </a:cubicBezTo>
                  <a:cubicBezTo>
                    <a:pt x="3468" y="1218"/>
                    <a:pt x="3499" y="1187"/>
                    <a:pt x="3499" y="1156"/>
                  </a:cubicBezTo>
                  <a:cubicBezTo>
                    <a:pt x="3468" y="1156"/>
                    <a:pt x="3437" y="1187"/>
                    <a:pt x="3405" y="1125"/>
                  </a:cubicBezTo>
                  <a:cubicBezTo>
                    <a:pt x="3374" y="1031"/>
                    <a:pt x="3437" y="968"/>
                    <a:pt x="3468" y="937"/>
                  </a:cubicBezTo>
                  <a:cubicBezTo>
                    <a:pt x="3468" y="906"/>
                    <a:pt x="3624" y="718"/>
                    <a:pt x="3718" y="687"/>
                  </a:cubicBezTo>
                  <a:cubicBezTo>
                    <a:pt x="3780" y="656"/>
                    <a:pt x="3843" y="531"/>
                    <a:pt x="3780" y="500"/>
                  </a:cubicBezTo>
                  <a:cubicBezTo>
                    <a:pt x="3749" y="468"/>
                    <a:pt x="3624" y="437"/>
                    <a:pt x="3562" y="500"/>
                  </a:cubicBezTo>
                  <a:cubicBezTo>
                    <a:pt x="3468" y="593"/>
                    <a:pt x="3437" y="687"/>
                    <a:pt x="3343" y="656"/>
                  </a:cubicBezTo>
                  <a:cubicBezTo>
                    <a:pt x="3249" y="625"/>
                    <a:pt x="3249" y="468"/>
                    <a:pt x="3187" y="406"/>
                  </a:cubicBezTo>
                  <a:cubicBezTo>
                    <a:pt x="3124" y="312"/>
                    <a:pt x="3187" y="93"/>
                    <a:pt x="3093" y="125"/>
                  </a:cubicBezTo>
                  <a:cubicBezTo>
                    <a:pt x="3030" y="125"/>
                    <a:pt x="3030" y="125"/>
                    <a:pt x="3030" y="125"/>
                  </a:cubicBezTo>
                  <a:cubicBezTo>
                    <a:pt x="3030" y="125"/>
                    <a:pt x="2937" y="125"/>
                    <a:pt x="2874" y="125"/>
                  </a:cubicBezTo>
                  <a:cubicBezTo>
                    <a:pt x="2812" y="156"/>
                    <a:pt x="2780" y="218"/>
                    <a:pt x="2718" y="187"/>
                  </a:cubicBezTo>
                  <a:cubicBezTo>
                    <a:pt x="2655" y="187"/>
                    <a:pt x="2562" y="218"/>
                    <a:pt x="2562" y="250"/>
                  </a:cubicBezTo>
                  <a:cubicBezTo>
                    <a:pt x="2375" y="281"/>
                    <a:pt x="2250" y="218"/>
                    <a:pt x="2219" y="218"/>
                  </a:cubicBezTo>
                  <a:cubicBezTo>
                    <a:pt x="2188" y="218"/>
                    <a:pt x="2344" y="218"/>
                    <a:pt x="2437" y="218"/>
                  </a:cubicBezTo>
                  <a:cubicBezTo>
                    <a:pt x="2530" y="187"/>
                    <a:pt x="2687" y="156"/>
                    <a:pt x="2749" y="156"/>
                  </a:cubicBezTo>
                  <a:cubicBezTo>
                    <a:pt x="2812" y="125"/>
                    <a:pt x="2749" y="93"/>
                    <a:pt x="2718" y="93"/>
                  </a:cubicBezTo>
                  <a:cubicBezTo>
                    <a:pt x="2655" y="62"/>
                    <a:pt x="2499" y="31"/>
                    <a:pt x="2405" y="0"/>
                  </a:cubicBezTo>
                  <a:cubicBezTo>
                    <a:pt x="2313" y="0"/>
                    <a:pt x="2250" y="31"/>
                    <a:pt x="2188" y="31"/>
                  </a:cubicBezTo>
                  <a:cubicBezTo>
                    <a:pt x="2063" y="62"/>
                    <a:pt x="1938" y="31"/>
                    <a:pt x="1844" y="125"/>
                  </a:cubicBezTo>
                  <a:cubicBezTo>
                    <a:pt x="1781" y="187"/>
                    <a:pt x="1688" y="187"/>
                    <a:pt x="1688" y="187"/>
                  </a:cubicBezTo>
                  <a:cubicBezTo>
                    <a:pt x="1625" y="250"/>
                    <a:pt x="1594" y="406"/>
                    <a:pt x="1563" y="375"/>
                  </a:cubicBezTo>
                  <a:cubicBezTo>
                    <a:pt x="1531" y="312"/>
                    <a:pt x="1500" y="218"/>
                    <a:pt x="1469" y="250"/>
                  </a:cubicBezTo>
                  <a:cubicBezTo>
                    <a:pt x="1406" y="312"/>
                    <a:pt x="1469" y="406"/>
                    <a:pt x="1406" y="468"/>
                  </a:cubicBezTo>
                  <a:cubicBezTo>
                    <a:pt x="1375" y="562"/>
                    <a:pt x="1250" y="531"/>
                    <a:pt x="1219" y="531"/>
                  </a:cubicBezTo>
                  <a:cubicBezTo>
                    <a:pt x="1188" y="500"/>
                    <a:pt x="1156" y="468"/>
                    <a:pt x="1000" y="468"/>
                  </a:cubicBezTo>
                  <a:cubicBezTo>
                    <a:pt x="875" y="500"/>
                    <a:pt x="719" y="562"/>
                    <a:pt x="750" y="625"/>
                  </a:cubicBezTo>
                  <a:cubicBezTo>
                    <a:pt x="781" y="687"/>
                    <a:pt x="688" y="718"/>
                    <a:pt x="656" y="687"/>
                  </a:cubicBezTo>
                  <a:cubicBezTo>
                    <a:pt x="625" y="656"/>
                    <a:pt x="531" y="718"/>
                    <a:pt x="531" y="781"/>
                  </a:cubicBezTo>
                  <a:cubicBezTo>
                    <a:pt x="531" y="843"/>
                    <a:pt x="500" y="906"/>
                    <a:pt x="438" y="906"/>
                  </a:cubicBezTo>
                  <a:cubicBezTo>
                    <a:pt x="375" y="875"/>
                    <a:pt x="344" y="937"/>
                    <a:pt x="344" y="1000"/>
                  </a:cubicBezTo>
                  <a:cubicBezTo>
                    <a:pt x="344" y="1031"/>
                    <a:pt x="188" y="1093"/>
                    <a:pt x="188" y="1093"/>
                  </a:cubicBezTo>
                  <a:cubicBezTo>
                    <a:pt x="188" y="1093"/>
                    <a:pt x="0" y="1062"/>
                    <a:pt x="63" y="11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F60268A-F7DD-294F-BF07-852DA0B30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751" y="8332491"/>
              <a:ext cx="297606" cy="148803"/>
            </a:xfrm>
            <a:custGeom>
              <a:avLst/>
              <a:gdLst>
                <a:gd name="T0" fmla="*/ 0 w 626"/>
                <a:gd name="T1" fmla="*/ 62 h 312"/>
                <a:gd name="T2" fmla="*/ 0 w 626"/>
                <a:gd name="T3" fmla="*/ 62 h 312"/>
                <a:gd name="T4" fmla="*/ 125 w 626"/>
                <a:gd name="T5" fmla="*/ 124 h 312"/>
                <a:gd name="T6" fmla="*/ 344 w 626"/>
                <a:gd name="T7" fmla="*/ 124 h 312"/>
                <a:gd name="T8" fmla="*/ 500 w 626"/>
                <a:gd name="T9" fmla="*/ 280 h 312"/>
                <a:gd name="T10" fmla="*/ 625 w 626"/>
                <a:gd name="T11" fmla="*/ 280 h 312"/>
                <a:gd name="T12" fmla="*/ 500 w 626"/>
                <a:gd name="T13" fmla="*/ 155 h 312"/>
                <a:gd name="T14" fmla="*/ 344 w 626"/>
                <a:gd name="T15" fmla="*/ 62 h 312"/>
                <a:gd name="T16" fmla="*/ 157 w 626"/>
                <a:gd name="T17" fmla="*/ 0 h 312"/>
                <a:gd name="T18" fmla="*/ 0 w 626"/>
                <a:gd name="T19" fmla="*/ 6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6" h="312">
                  <a:moveTo>
                    <a:pt x="0" y="62"/>
                  </a:moveTo>
                  <a:lnTo>
                    <a:pt x="0" y="62"/>
                  </a:lnTo>
                  <a:cubicBezTo>
                    <a:pt x="0" y="124"/>
                    <a:pt x="63" y="124"/>
                    <a:pt x="125" y="124"/>
                  </a:cubicBezTo>
                  <a:cubicBezTo>
                    <a:pt x="188" y="124"/>
                    <a:pt x="313" y="93"/>
                    <a:pt x="344" y="124"/>
                  </a:cubicBezTo>
                  <a:cubicBezTo>
                    <a:pt x="344" y="186"/>
                    <a:pt x="469" y="249"/>
                    <a:pt x="500" y="280"/>
                  </a:cubicBezTo>
                  <a:cubicBezTo>
                    <a:pt x="532" y="311"/>
                    <a:pt x="625" y="311"/>
                    <a:pt x="625" y="280"/>
                  </a:cubicBezTo>
                  <a:cubicBezTo>
                    <a:pt x="625" y="249"/>
                    <a:pt x="563" y="155"/>
                    <a:pt x="500" y="155"/>
                  </a:cubicBezTo>
                  <a:cubicBezTo>
                    <a:pt x="469" y="186"/>
                    <a:pt x="375" y="124"/>
                    <a:pt x="344" y="62"/>
                  </a:cubicBezTo>
                  <a:cubicBezTo>
                    <a:pt x="282" y="0"/>
                    <a:pt x="219" y="0"/>
                    <a:pt x="157" y="0"/>
                  </a:cubicBezTo>
                  <a:cubicBezTo>
                    <a:pt x="125" y="0"/>
                    <a:pt x="0" y="62"/>
                    <a:pt x="0" y="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8D9106CA-F5EC-234A-A5AA-6A22A4682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896" y="8257041"/>
              <a:ext cx="60778" cy="46108"/>
            </a:xfrm>
            <a:custGeom>
              <a:avLst/>
              <a:gdLst>
                <a:gd name="T0" fmla="*/ 32 w 126"/>
                <a:gd name="T1" fmla="*/ 0 h 95"/>
                <a:gd name="T2" fmla="*/ 32 w 126"/>
                <a:gd name="T3" fmla="*/ 0 h 95"/>
                <a:gd name="T4" fmla="*/ 63 w 126"/>
                <a:gd name="T5" fmla="*/ 63 h 95"/>
                <a:gd name="T6" fmla="*/ 32 w 126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95">
                  <a:moveTo>
                    <a:pt x="32" y="0"/>
                  </a:moveTo>
                  <a:lnTo>
                    <a:pt x="32" y="0"/>
                  </a:lnTo>
                  <a:cubicBezTo>
                    <a:pt x="0" y="0"/>
                    <a:pt x="0" y="94"/>
                    <a:pt x="63" y="63"/>
                  </a:cubicBezTo>
                  <a:cubicBezTo>
                    <a:pt x="125" y="63"/>
                    <a:pt x="94" y="0"/>
                    <a:pt x="3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61B82F8-231D-A846-A214-26BF9C46A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663" y="8554649"/>
              <a:ext cx="60778" cy="75450"/>
            </a:xfrm>
            <a:custGeom>
              <a:avLst/>
              <a:gdLst>
                <a:gd name="T0" fmla="*/ 31 w 126"/>
                <a:gd name="T1" fmla="*/ 32 h 158"/>
                <a:gd name="T2" fmla="*/ 31 w 126"/>
                <a:gd name="T3" fmla="*/ 32 h 158"/>
                <a:gd name="T4" fmla="*/ 62 w 126"/>
                <a:gd name="T5" fmla="*/ 157 h 158"/>
                <a:gd name="T6" fmla="*/ 31 w 126"/>
                <a:gd name="T7" fmla="*/ 3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58">
                  <a:moveTo>
                    <a:pt x="31" y="32"/>
                  </a:moveTo>
                  <a:lnTo>
                    <a:pt x="31" y="32"/>
                  </a:lnTo>
                  <a:cubicBezTo>
                    <a:pt x="0" y="32"/>
                    <a:pt x="0" y="157"/>
                    <a:pt x="62" y="157"/>
                  </a:cubicBezTo>
                  <a:cubicBezTo>
                    <a:pt x="125" y="125"/>
                    <a:pt x="93" y="0"/>
                    <a:pt x="31" y="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2458D4FC-A5C7-AD47-8DD5-1D2CE7290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952" y="8510635"/>
              <a:ext cx="75450" cy="90121"/>
            </a:xfrm>
            <a:custGeom>
              <a:avLst/>
              <a:gdLst>
                <a:gd name="T0" fmla="*/ 62 w 157"/>
                <a:gd name="T1" fmla="*/ 31 h 188"/>
                <a:gd name="T2" fmla="*/ 62 w 157"/>
                <a:gd name="T3" fmla="*/ 31 h 188"/>
                <a:gd name="T4" fmla="*/ 93 w 157"/>
                <a:gd name="T5" fmla="*/ 156 h 188"/>
                <a:gd name="T6" fmla="*/ 62 w 157"/>
                <a:gd name="T7" fmla="*/ 3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88">
                  <a:moveTo>
                    <a:pt x="62" y="31"/>
                  </a:moveTo>
                  <a:lnTo>
                    <a:pt x="62" y="31"/>
                  </a:lnTo>
                  <a:cubicBezTo>
                    <a:pt x="0" y="31"/>
                    <a:pt x="31" y="187"/>
                    <a:pt x="93" y="156"/>
                  </a:cubicBezTo>
                  <a:cubicBezTo>
                    <a:pt x="156" y="125"/>
                    <a:pt x="125" y="0"/>
                    <a:pt x="62" y="3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0D35D05-D1C0-BC43-94B8-91B97C3EB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99" y="8464527"/>
              <a:ext cx="178146" cy="134133"/>
            </a:xfrm>
            <a:custGeom>
              <a:avLst/>
              <a:gdLst>
                <a:gd name="T0" fmla="*/ 0 w 376"/>
                <a:gd name="T1" fmla="*/ 156 h 282"/>
                <a:gd name="T2" fmla="*/ 0 w 376"/>
                <a:gd name="T3" fmla="*/ 156 h 282"/>
                <a:gd name="T4" fmla="*/ 94 w 376"/>
                <a:gd name="T5" fmla="*/ 156 h 282"/>
                <a:gd name="T6" fmla="*/ 187 w 376"/>
                <a:gd name="T7" fmla="*/ 219 h 282"/>
                <a:gd name="T8" fmla="*/ 312 w 376"/>
                <a:gd name="T9" fmla="*/ 187 h 282"/>
                <a:gd name="T10" fmla="*/ 375 w 376"/>
                <a:gd name="T11" fmla="*/ 187 h 282"/>
                <a:gd name="T12" fmla="*/ 250 w 376"/>
                <a:gd name="T13" fmla="*/ 31 h 282"/>
                <a:gd name="T14" fmla="*/ 125 w 376"/>
                <a:gd name="T15" fmla="*/ 31 h 282"/>
                <a:gd name="T16" fmla="*/ 0 w 376"/>
                <a:gd name="T17" fmla="*/ 156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282">
                  <a:moveTo>
                    <a:pt x="0" y="156"/>
                  </a:moveTo>
                  <a:lnTo>
                    <a:pt x="0" y="156"/>
                  </a:lnTo>
                  <a:cubicBezTo>
                    <a:pt x="0" y="156"/>
                    <a:pt x="62" y="156"/>
                    <a:pt x="94" y="156"/>
                  </a:cubicBezTo>
                  <a:cubicBezTo>
                    <a:pt x="156" y="156"/>
                    <a:pt x="156" y="187"/>
                    <a:pt x="187" y="219"/>
                  </a:cubicBezTo>
                  <a:cubicBezTo>
                    <a:pt x="250" y="250"/>
                    <a:pt x="312" y="187"/>
                    <a:pt x="312" y="187"/>
                  </a:cubicBezTo>
                  <a:cubicBezTo>
                    <a:pt x="344" y="187"/>
                    <a:pt x="375" y="281"/>
                    <a:pt x="375" y="187"/>
                  </a:cubicBezTo>
                  <a:cubicBezTo>
                    <a:pt x="375" y="94"/>
                    <a:pt x="312" y="31"/>
                    <a:pt x="250" y="31"/>
                  </a:cubicBezTo>
                  <a:cubicBezTo>
                    <a:pt x="219" y="0"/>
                    <a:pt x="156" y="31"/>
                    <a:pt x="125" y="31"/>
                  </a:cubicBezTo>
                  <a:cubicBezTo>
                    <a:pt x="94" y="31"/>
                    <a:pt x="0" y="156"/>
                    <a:pt x="0" y="1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14757E4D-5881-4E46-A17F-6DFE194C2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1256" y="7678595"/>
              <a:ext cx="2257201" cy="3191936"/>
            </a:xfrm>
            <a:custGeom>
              <a:avLst/>
              <a:gdLst>
                <a:gd name="T0" fmla="*/ 1031 w 4751"/>
                <a:gd name="T1" fmla="*/ 281 h 6718"/>
                <a:gd name="T2" fmla="*/ 1437 w 4751"/>
                <a:gd name="T3" fmla="*/ 93 h 6718"/>
                <a:gd name="T4" fmla="*/ 2031 w 4751"/>
                <a:gd name="T5" fmla="*/ 187 h 6718"/>
                <a:gd name="T6" fmla="*/ 1968 w 4751"/>
                <a:gd name="T7" fmla="*/ 406 h 6718"/>
                <a:gd name="T8" fmla="*/ 2250 w 4751"/>
                <a:gd name="T9" fmla="*/ 562 h 6718"/>
                <a:gd name="T10" fmla="*/ 2593 w 4751"/>
                <a:gd name="T11" fmla="*/ 718 h 6718"/>
                <a:gd name="T12" fmla="*/ 2937 w 4751"/>
                <a:gd name="T13" fmla="*/ 562 h 6718"/>
                <a:gd name="T14" fmla="*/ 3031 w 4751"/>
                <a:gd name="T15" fmla="*/ 812 h 6718"/>
                <a:gd name="T16" fmla="*/ 3343 w 4751"/>
                <a:gd name="T17" fmla="*/ 625 h 6718"/>
                <a:gd name="T18" fmla="*/ 3562 w 4751"/>
                <a:gd name="T19" fmla="*/ 1031 h 6718"/>
                <a:gd name="T20" fmla="*/ 3750 w 4751"/>
                <a:gd name="T21" fmla="*/ 1780 h 6718"/>
                <a:gd name="T22" fmla="*/ 4062 w 4751"/>
                <a:gd name="T23" fmla="*/ 2186 h 6718"/>
                <a:gd name="T24" fmla="*/ 4250 w 4751"/>
                <a:gd name="T25" fmla="*/ 2592 h 6718"/>
                <a:gd name="T26" fmla="*/ 4718 w 4751"/>
                <a:gd name="T27" fmla="*/ 2436 h 6718"/>
                <a:gd name="T28" fmla="*/ 4500 w 4751"/>
                <a:gd name="T29" fmla="*/ 3124 h 6718"/>
                <a:gd name="T30" fmla="*/ 4093 w 4751"/>
                <a:gd name="T31" fmla="*/ 3624 h 6718"/>
                <a:gd name="T32" fmla="*/ 3906 w 4751"/>
                <a:gd name="T33" fmla="*/ 4124 h 6718"/>
                <a:gd name="T34" fmla="*/ 4000 w 4751"/>
                <a:gd name="T35" fmla="*/ 4530 h 6718"/>
                <a:gd name="T36" fmla="*/ 3875 w 4751"/>
                <a:gd name="T37" fmla="*/ 5030 h 6718"/>
                <a:gd name="T38" fmla="*/ 3625 w 4751"/>
                <a:gd name="T39" fmla="*/ 5436 h 6718"/>
                <a:gd name="T40" fmla="*/ 3593 w 4751"/>
                <a:gd name="T41" fmla="*/ 5749 h 6718"/>
                <a:gd name="T42" fmla="*/ 3468 w 4751"/>
                <a:gd name="T43" fmla="*/ 5905 h 6718"/>
                <a:gd name="T44" fmla="*/ 2531 w 4751"/>
                <a:gd name="T45" fmla="*/ 6686 h 6718"/>
                <a:gd name="T46" fmla="*/ 2437 w 4751"/>
                <a:gd name="T47" fmla="*/ 6373 h 6718"/>
                <a:gd name="T48" fmla="*/ 2281 w 4751"/>
                <a:gd name="T49" fmla="*/ 5999 h 6718"/>
                <a:gd name="T50" fmla="*/ 2187 w 4751"/>
                <a:gd name="T51" fmla="*/ 5467 h 6718"/>
                <a:gd name="T52" fmla="*/ 2031 w 4751"/>
                <a:gd name="T53" fmla="*/ 4905 h 6718"/>
                <a:gd name="T54" fmla="*/ 2125 w 4751"/>
                <a:gd name="T55" fmla="*/ 4405 h 6718"/>
                <a:gd name="T56" fmla="*/ 1937 w 4751"/>
                <a:gd name="T57" fmla="*/ 3686 h 6718"/>
                <a:gd name="T58" fmla="*/ 1906 w 4751"/>
                <a:gd name="T59" fmla="*/ 3249 h 6718"/>
                <a:gd name="T60" fmla="*/ 1781 w 4751"/>
                <a:gd name="T61" fmla="*/ 3092 h 6718"/>
                <a:gd name="T62" fmla="*/ 1500 w 4751"/>
                <a:gd name="T63" fmla="*/ 2905 h 6718"/>
                <a:gd name="T64" fmla="*/ 1125 w 4751"/>
                <a:gd name="T65" fmla="*/ 3061 h 6718"/>
                <a:gd name="T66" fmla="*/ 750 w 4751"/>
                <a:gd name="T67" fmla="*/ 3092 h 6718"/>
                <a:gd name="T68" fmla="*/ 500 w 4751"/>
                <a:gd name="T69" fmla="*/ 2967 h 6718"/>
                <a:gd name="T70" fmla="*/ 125 w 4751"/>
                <a:gd name="T71" fmla="*/ 2467 h 6718"/>
                <a:gd name="T72" fmla="*/ 31 w 4751"/>
                <a:gd name="T73" fmla="*/ 2124 h 6718"/>
                <a:gd name="T74" fmla="*/ 125 w 4751"/>
                <a:gd name="T75" fmla="*/ 1686 h 6718"/>
                <a:gd name="T76" fmla="*/ 250 w 4751"/>
                <a:gd name="T77" fmla="*/ 1000 h 6718"/>
                <a:gd name="T78" fmla="*/ 562 w 4751"/>
                <a:gd name="T79" fmla="*/ 593 h 6718"/>
                <a:gd name="T80" fmla="*/ 812 w 4751"/>
                <a:gd name="T81" fmla="*/ 281 h 6718"/>
                <a:gd name="T82" fmla="*/ 3562 w 4751"/>
                <a:gd name="T83" fmla="*/ 3467 h 6718"/>
                <a:gd name="T84" fmla="*/ 3562 w 4751"/>
                <a:gd name="T85" fmla="*/ 3467 h 6718"/>
                <a:gd name="T86" fmla="*/ 3437 w 4751"/>
                <a:gd name="T87" fmla="*/ 3717 h 6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51" h="6718">
                  <a:moveTo>
                    <a:pt x="1031" y="281"/>
                  </a:moveTo>
                  <a:lnTo>
                    <a:pt x="1031" y="281"/>
                  </a:lnTo>
                  <a:cubicBezTo>
                    <a:pt x="1031" y="250"/>
                    <a:pt x="1125" y="218"/>
                    <a:pt x="1187" y="187"/>
                  </a:cubicBezTo>
                  <a:cubicBezTo>
                    <a:pt x="1250" y="156"/>
                    <a:pt x="1406" y="93"/>
                    <a:pt x="1437" y="93"/>
                  </a:cubicBezTo>
                  <a:cubicBezTo>
                    <a:pt x="1468" y="93"/>
                    <a:pt x="1750" y="93"/>
                    <a:pt x="1781" y="62"/>
                  </a:cubicBezTo>
                  <a:cubicBezTo>
                    <a:pt x="1843" y="31"/>
                    <a:pt x="2000" y="0"/>
                    <a:pt x="2031" y="187"/>
                  </a:cubicBezTo>
                  <a:cubicBezTo>
                    <a:pt x="2062" y="343"/>
                    <a:pt x="1968" y="281"/>
                    <a:pt x="1937" y="312"/>
                  </a:cubicBezTo>
                  <a:cubicBezTo>
                    <a:pt x="1875" y="343"/>
                    <a:pt x="1937" y="406"/>
                    <a:pt x="1968" y="406"/>
                  </a:cubicBezTo>
                  <a:cubicBezTo>
                    <a:pt x="2000" y="406"/>
                    <a:pt x="2062" y="531"/>
                    <a:pt x="2125" y="531"/>
                  </a:cubicBezTo>
                  <a:cubicBezTo>
                    <a:pt x="2156" y="531"/>
                    <a:pt x="2250" y="562"/>
                    <a:pt x="2250" y="562"/>
                  </a:cubicBezTo>
                  <a:cubicBezTo>
                    <a:pt x="2250" y="562"/>
                    <a:pt x="2343" y="687"/>
                    <a:pt x="2406" y="687"/>
                  </a:cubicBezTo>
                  <a:cubicBezTo>
                    <a:pt x="2468" y="687"/>
                    <a:pt x="2562" y="812"/>
                    <a:pt x="2593" y="718"/>
                  </a:cubicBezTo>
                  <a:cubicBezTo>
                    <a:pt x="2656" y="656"/>
                    <a:pt x="2687" y="468"/>
                    <a:pt x="2750" y="500"/>
                  </a:cubicBezTo>
                  <a:cubicBezTo>
                    <a:pt x="2812" y="500"/>
                    <a:pt x="2875" y="562"/>
                    <a:pt x="2937" y="562"/>
                  </a:cubicBezTo>
                  <a:cubicBezTo>
                    <a:pt x="3031" y="562"/>
                    <a:pt x="3156" y="562"/>
                    <a:pt x="3187" y="593"/>
                  </a:cubicBezTo>
                  <a:cubicBezTo>
                    <a:pt x="3218" y="625"/>
                    <a:pt x="3031" y="781"/>
                    <a:pt x="3031" y="812"/>
                  </a:cubicBezTo>
                  <a:cubicBezTo>
                    <a:pt x="3062" y="843"/>
                    <a:pt x="3062" y="812"/>
                    <a:pt x="3125" y="718"/>
                  </a:cubicBezTo>
                  <a:cubicBezTo>
                    <a:pt x="3187" y="625"/>
                    <a:pt x="3281" y="625"/>
                    <a:pt x="3343" y="625"/>
                  </a:cubicBezTo>
                  <a:cubicBezTo>
                    <a:pt x="3406" y="593"/>
                    <a:pt x="3468" y="750"/>
                    <a:pt x="3468" y="781"/>
                  </a:cubicBezTo>
                  <a:cubicBezTo>
                    <a:pt x="3468" y="843"/>
                    <a:pt x="3531" y="906"/>
                    <a:pt x="3562" y="1031"/>
                  </a:cubicBezTo>
                  <a:cubicBezTo>
                    <a:pt x="3625" y="1125"/>
                    <a:pt x="3656" y="1250"/>
                    <a:pt x="3687" y="1375"/>
                  </a:cubicBezTo>
                  <a:cubicBezTo>
                    <a:pt x="3750" y="1468"/>
                    <a:pt x="3687" y="1686"/>
                    <a:pt x="3750" y="1780"/>
                  </a:cubicBezTo>
                  <a:cubicBezTo>
                    <a:pt x="3781" y="1842"/>
                    <a:pt x="3906" y="1905"/>
                    <a:pt x="3937" y="1999"/>
                  </a:cubicBezTo>
                  <a:cubicBezTo>
                    <a:pt x="3968" y="2092"/>
                    <a:pt x="4031" y="2186"/>
                    <a:pt x="4062" y="2186"/>
                  </a:cubicBezTo>
                  <a:cubicBezTo>
                    <a:pt x="4093" y="2186"/>
                    <a:pt x="4187" y="2374"/>
                    <a:pt x="4187" y="2436"/>
                  </a:cubicBezTo>
                  <a:cubicBezTo>
                    <a:pt x="4187" y="2467"/>
                    <a:pt x="4156" y="2561"/>
                    <a:pt x="4250" y="2592"/>
                  </a:cubicBezTo>
                  <a:cubicBezTo>
                    <a:pt x="4343" y="2592"/>
                    <a:pt x="4406" y="2530"/>
                    <a:pt x="4437" y="2499"/>
                  </a:cubicBezTo>
                  <a:cubicBezTo>
                    <a:pt x="4468" y="2499"/>
                    <a:pt x="4687" y="2374"/>
                    <a:pt x="4718" y="2436"/>
                  </a:cubicBezTo>
                  <a:cubicBezTo>
                    <a:pt x="4750" y="2467"/>
                    <a:pt x="4687" y="2686"/>
                    <a:pt x="4687" y="2717"/>
                  </a:cubicBezTo>
                  <a:cubicBezTo>
                    <a:pt x="4687" y="2780"/>
                    <a:pt x="4500" y="3061"/>
                    <a:pt x="4500" y="3124"/>
                  </a:cubicBezTo>
                  <a:cubicBezTo>
                    <a:pt x="4500" y="3186"/>
                    <a:pt x="4406" y="3311"/>
                    <a:pt x="4343" y="3342"/>
                  </a:cubicBezTo>
                  <a:cubicBezTo>
                    <a:pt x="4281" y="3342"/>
                    <a:pt x="4125" y="3561"/>
                    <a:pt x="4093" y="3624"/>
                  </a:cubicBezTo>
                  <a:cubicBezTo>
                    <a:pt x="4031" y="3686"/>
                    <a:pt x="3968" y="3842"/>
                    <a:pt x="3937" y="3874"/>
                  </a:cubicBezTo>
                  <a:cubicBezTo>
                    <a:pt x="3906" y="3874"/>
                    <a:pt x="3875" y="4092"/>
                    <a:pt x="3906" y="4124"/>
                  </a:cubicBezTo>
                  <a:cubicBezTo>
                    <a:pt x="3906" y="4155"/>
                    <a:pt x="3906" y="4311"/>
                    <a:pt x="3968" y="4374"/>
                  </a:cubicBezTo>
                  <a:cubicBezTo>
                    <a:pt x="4031" y="4436"/>
                    <a:pt x="4031" y="4467"/>
                    <a:pt x="4000" y="4530"/>
                  </a:cubicBezTo>
                  <a:cubicBezTo>
                    <a:pt x="4000" y="4592"/>
                    <a:pt x="4031" y="4717"/>
                    <a:pt x="4000" y="4811"/>
                  </a:cubicBezTo>
                  <a:cubicBezTo>
                    <a:pt x="4000" y="4905"/>
                    <a:pt x="3906" y="4998"/>
                    <a:pt x="3875" y="5030"/>
                  </a:cubicBezTo>
                  <a:cubicBezTo>
                    <a:pt x="3843" y="5061"/>
                    <a:pt x="3750" y="5155"/>
                    <a:pt x="3687" y="5249"/>
                  </a:cubicBezTo>
                  <a:cubicBezTo>
                    <a:pt x="3656" y="5311"/>
                    <a:pt x="3625" y="5374"/>
                    <a:pt x="3625" y="5436"/>
                  </a:cubicBezTo>
                  <a:cubicBezTo>
                    <a:pt x="3625" y="5467"/>
                    <a:pt x="3656" y="5592"/>
                    <a:pt x="3687" y="5655"/>
                  </a:cubicBezTo>
                  <a:cubicBezTo>
                    <a:pt x="3656" y="5686"/>
                    <a:pt x="3625" y="5717"/>
                    <a:pt x="3593" y="5749"/>
                  </a:cubicBezTo>
                  <a:cubicBezTo>
                    <a:pt x="3531" y="5780"/>
                    <a:pt x="3500" y="5780"/>
                    <a:pt x="3468" y="5811"/>
                  </a:cubicBezTo>
                  <a:cubicBezTo>
                    <a:pt x="3437" y="5811"/>
                    <a:pt x="3437" y="5874"/>
                    <a:pt x="3468" y="5905"/>
                  </a:cubicBezTo>
                  <a:cubicBezTo>
                    <a:pt x="3187" y="6186"/>
                    <a:pt x="2906" y="6467"/>
                    <a:pt x="2593" y="6717"/>
                  </a:cubicBezTo>
                  <a:cubicBezTo>
                    <a:pt x="2562" y="6717"/>
                    <a:pt x="2562" y="6686"/>
                    <a:pt x="2531" y="6686"/>
                  </a:cubicBezTo>
                  <a:cubicBezTo>
                    <a:pt x="2468" y="6655"/>
                    <a:pt x="2468" y="6592"/>
                    <a:pt x="2468" y="6499"/>
                  </a:cubicBezTo>
                  <a:cubicBezTo>
                    <a:pt x="2468" y="6405"/>
                    <a:pt x="2437" y="6373"/>
                    <a:pt x="2437" y="6373"/>
                  </a:cubicBezTo>
                  <a:cubicBezTo>
                    <a:pt x="2437" y="6373"/>
                    <a:pt x="2437" y="6217"/>
                    <a:pt x="2375" y="6155"/>
                  </a:cubicBezTo>
                  <a:cubicBezTo>
                    <a:pt x="2312" y="6092"/>
                    <a:pt x="2312" y="6030"/>
                    <a:pt x="2281" y="5999"/>
                  </a:cubicBezTo>
                  <a:cubicBezTo>
                    <a:pt x="2250" y="5936"/>
                    <a:pt x="2343" y="5811"/>
                    <a:pt x="2312" y="5717"/>
                  </a:cubicBezTo>
                  <a:cubicBezTo>
                    <a:pt x="2312" y="5624"/>
                    <a:pt x="2218" y="5530"/>
                    <a:pt x="2187" y="5467"/>
                  </a:cubicBezTo>
                  <a:cubicBezTo>
                    <a:pt x="2156" y="5436"/>
                    <a:pt x="2093" y="5280"/>
                    <a:pt x="2062" y="5217"/>
                  </a:cubicBezTo>
                  <a:cubicBezTo>
                    <a:pt x="2062" y="5155"/>
                    <a:pt x="2031" y="5061"/>
                    <a:pt x="2031" y="4905"/>
                  </a:cubicBezTo>
                  <a:cubicBezTo>
                    <a:pt x="2031" y="4749"/>
                    <a:pt x="2093" y="4655"/>
                    <a:pt x="2156" y="4592"/>
                  </a:cubicBezTo>
                  <a:cubicBezTo>
                    <a:pt x="2187" y="4561"/>
                    <a:pt x="2156" y="4499"/>
                    <a:pt x="2125" y="4405"/>
                  </a:cubicBezTo>
                  <a:cubicBezTo>
                    <a:pt x="2093" y="4311"/>
                    <a:pt x="2125" y="4155"/>
                    <a:pt x="2093" y="4092"/>
                  </a:cubicBezTo>
                  <a:cubicBezTo>
                    <a:pt x="2062" y="4061"/>
                    <a:pt x="2000" y="3749"/>
                    <a:pt x="1937" y="3686"/>
                  </a:cubicBezTo>
                  <a:cubicBezTo>
                    <a:pt x="1875" y="3655"/>
                    <a:pt x="1812" y="3655"/>
                    <a:pt x="1843" y="3530"/>
                  </a:cubicBezTo>
                  <a:cubicBezTo>
                    <a:pt x="1875" y="3436"/>
                    <a:pt x="1843" y="3342"/>
                    <a:pt x="1906" y="3249"/>
                  </a:cubicBezTo>
                  <a:cubicBezTo>
                    <a:pt x="1968" y="3186"/>
                    <a:pt x="1937" y="3155"/>
                    <a:pt x="1875" y="3092"/>
                  </a:cubicBezTo>
                  <a:cubicBezTo>
                    <a:pt x="1812" y="3061"/>
                    <a:pt x="1843" y="3030"/>
                    <a:pt x="1781" y="3092"/>
                  </a:cubicBezTo>
                  <a:cubicBezTo>
                    <a:pt x="1718" y="3124"/>
                    <a:pt x="1656" y="3155"/>
                    <a:pt x="1625" y="3124"/>
                  </a:cubicBezTo>
                  <a:cubicBezTo>
                    <a:pt x="1593" y="3061"/>
                    <a:pt x="1593" y="2967"/>
                    <a:pt x="1500" y="2905"/>
                  </a:cubicBezTo>
                  <a:cubicBezTo>
                    <a:pt x="1437" y="2842"/>
                    <a:pt x="1312" y="2874"/>
                    <a:pt x="1281" y="2874"/>
                  </a:cubicBezTo>
                  <a:cubicBezTo>
                    <a:pt x="1250" y="2905"/>
                    <a:pt x="1187" y="3030"/>
                    <a:pt x="1125" y="3061"/>
                  </a:cubicBezTo>
                  <a:cubicBezTo>
                    <a:pt x="1031" y="3061"/>
                    <a:pt x="968" y="3030"/>
                    <a:pt x="906" y="3030"/>
                  </a:cubicBezTo>
                  <a:cubicBezTo>
                    <a:pt x="812" y="3030"/>
                    <a:pt x="750" y="3061"/>
                    <a:pt x="750" y="3092"/>
                  </a:cubicBezTo>
                  <a:cubicBezTo>
                    <a:pt x="718" y="3155"/>
                    <a:pt x="718" y="3186"/>
                    <a:pt x="656" y="3124"/>
                  </a:cubicBezTo>
                  <a:cubicBezTo>
                    <a:pt x="593" y="3092"/>
                    <a:pt x="500" y="2967"/>
                    <a:pt x="500" y="2967"/>
                  </a:cubicBezTo>
                  <a:cubicBezTo>
                    <a:pt x="500" y="2967"/>
                    <a:pt x="406" y="2749"/>
                    <a:pt x="375" y="2655"/>
                  </a:cubicBezTo>
                  <a:cubicBezTo>
                    <a:pt x="343" y="2561"/>
                    <a:pt x="250" y="2561"/>
                    <a:pt x="125" y="2467"/>
                  </a:cubicBezTo>
                  <a:cubicBezTo>
                    <a:pt x="31" y="2405"/>
                    <a:pt x="93" y="2342"/>
                    <a:pt x="62" y="2249"/>
                  </a:cubicBezTo>
                  <a:cubicBezTo>
                    <a:pt x="62" y="2186"/>
                    <a:pt x="0" y="2155"/>
                    <a:pt x="31" y="2124"/>
                  </a:cubicBezTo>
                  <a:cubicBezTo>
                    <a:pt x="62" y="2124"/>
                    <a:pt x="62" y="2061"/>
                    <a:pt x="125" y="1967"/>
                  </a:cubicBezTo>
                  <a:cubicBezTo>
                    <a:pt x="187" y="1842"/>
                    <a:pt x="156" y="1749"/>
                    <a:pt x="125" y="1686"/>
                  </a:cubicBezTo>
                  <a:cubicBezTo>
                    <a:pt x="125" y="1624"/>
                    <a:pt x="62" y="1530"/>
                    <a:pt x="125" y="1406"/>
                  </a:cubicBezTo>
                  <a:cubicBezTo>
                    <a:pt x="187" y="1312"/>
                    <a:pt x="218" y="1062"/>
                    <a:pt x="250" y="1000"/>
                  </a:cubicBezTo>
                  <a:cubicBezTo>
                    <a:pt x="312" y="937"/>
                    <a:pt x="437" y="875"/>
                    <a:pt x="500" y="843"/>
                  </a:cubicBezTo>
                  <a:cubicBezTo>
                    <a:pt x="562" y="812"/>
                    <a:pt x="531" y="718"/>
                    <a:pt x="562" y="593"/>
                  </a:cubicBezTo>
                  <a:cubicBezTo>
                    <a:pt x="593" y="468"/>
                    <a:pt x="656" y="406"/>
                    <a:pt x="687" y="406"/>
                  </a:cubicBezTo>
                  <a:cubicBezTo>
                    <a:pt x="687" y="406"/>
                    <a:pt x="750" y="343"/>
                    <a:pt x="812" y="281"/>
                  </a:cubicBezTo>
                  <a:cubicBezTo>
                    <a:pt x="875" y="250"/>
                    <a:pt x="1000" y="281"/>
                    <a:pt x="1031" y="281"/>
                  </a:cubicBezTo>
                  <a:close/>
                  <a:moveTo>
                    <a:pt x="3562" y="3467"/>
                  </a:moveTo>
                  <a:lnTo>
                    <a:pt x="3562" y="3467"/>
                  </a:lnTo>
                  <a:lnTo>
                    <a:pt x="3562" y="3467"/>
                  </a:lnTo>
                  <a:cubicBezTo>
                    <a:pt x="3531" y="3436"/>
                    <a:pt x="3437" y="3467"/>
                    <a:pt x="3437" y="3499"/>
                  </a:cubicBezTo>
                  <a:cubicBezTo>
                    <a:pt x="3406" y="3530"/>
                    <a:pt x="3375" y="3717"/>
                    <a:pt x="3437" y="3717"/>
                  </a:cubicBezTo>
                  <a:cubicBezTo>
                    <a:pt x="3500" y="3749"/>
                    <a:pt x="3593" y="3530"/>
                    <a:pt x="3562" y="34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CFCB52C-08E0-C74E-968D-4E69CAA09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3298" y="7544462"/>
              <a:ext cx="75450" cy="90120"/>
            </a:xfrm>
            <a:custGeom>
              <a:avLst/>
              <a:gdLst>
                <a:gd name="T0" fmla="*/ 93 w 157"/>
                <a:gd name="T1" fmla="*/ 0 h 189"/>
                <a:gd name="T2" fmla="*/ 93 w 157"/>
                <a:gd name="T3" fmla="*/ 0 h 189"/>
                <a:gd name="T4" fmla="*/ 31 w 157"/>
                <a:gd name="T5" fmla="*/ 157 h 189"/>
                <a:gd name="T6" fmla="*/ 125 w 157"/>
                <a:gd name="T7" fmla="*/ 125 h 189"/>
                <a:gd name="T8" fmla="*/ 93 w 157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89">
                  <a:moveTo>
                    <a:pt x="93" y="0"/>
                  </a:moveTo>
                  <a:lnTo>
                    <a:pt x="93" y="0"/>
                  </a:lnTo>
                  <a:cubicBezTo>
                    <a:pt x="31" y="0"/>
                    <a:pt x="0" y="125"/>
                    <a:pt x="31" y="157"/>
                  </a:cubicBezTo>
                  <a:cubicBezTo>
                    <a:pt x="62" y="188"/>
                    <a:pt x="93" y="188"/>
                    <a:pt x="125" y="125"/>
                  </a:cubicBezTo>
                  <a:cubicBezTo>
                    <a:pt x="156" y="94"/>
                    <a:pt x="125" y="0"/>
                    <a:pt x="93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3EC60619-EEDC-D049-937F-5087B84A8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5152" y="7559132"/>
              <a:ext cx="44013" cy="60779"/>
            </a:xfrm>
            <a:custGeom>
              <a:avLst/>
              <a:gdLst>
                <a:gd name="T0" fmla="*/ 31 w 94"/>
                <a:gd name="T1" fmla="*/ 93 h 126"/>
                <a:gd name="T2" fmla="*/ 31 w 94"/>
                <a:gd name="T3" fmla="*/ 93 h 126"/>
                <a:gd name="T4" fmla="*/ 62 w 94"/>
                <a:gd name="T5" fmla="*/ 93 h 126"/>
                <a:gd name="T6" fmla="*/ 31 w 94"/>
                <a:gd name="T7" fmla="*/ 9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26">
                  <a:moveTo>
                    <a:pt x="31" y="93"/>
                  </a:moveTo>
                  <a:lnTo>
                    <a:pt x="31" y="93"/>
                  </a:lnTo>
                  <a:cubicBezTo>
                    <a:pt x="0" y="125"/>
                    <a:pt x="62" y="125"/>
                    <a:pt x="62" y="93"/>
                  </a:cubicBezTo>
                  <a:cubicBezTo>
                    <a:pt x="93" y="62"/>
                    <a:pt x="62" y="0"/>
                    <a:pt x="31" y="9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91B0EFFC-4752-6C41-A07D-8273E611D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005" y="7663923"/>
              <a:ext cx="119462" cy="90121"/>
            </a:xfrm>
            <a:custGeom>
              <a:avLst/>
              <a:gdLst>
                <a:gd name="T0" fmla="*/ 31 w 251"/>
                <a:gd name="T1" fmla="*/ 0 h 189"/>
                <a:gd name="T2" fmla="*/ 31 w 251"/>
                <a:gd name="T3" fmla="*/ 0 h 189"/>
                <a:gd name="T4" fmla="*/ 94 w 251"/>
                <a:gd name="T5" fmla="*/ 94 h 189"/>
                <a:gd name="T6" fmla="*/ 156 w 251"/>
                <a:gd name="T7" fmla="*/ 157 h 189"/>
                <a:gd name="T8" fmla="*/ 250 w 251"/>
                <a:gd name="T9" fmla="*/ 94 h 189"/>
                <a:gd name="T10" fmla="*/ 156 w 251"/>
                <a:gd name="T11" fmla="*/ 0 h 189"/>
                <a:gd name="T12" fmla="*/ 31 w 251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89">
                  <a:moveTo>
                    <a:pt x="31" y="0"/>
                  </a:moveTo>
                  <a:lnTo>
                    <a:pt x="31" y="0"/>
                  </a:lnTo>
                  <a:cubicBezTo>
                    <a:pt x="0" y="32"/>
                    <a:pt x="63" y="94"/>
                    <a:pt x="94" y="94"/>
                  </a:cubicBezTo>
                  <a:cubicBezTo>
                    <a:pt x="125" y="125"/>
                    <a:pt x="125" y="157"/>
                    <a:pt x="156" y="157"/>
                  </a:cubicBezTo>
                  <a:cubicBezTo>
                    <a:pt x="188" y="188"/>
                    <a:pt x="250" y="157"/>
                    <a:pt x="250" y="94"/>
                  </a:cubicBezTo>
                  <a:cubicBezTo>
                    <a:pt x="219" y="0"/>
                    <a:pt x="156" y="0"/>
                    <a:pt x="156" y="0"/>
                  </a:cubicBezTo>
                  <a:cubicBezTo>
                    <a:pt x="125" y="0"/>
                    <a:pt x="63" y="0"/>
                    <a:pt x="31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2BD75C9-A43B-DF43-876B-9E18C116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8084" y="6922002"/>
              <a:ext cx="163474" cy="192815"/>
            </a:xfrm>
            <a:custGeom>
              <a:avLst/>
              <a:gdLst>
                <a:gd name="T0" fmla="*/ 187 w 344"/>
                <a:gd name="T1" fmla="*/ 0 h 407"/>
                <a:gd name="T2" fmla="*/ 187 w 344"/>
                <a:gd name="T3" fmla="*/ 0 h 407"/>
                <a:gd name="T4" fmla="*/ 93 w 344"/>
                <a:gd name="T5" fmla="*/ 94 h 407"/>
                <a:gd name="T6" fmla="*/ 31 w 344"/>
                <a:gd name="T7" fmla="*/ 156 h 407"/>
                <a:gd name="T8" fmla="*/ 31 w 344"/>
                <a:gd name="T9" fmla="*/ 281 h 407"/>
                <a:gd name="T10" fmla="*/ 93 w 344"/>
                <a:gd name="T11" fmla="*/ 406 h 407"/>
                <a:gd name="T12" fmla="*/ 218 w 344"/>
                <a:gd name="T13" fmla="*/ 344 h 407"/>
                <a:gd name="T14" fmla="*/ 343 w 344"/>
                <a:gd name="T15" fmla="*/ 187 h 407"/>
                <a:gd name="T16" fmla="*/ 281 w 344"/>
                <a:gd name="T17" fmla="*/ 31 h 407"/>
                <a:gd name="T18" fmla="*/ 187 w 344"/>
                <a:gd name="T19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4" h="407">
                  <a:moveTo>
                    <a:pt x="187" y="0"/>
                  </a:moveTo>
                  <a:lnTo>
                    <a:pt x="187" y="0"/>
                  </a:lnTo>
                  <a:cubicBezTo>
                    <a:pt x="156" y="0"/>
                    <a:pt x="125" y="94"/>
                    <a:pt x="93" y="94"/>
                  </a:cubicBezTo>
                  <a:cubicBezTo>
                    <a:pt x="62" y="94"/>
                    <a:pt x="31" y="94"/>
                    <a:pt x="31" y="156"/>
                  </a:cubicBezTo>
                  <a:cubicBezTo>
                    <a:pt x="62" y="219"/>
                    <a:pt x="62" y="250"/>
                    <a:pt x="31" y="281"/>
                  </a:cubicBezTo>
                  <a:cubicBezTo>
                    <a:pt x="0" y="312"/>
                    <a:pt x="31" y="406"/>
                    <a:pt x="93" y="406"/>
                  </a:cubicBezTo>
                  <a:cubicBezTo>
                    <a:pt x="125" y="406"/>
                    <a:pt x="187" y="375"/>
                    <a:pt x="218" y="344"/>
                  </a:cubicBezTo>
                  <a:cubicBezTo>
                    <a:pt x="281" y="312"/>
                    <a:pt x="343" y="281"/>
                    <a:pt x="343" y="187"/>
                  </a:cubicBezTo>
                  <a:cubicBezTo>
                    <a:pt x="343" y="125"/>
                    <a:pt x="312" y="62"/>
                    <a:pt x="281" y="31"/>
                  </a:cubicBezTo>
                  <a:cubicBezTo>
                    <a:pt x="281" y="0"/>
                    <a:pt x="218" y="0"/>
                    <a:pt x="18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42E46A7-F13E-344F-B94A-93E35DC20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875" y="6758528"/>
              <a:ext cx="312277" cy="402398"/>
            </a:xfrm>
            <a:custGeom>
              <a:avLst/>
              <a:gdLst>
                <a:gd name="T0" fmla="*/ 32 w 658"/>
                <a:gd name="T1" fmla="*/ 125 h 845"/>
                <a:gd name="T2" fmla="*/ 32 w 658"/>
                <a:gd name="T3" fmla="*/ 125 h 845"/>
                <a:gd name="T4" fmla="*/ 32 w 658"/>
                <a:gd name="T5" fmla="*/ 250 h 845"/>
                <a:gd name="T6" fmla="*/ 157 w 658"/>
                <a:gd name="T7" fmla="*/ 406 h 845"/>
                <a:gd name="T8" fmla="*/ 282 w 658"/>
                <a:gd name="T9" fmla="*/ 500 h 845"/>
                <a:gd name="T10" fmla="*/ 94 w 658"/>
                <a:gd name="T11" fmla="*/ 719 h 845"/>
                <a:gd name="T12" fmla="*/ 250 w 658"/>
                <a:gd name="T13" fmla="*/ 750 h 845"/>
                <a:gd name="T14" fmla="*/ 250 w 658"/>
                <a:gd name="T15" fmla="*/ 844 h 845"/>
                <a:gd name="T16" fmla="*/ 344 w 658"/>
                <a:gd name="T17" fmla="*/ 781 h 845"/>
                <a:gd name="T18" fmla="*/ 532 w 658"/>
                <a:gd name="T19" fmla="*/ 813 h 845"/>
                <a:gd name="T20" fmla="*/ 625 w 658"/>
                <a:gd name="T21" fmla="*/ 688 h 845"/>
                <a:gd name="T22" fmla="*/ 532 w 658"/>
                <a:gd name="T23" fmla="*/ 500 h 845"/>
                <a:gd name="T24" fmla="*/ 375 w 658"/>
                <a:gd name="T25" fmla="*/ 313 h 845"/>
                <a:gd name="T26" fmla="*/ 469 w 658"/>
                <a:gd name="T27" fmla="*/ 125 h 845"/>
                <a:gd name="T28" fmla="*/ 250 w 658"/>
                <a:gd name="T29" fmla="*/ 63 h 845"/>
                <a:gd name="T30" fmla="*/ 125 w 658"/>
                <a:gd name="T31" fmla="*/ 94 h 845"/>
                <a:gd name="T32" fmla="*/ 32 w 658"/>
                <a:gd name="T33" fmla="*/ 12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8" h="845">
                  <a:moveTo>
                    <a:pt x="32" y="125"/>
                  </a:moveTo>
                  <a:lnTo>
                    <a:pt x="32" y="125"/>
                  </a:lnTo>
                  <a:cubicBezTo>
                    <a:pt x="0" y="125"/>
                    <a:pt x="0" y="219"/>
                    <a:pt x="32" y="250"/>
                  </a:cubicBezTo>
                  <a:cubicBezTo>
                    <a:pt x="63" y="281"/>
                    <a:pt x="94" y="375"/>
                    <a:pt x="157" y="406"/>
                  </a:cubicBezTo>
                  <a:cubicBezTo>
                    <a:pt x="219" y="438"/>
                    <a:pt x="344" y="469"/>
                    <a:pt x="282" y="500"/>
                  </a:cubicBezTo>
                  <a:cubicBezTo>
                    <a:pt x="250" y="531"/>
                    <a:pt x="125" y="688"/>
                    <a:pt x="94" y="719"/>
                  </a:cubicBezTo>
                  <a:cubicBezTo>
                    <a:pt x="94" y="781"/>
                    <a:pt x="250" y="750"/>
                    <a:pt x="250" y="750"/>
                  </a:cubicBezTo>
                  <a:cubicBezTo>
                    <a:pt x="250" y="750"/>
                    <a:pt x="219" y="813"/>
                    <a:pt x="250" y="844"/>
                  </a:cubicBezTo>
                  <a:cubicBezTo>
                    <a:pt x="282" y="844"/>
                    <a:pt x="282" y="781"/>
                    <a:pt x="344" y="781"/>
                  </a:cubicBezTo>
                  <a:cubicBezTo>
                    <a:pt x="375" y="781"/>
                    <a:pt x="469" y="813"/>
                    <a:pt x="532" y="813"/>
                  </a:cubicBezTo>
                  <a:cubicBezTo>
                    <a:pt x="563" y="813"/>
                    <a:pt x="657" y="719"/>
                    <a:pt x="625" y="688"/>
                  </a:cubicBezTo>
                  <a:cubicBezTo>
                    <a:pt x="625" y="625"/>
                    <a:pt x="563" y="531"/>
                    <a:pt x="532" y="500"/>
                  </a:cubicBezTo>
                  <a:cubicBezTo>
                    <a:pt x="469" y="469"/>
                    <a:pt x="407" y="344"/>
                    <a:pt x="375" y="313"/>
                  </a:cubicBezTo>
                  <a:cubicBezTo>
                    <a:pt x="344" y="281"/>
                    <a:pt x="500" y="156"/>
                    <a:pt x="469" y="125"/>
                  </a:cubicBezTo>
                  <a:cubicBezTo>
                    <a:pt x="438" y="63"/>
                    <a:pt x="313" y="94"/>
                    <a:pt x="250" y="63"/>
                  </a:cubicBezTo>
                  <a:cubicBezTo>
                    <a:pt x="219" y="0"/>
                    <a:pt x="157" y="63"/>
                    <a:pt x="125" y="94"/>
                  </a:cubicBezTo>
                  <a:cubicBezTo>
                    <a:pt x="125" y="156"/>
                    <a:pt x="63" y="94"/>
                    <a:pt x="32" y="1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0FB7E4DC-A5AB-6F43-BDAF-886270B58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754" y="6177986"/>
              <a:ext cx="2198518" cy="2630255"/>
            </a:xfrm>
            <a:custGeom>
              <a:avLst/>
              <a:gdLst>
                <a:gd name="T0" fmla="*/ 406 w 4626"/>
                <a:gd name="T1" fmla="*/ 2282 h 5532"/>
                <a:gd name="T2" fmla="*/ 781 w 4626"/>
                <a:gd name="T3" fmla="*/ 2094 h 5532"/>
                <a:gd name="T4" fmla="*/ 1094 w 4626"/>
                <a:gd name="T5" fmla="*/ 1750 h 5532"/>
                <a:gd name="T6" fmla="*/ 1281 w 4626"/>
                <a:gd name="T7" fmla="*/ 1469 h 5532"/>
                <a:gd name="T8" fmla="*/ 1469 w 4626"/>
                <a:gd name="T9" fmla="*/ 1688 h 5532"/>
                <a:gd name="T10" fmla="*/ 1750 w 4626"/>
                <a:gd name="T11" fmla="*/ 1657 h 5532"/>
                <a:gd name="T12" fmla="*/ 2094 w 4626"/>
                <a:gd name="T13" fmla="*/ 1532 h 5532"/>
                <a:gd name="T14" fmla="*/ 2281 w 4626"/>
                <a:gd name="T15" fmla="*/ 1250 h 5532"/>
                <a:gd name="T16" fmla="*/ 2625 w 4626"/>
                <a:gd name="T17" fmla="*/ 1094 h 5532"/>
                <a:gd name="T18" fmla="*/ 2156 w 4626"/>
                <a:gd name="T19" fmla="*/ 1032 h 5532"/>
                <a:gd name="T20" fmla="*/ 2219 w 4626"/>
                <a:gd name="T21" fmla="*/ 625 h 5532"/>
                <a:gd name="T22" fmla="*/ 1969 w 4626"/>
                <a:gd name="T23" fmla="*/ 1063 h 5532"/>
                <a:gd name="T24" fmla="*/ 1812 w 4626"/>
                <a:gd name="T25" fmla="*/ 1500 h 5532"/>
                <a:gd name="T26" fmla="*/ 1469 w 4626"/>
                <a:gd name="T27" fmla="*/ 1250 h 5532"/>
                <a:gd name="T28" fmla="*/ 1094 w 4626"/>
                <a:gd name="T29" fmla="*/ 1188 h 5532"/>
                <a:gd name="T30" fmla="*/ 1625 w 4626"/>
                <a:gd name="T31" fmla="*/ 532 h 5532"/>
                <a:gd name="T32" fmla="*/ 2844 w 4626"/>
                <a:gd name="T33" fmla="*/ 188 h 5532"/>
                <a:gd name="T34" fmla="*/ 3125 w 4626"/>
                <a:gd name="T35" fmla="*/ 563 h 5532"/>
                <a:gd name="T36" fmla="*/ 3219 w 4626"/>
                <a:gd name="T37" fmla="*/ 719 h 5532"/>
                <a:gd name="T38" fmla="*/ 4219 w 4626"/>
                <a:gd name="T39" fmla="*/ 2282 h 5532"/>
                <a:gd name="T40" fmla="*/ 3937 w 4626"/>
                <a:gd name="T41" fmla="*/ 2375 h 5532"/>
                <a:gd name="T42" fmla="*/ 4156 w 4626"/>
                <a:gd name="T43" fmla="*/ 2938 h 5532"/>
                <a:gd name="T44" fmla="*/ 4250 w 4626"/>
                <a:gd name="T45" fmla="*/ 3313 h 5532"/>
                <a:gd name="T46" fmla="*/ 4375 w 4626"/>
                <a:gd name="T47" fmla="*/ 2844 h 5532"/>
                <a:gd name="T48" fmla="*/ 4156 w 4626"/>
                <a:gd name="T49" fmla="*/ 2594 h 5532"/>
                <a:gd name="T50" fmla="*/ 4625 w 4626"/>
                <a:gd name="T51" fmla="*/ 4250 h 5532"/>
                <a:gd name="T52" fmla="*/ 4250 w 4626"/>
                <a:gd name="T53" fmla="*/ 4125 h 5532"/>
                <a:gd name="T54" fmla="*/ 4156 w 4626"/>
                <a:gd name="T55" fmla="*/ 4250 h 5532"/>
                <a:gd name="T56" fmla="*/ 4437 w 4626"/>
                <a:gd name="T57" fmla="*/ 4407 h 5532"/>
                <a:gd name="T58" fmla="*/ 4625 w 4626"/>
                <a:gd name="T59" fmla="*/ 4438 h 5532"/>
                <a:gd name="T60" fmla="*/ 4594 w 4626"/>
                <a:gd name="T61" fmla="*/ 4999 h 5532"/>
                <a:gd name="T62" fmla="*/ 3906 w 4626"/>
                <a:gd name="T63" fmla="*/ 5437 h 5532"/>
                <a:gd name="T64" fmla="*/ 3562 w 4626"/>
                <a:gd name="T65" fmla="*/ 4968 h 5532"/>
                <a:gd name="T66" fmla="*/ 3250 w 4626"/>
                <a:gd name="T67" fmla="*/ 4344 h 5532"/>
                <a:gd name="T68" fmla="*/ 2844 w 4626"/>
                <a:gd name="T69" fmla="*/ 3938 h 5532"/>
                <a:gd name="T70" fmla="*/ 3156 w 4626"/>
                <a:gd name="T71" fmla="*/ 3375 h 5532"/>
                <a:gd name="T72" fmla="*/ 2781 w 4626"/>
                <a:gd name="T73" fmla="*/ 3344 h 5532"/>
                <a:gd name="T74" fmla="*/ 2469 w 4626"/>
                <a:gd name="T75" fmla="*/ 2907 h 5532"/>
                <a:gd name="T76" fmla="*/ 2375 w 4626"/>
                <a:gd name="T77" fmla="*/ 3157 h 5532"/>
                <a:gd name="T78" fmla="*/ 2094 w 4626"/>
                <a:gd name="T79" fmla="*/ 3063 h 5532"/>
                <a:gd name="T80" fmla="*/ 1687 w 4626"/>
                <a:gd name="T81" fmla="*/ 2563 h 5532"/>
                <a:gd name="T82" fmla="*/ 1812 w 4626"/>
                <a:gd name="T83" fmla="*/ 2844 h 5532"/>
                <a:gd name="T84" fmla="*/ 1875 w 4626"/>
                <a:gd name="T85" fmla="*/ 3188 h 5532"/>
                <a:gd name="T86" fmla="*/ 1531 w 4626"/>
                <a:gd name="T87" fmla="*/ 2844 h 5532"/>
                <a:gd name="T88" fmla="*/ 1125 w 4626"/>
                <a:gd name="T89" fmla="*/ 2719 h 5532"/>
                <a:gd name="T90" fmla="*/ 781 w 4626"/>
                <a:gd name="T91" fmla="*/ 2907 h 5532"/>
                <a:gd name="T92" fmla="*/ 531 w 4626"/>
                <a:gd name="T93" fmla="*/ 3282 h 5532"/>
                <a:gd name="T94" fmla="*/ 250 w 4626"/>
                <a:gd name="T95" fmla="*/ 3282 h 5532"/>
                <a:gd name="T96" fmla="*/ 31 w 4626"/>
                <a:gd name="T97" fmla="*/ 3032 h 5532"/>
                <a:gd name="T98" fmla="*/ 375 w 4626"/>
                <a:gd name="T99" fmla="*/ 2657 h 5532"/>
                <a:gd name="T100" fmla="*/ 2812 w 4626"/>
                <a:gd name="T101" fmla="*/ 1032 h 5532"/>
                <a:gd name="T102" fmla="*/ 2969 w 4626"/>
                <a:gd name="T103" fmla="*/ 1125 h 5532"/>
                <a:gd name="T104" fmla="*/ 2594 w 4626"/>
                <a:gd name="T105" fmla="*/ 2938 h 5532"/>
                <a:gd name="T106" fmla="*/ 2906 w 4626"/>
                <a:gd name="T107" fmla="*/ 2844 h 5532"/>
                <a:gd name="T108" fmla="*/ 3531 w 4626"/>
                <a:gd name="T109" fmla="*/ 2875 h 5532"/>
                <a:gd name="T110" fmla="*/ 3219 w 4626"/>
                <a:gd name="T111" fmla="*/ 2438 h 5532"/>
                <a:gd name="T112" fmla="*/ 3094 w 4626"/>
                <a:gd name="T113" fmla="*/ 2532 h 5532"/>
                <a:gd name="T114" fmla="*/ 2750 w 4626"/>
                <a:gd name="T115" fmla="*/ 2438 h 5532"/>
                <a:gd name="T116" fmla="*/ 2594 w 4626"/>
                <a:gd name="T117" fmla="*/ 2938 h 5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26" h="5532">
                  <a:moveTo>
                    <a:pt x="625" y="2407"/>
                  </a:moveTo>
                  <a:lnTo>
                    <a:pt x="625" y="2407"/>
                  </a:lnTo>
                  <a:cubicBezTo>
                    <a:pt x="594" y="2344"/>
                    <a:pt x="500" y="2282"/>
                    <a:pt x="406" y="2282"/>
                  </a:cubicBezTo>
                  <a:cubicBezTo>
                    <a:pt x="344" y="2250"/>
                    <a:pt x="344" y="2219"/>
                    <a:pt x="437" y="2188"/>
                  </a:cubicBezTo>
                  <a:cubicBezTo>
                    <a:pt x="500" y="2188"/>
                    <a:pt x="500" y="2157"/>
                    <a:pt x="562" y="2125"/>
                  </a:cubicBezTo>
                  <a:cubicBezTo>
                    <a:pt x="656" y="2125"/>
                    <a:pt x="719" y="2094"/>
                    <a:pt x="781" y="2094"/>
                  </a:cubicBezTo>
                  <a:cubicBezTo>
                    <a:pt x="812" y="2094"/>
                    <a:pt x="812" y="2032"/>
                    <a:pt x="812" y="1969"/>
                  </a:cubicBezTo>
                  <a:cubicBezTo>
                    <a:pt x="812" y="1938"/>
                    <a:pt x="969" y="1907"/>
                    <a:pt x="969" y="1907"/>
                  </a:cubicBezTo>
                  <a:cubicBezTo>
                    <a:pt x="969" y="1907"/>
                    <a:pt x="1062" y="1813"/>
                    <a:pt x="1094" y="1750"/>
                  </a:cubicBezTo>
                  <a:cubicBezTo>
                    <a:pt x="1125" y="1719"/>
                    <a:pt x="1219" y="1719"/>
                    <a:pt x="1281" y="1750"/>
                  </a:cubicBezTo>
                  <a:cubicBezTo>
                    <a:pt x="1344" y="1782"/>
                    <a:pt x="1281" y="1688"/>
                    <a:pt x="1250" y="1657"/>
                  </a:cubicBezTo>
                  <a:cubicBezTo>
                    <a:pt x="1219" y="1625"/>
                    <a:pt x="1250" y="1532"/>
                    <a:pt x="1281" y="1469"/>
                  </a:cubicBezTo>
                  <a:cubicBezTo>
                    <a:pt x="1281" y="1438"/>
                    <a:pt x="1375" y="1407"/>
                    <a:pt x="1406" y="1438"/>
                  </a:cubicBezTo>
                  <a:cubicBezTo>
                    <a:pt x="1437" y="1438"/>
                    <a:pt x="1406" y="1500"/>
                    <a:pt x="1437" y="1563"/>
                  </a:cubicBezTo>
                  <a:cubicBezTo>
                    <a:pt x="1437" y="1625"/>
                    <a:pt x="1469" y="1688"/>
                    <a:pt x="1469" y="1688"/>
                  </a:cubicBezTo>
                  <a:cubicBezTo>
                    <a:pt x="1531" y="1657"/>
                    <a:pt x="1531" y="1657"/>
                    <a:pt x="1531" y="1657"/>
                  </a:cubicBezTo>
                  <a:cubicBezTo>
                    <a:pt x="1531" y="1657"/>
                    <a:pt x="1531" y="1657"/>
                    <a:pt x="1594" y="1657"/>
                  </a:cubicBezTo>
                  <a:cubicBezTo>
                    <a:pt x="1687" y="1657"/>
                    <a:pt x="1687" y="1657"/>
                    <a:pt x="1750" y="1657"/>
                  </a:cubicBezTo>
                  <a:cubicBezTo>
                    <a:pt x="1781" y="1625"/>
                    <a:pt x="1844" y="1657"/>
                    <a:pt x="1875" y="1625"/>
                  </a:cubicBezTo>
                  <a:cubicBezTo>
                    <a:pt x="1875" y="1625"/>
                    <a:pt x="1937" y="1625"/>
                    <a:pt x="2031" y="1657"/>
                  </a:cubicBezTo>
                  <a:cubicBezTo>
                    <a:pt x="2125" y="1688"/>
                    <a:pt x="2062" y="1594"/>
                    <a:pt x="2094" y="1532"/>
                  </a:cubicBezTo>
                  <a:cubicBezTo>
                    <a:pt x="2125" y="1469"/>
                    <a:pt x="2156" y="1344"/>
                    <a:pt x="2187" y="1375"/>
                  </a:cubicBezTo>
                  <a:cubicBezTo>
                    <a:pt x="2250" y="1375"/>
                    <a:pt x="2312" y="1407"/>
                    <a:pt x="2344" y="1375"/>
                  </a:cubicBezTo>
                  <a:cubicBezTo>
                    <a:pt x="2406" y="1344"/>
                    <a:pt x="2281" y="1282"/>
                    <a:pt x="2281" y="1250"/>
                  </a:cubicBezTo>
                  <a:cubicBezTo>
                    <a:pt x="2281" y="1250"/>
                    <a:pt x="2375" y="1250"/>
                    <a:pt x="2469" y="1219"/>
                  </a:cubicBezTo>
                  <a:cubicBezTo>
                    <a:pt x="2562" y="1219"/>
                    <a:pt x="2625" y="1219"/>
                    <a:pt x="2687" y="1219"/>
                  </a:cubicBezTo>
                  <a:cubicBezTo>
                    <a:pt x="2719" y="1188"/>
                    <a:pt x="2656" y="1094"/>
                    <a:pt x="2625" y="1094"/>
                  </a:cubicBezTo>
                  <a:cubicBezTo>
                    <a:pt x="2625" y="1094"/>
                    <a:pt x="2500" y="1094"/>
                    <a:pt x="2437" y="1094"/>
                  </a:cubicBezTo>
                  <a:cubicBezTo>
                    <a:pt x="2375" y="1094"/>
                    <a:pt x="2312" y="1157"/>
                    <a:pt x="2250" y="1157"/>
                  </a:cubicBezTo>
                  <a:cubicBezTo>
                    <a:pt x="2219" y="1188"/>
                    <a:pt x="2187" y="1063"/>
                    <a:pt x="2156" y="1032"/>
                  </a:cubicBezTo>
                  <a:cubicBezTo>
                    <a:pt x="2125" y="969"/>
                    <a:pt x="2125" y="875"/>
                    <a:pt x="2187" y="844"/>
                  </a:cubicBezTo>
                  <a:cubicBezTo>
                    <a:pt x="2281" y="782"/>
                    <a:pt x="2406" y="688"/>
                    <a:pt x="2437" y="657"/>
                  </a:cubicBezTo>
                  <a:cubicBezTo>
                    <a:pt x="2469" y="594"/>
                    <a:pt x="2344" y="594"/>
                    <a:pt x="2219" y="625"/>
                  </a:cubicBezTo>
                  <a:cubicBezTo>
                    <a:pt x="2125" y="625"/>
                    <a:pt x="2250" y="657"/>
                    <a:pt x="2156" y="813"/>
                  </a:cubicBezTo>
                  <a:cubicBezTo>
                    <a:pt x="2031" y="938"/>
                    <a:pt x="2000" y="844"/>
                    <a:pt x="1906" y="938"/>
                  </a:cubicBezTo>
                  <a:cubicBezTo>
                    <a:pt x="1812" y="1032"/>
                    <a:pt x="1875" y="1032"/>
                    <a:pt x="1969" y="1063"/>
                  </a:cubicBezTo>
                  <a:cubicBezTo>
                    <a:pt x="2031" y="1094"/>
                    <a:pt x="1969" y="1188"/>
                    <a:pt x="1937" y="1219"/>
                  </a:cubicBezTo>
                  <a:cubicBezTo>
                    <a:pt x="1937" y="1250"/>
                    <a:pt x="1844" y="1344"/>
                    <a:pt x="1875" y="1407"/>
                  </a:cubicBezTo>
                  <a:cubicBezTo>
                    <a:pt x="1875" y="1469"/>
                    <a:pt x="1812" y="1500"/>
                    <a:pt x="1812" y="1500"/>
                  </a:cubicBezTo>
                  <a:cubicBezTo>
                    <a:pt x="1812" y="1500"/>
                    <a:pt x="1594" y="1563"/>
                    <a:pt x="1531" y="1563"/>
                  </a:cubicBezTo>
                  <a:cubicBezTo>
                    <a:pt x="1500" y="1563"/>
                    <a:pt x="1500" y="1532"/>
                    <a:pt x="1500" y="1469"/>
                  </a:cubicBezTo>
                  <a:cubicBezTo>
                    <a:pt x="1531" y="1438"/>
                    <a:pt x="1469" y="1313"/>
                    <a:pt x="1469" y="1250"/>
                  </a:cubicBezTo>
                  <a:cubicBezTo>
                    <a:pt x="1437" y="1188"/>
                    <a:pt x="1375" y="1282"/>
                    <a:pt x="1344" y="1344"/>
                  </a:cubicBezTo>
                  <a:cubicBezTo>
                    <a:pt x="1344" y="1375"/>
                    <a:pt x="1250" y="1375"/>
                    <a:pt x="1187" y="1344"/>
                  </a:cubicBezTo>
                  <a:cubicBezTo>
                    <a:pt x="1125" y="1313"/>
                    <a:pt x="1062" y="1219"/>
                    <a:pt x="1094" y="1188"/>
                  </a:cubicBezTo>
                  <a:cubicBezTo>
                    <a:pt x="1094" y="1157"/>
                    <a:pt x="1062" y="1032"/>
                    <a:pt x="1062" y="1000"/>
                  </a:cubicBezTo>
                  <a:cubicBezTo>
                    <a:pt x="1062" y="969"/>
                    <a:pt x="1187" y="750"/>
                    <a:pt x="1312" y="719"/>
                  </a:cubicBezTo>
                  <a:cubicBezTo>
                    <a:pt x="1406" y="688"/>
                    <a:pt x="1531" y="625"/>
                    <a:pt x="1625" y="532"/>
                  </a:cubicBezTo>
                  <a:cubicBezTo>
                    <a:pt x="1687" y="469"/>
                    <a:pt x="1719" y="375"/>
                    <a:pt x="1750" y="344"/>
                  </a:cubicBezTo>
                  <a:cubicBezTo>
                    <a:pt x="1781" y="313"/>
                    <a:pt x="2187" y="63"/>
                    <a:pt x="2312" y="32"/>
                  </a:cubicBezTo>
                  <a:cubicBezTo>
                    <a:pt x="2469" y="0"/>
                    <a:pt x="2781" y="188"/>
                    <a:pt x="2844" y="188"/>
                  </a:cubicBezTo>
                  <a:cubicBezTo>
                    <a:pt x="2875" y="219"/>
                    <a:pt x="2906" y="219"/>
                    <a:pt x="3000" y="282"/>
                  </a:cubicBezTo>
                  <a:cubicBezTo>
                    <a:pt x="3094" y="375"/>
                    <a:pt x="3187" y="500"/>
                    <a:pt x="3250" y="594"/>
                  </a:cubicBezTo>
                  <a:cubicBezTo>
                    <a:pt x="3219" y="594"/>
                    <a:pt x="3187" y="594"/>
                    <a:pt x="3125" y="563"/>
                  </a:cubicBezTo>
                  <a:cubicBezTo>
                    <a:pt x="3062" y="532"/>
                    <a:pt x="3031" y="532"/>
                    <a:pt x="3094" y="594"/>
                  </a:cubicBezTo>
                  <a:cubicBezTo>
                    <a:pt x="3125" y="625"/>
                    <a:pt x="3125" y="657"/>
                    <a:pt x="3125" y="719"/>
                  </a:cubicBezTo>
                  <a:cubicBezTo>
                    <a:pt x="3125" y="813"/>
                    <a:pt x="3219" y="750"/>
                    <a:pt x="3219" y="719"/>
                  </a:cubicBezTo>
                  <a:cubicBezTo>
                    <a:pt x="3250" y="719"/>
                    <a:pt x="3250" y="688"/>
                    <a:pt x="3312" y="719"/>
                  </a:cubicBezTo>
                  <a:cubicBezTo>
                    <a:pt x="3344" y="750"/>
                    <a:pt x="3375" y="750"/>
                    <a:pt x="3375" y="750"/>
                  </a:cubicBezTo>
                  <a:cubicBezTo>
                    <a:pt x="3719" y="1219"/>
                    <a:pt x="4000" y="1750"/>
                    <a:pt x="4219" y="2282"/>
                  </a:cubicBezTo>
                  <a:cubicBezTo>
                    <a:pt x="4187" y="2313"/>
                    <a:pt x="4156" y="2344"/>
                    <a:pt x="4094" y="2375"/>
                  </a:cubicBezTo>
                  <a:cubicBezTo>
                    <a:pt x="4062" y="2438"/>
                    <a:pt x="3969" y="2344"/>
                    <a:pt x="3937" y="2375"/>
                  </a:cubicBezTo>
                  <a:lnTo>
                    <a:pt x="3937" y="2375"/>
                  </a:lnTo>
                  <a:cubicBezTo>
                    <a:pt x="3875" y="2438"/>
                    <a:pt x="3844" y="2532"/>
                    <a:pt x="3875" y="2594"/>
                  </a:cubicBezTo>
                  <a:cubicBezTo>
                    <a:pt x="3906" y="2657"/>
                    <a:pt x="3969" y="2813"/>
                    <a:pt x="4031" y="2813"/>
                  </a:cubicBezTo>
                  <a:cubicBezTo>
                    <a:pt x="4062" y="2844"/>
                    <a:pt x="4219" y="2875"/>
                    <a:pt x="4156" y="2938"/>
                  </a:cubicBezTo>
                  <a:cubicBezTo>
                    <a:pt x="4094" y="3000"/>
                    <a:pt x="4094" y="3032"/>
                    <a:pt x="4031" y="3032"/>
                  </a:cubicBezTo>
                  <a:cubicBezTo>
                    <a:pt x="3969" y="3032"/>
                    <a:pt x="4000" y="3219"/>
                    <a:pt x="4031" y="3219"/>
                  </a:cubicBezTo>
                  <a:cubicBezTo>
                    <a:pt x="4094" y="3250"/>
                    <a:pt x="4187" y="3313"/>
                    <a:pt x="4250" y="3313"/>
                  </a:cubicBezTo>
                  <a:cubicBezTo>
                    <a:pt x="4281" y="3313"/>
                    <a:pt x="4406" y="3282"/>
                    <a:pt x="4406" y="3250"/>
                  </a:cubicBezTo>
                  <a:cubicBezTo>
                    <a:pt x="4406" y="3188"/>
                    <a:pt x="4375" y="3000"/>
                    <a:pt x="4344" y="2969"/>
                  </a:cubicBezTo>
                  <a:cubicBezTo>
                    <a:pt x="4281" y="2907"/>
                    <a:pt x="4406" y="2875"/>
                    <a:pt x="4375" y="2844"/>
                  </a:cubicBezTo>
                  <a:cubicBezTo>
                    <a:pt x="4344" y="2782"/>
                    <a:pt x="4312" y="2813"/>
                    <a:pt x="4281" y="2750"/>
                  </a:cubicBezTo>
                  <a:cubicBezTo>
                    <a:pt x="4250" y="2719"/>
                    <a:pt x="4250" y="2688"/>
                    <a:pt x="4219" y="2657"/>
                  </a:cubicBezTo>
                  <a:cubicBezTo>
                    <a:pt x="4156" y="2625"/>
                    <a:pt x="4156" y="2688"/>
                    <a:pt x="4156" y="2594"/>
                  </a:cubicBezTo>
                  <a:cubicBezTo>
                    <a:pt x="4156" y="2500"/>
                    <a:pt x="4250" y="2438"/>
                    <a:pt x="4281" y="2500"/>
                  </a:cubicBezTo>
                  <a:lnTo>
                    <a:pt x="4281" y="2500"/>
                  </a:lnTo>
                  <a:cubicBezTo>
                    <a:pt x="4469" y="3063"/>
                    <a:pt x="4594" y="3625"/>
                    <a:pt x="4625" y="4250"/>
                  </a:cubicBezTo>
                  <a:cubicBezTo>
                    <a:pt x="4625" y="4219"/>
                    <a:pt x="4594" y="4188"/>
                    <a:pt x="4594" y="4188"/>
                  </a:cubicBezTo>
                  <a:cubicBezTo>
                    <a:pt x="4562" y="4157"/>
                    <a:pt x="4469" y="4282"/>
                    <a:pt x="4437" y="4250"/>
                  </a:cubicBezTo>
                  <a:cubicBezTo>
                    <a:pt x="4406" y="4250"/>
                    <a:pt x="4344" y="4157"/>
                    <a:pt x="4250" y="4125"/>
                  </a:cubicBezTo>
                  <a:cubicBezTo>
                    <a:pt x="4187" y="4063"/>
                    <a:pt x="4156" y="3969"/>
                    <a:pt x="4125" y="3875"/>
                  </a:cubicBezTo>
                  <a:cubicBezTo>
                    <a:pt x="4094" y="3813"/>
                    <a:pt x="4000" y="3938"/>
                    <a:pt x="4000" y="4000"/>
                  </a:cubicBezTo>
                  <a:cubicBezTo>
                    <a:pt x="4031" y="4094"/>
                    <a:pt x="4156" y="4188"/>
                    <a:pt x="4156" y="4250"/>
                  </a:cubicBezTo>
                  <a:cubicBezTo>
                    <a:pt x="4156" y="4282"/>
                    <a:pt x="4156" y="4313"/>
                    <a:pt x="4250" y="4375"/>
                  </a:cubicBezTo>
                  <a:cubicBezTo>
                    <a:pt x="4312" y="4438"/>
                    <a:pt x="4250" y="4500"/>
                    <a:pt x="4281" y="4500"/>
                  </a:cubicBezTo>
                  <a:cubicBezTo>
                    <a:pt x="4344" y="4532"/>
                    <a:pt x="4375" y="4438"/>
                    <a:pt x="4437" y="4407"/>
                  </a:cubicBezTo>
                  <a:cubicBezTo>
                    <a:pt x="4500" y="4375"/>
                    <a:pt x="4500" y="4313"/>
                    <a:pt x="4531" y="4313"/>
                  </a:cubicBezTo>
                  <a:cubicBezTo>
                    <a:pt x="4562" y="4313"/>
                    <a:pt x="4562" y="4407"/>
                    <a:pt x="4594" y="4407"/>
                  </a:cubicBezTo>
                  <a:lnTo>
                    <a:pt x="4625" y="4438"/>
                  </a:lnTo>
                  <a:cubicBezTo>
                    <a:pt x="4625" y="4500"/>
                    <a:pt x="4625" y="4563"/>
                    <a:pt x="4625" y="4625"/>
                  </a:cubicBezTo>
                  <a:cubicBezTo>
                    <a:pt x="4625" y="4749"/>
                    <a:pt x="4625" y="4843"/>
                    <a:pt x="4625" y="4968"/>
                  </a:cubicBezTo>
                  <a:lnTo>
                    <a:pt x="4594" y="4999"/>
                  </a:lnTo>
                  <a:cubicBezTo>
                    <a:pt x="4531" y="5062"/>
                    <a:pt x="4469" y="5156"/>
                    <a:pt x="4375" y="5187"/>
                  </a:cubicBezTo>
                  <a:cubicBezTo>
                    <a:pt x="4281" y="5218"/>
                    <a:pt x="4281" y="5281"/>
                    <a:pt x="4219" y="5281"/>
                  </a:cubicBezTo>
                  <a:cubicBezTo>
                    <a:pt x="4156" y="5281"/>
                    <a:pt x="3937" y="5406"/>
                    <a:pt x="3906" y="5437"/>
                  </a:cubicBezTo>
                  <a:cubicBezTo>
                    <a:pt x="3906" y="5468"/>
                    <a:pt x="3750" y="5531"/>
                    <a:pt x="3687" y="5499"/>
                  </a:cubicBezTo>
                  <a:cubicBezTo>
                    <a:pt x="3656" y="5468"/>
                    <a:pt x="3625" y="5312"/>
                    <a:pt x="3594" y="5187"/>
                  </a:cubicBezTo>
                  <a:cubicBezTo>
                    <a:pt x="3594" y="5093"/>
                    <a:pt x="3562" y="5031"/>
                    <a:pt x="3562" y="4968"/>
                  </a:cubicBezTo>
                  <a:cubicBezTo>
                    <a:pt x="3531" y="4937"/>
                    <a:pt x="3437" y="4812"/>
                    <a:pt x="3406" y="4781"/>
                  </a:cubicBezTo>
                  <a:cubicBezTo>
                    <a:pt x="3375" y="4749"/>
                    <a:pt x="3312" y="4563"/>
                    <a:pt x="3312" y="4500"/>
                  </a:cubicBezTo>
                  <a:cubicBezTo>
                    <a:pt x="3312" y="4407"/>
                    <a:pt x="3250" y="4438"/>
                    <a:pt x="3250" y="4344"/>
                  </a:cubicBezTo>
                  <a:cubicBezTo>
                    <a:pt x="3219" y="4282"/>
                    <a:pt x="3156" y="4157"/>
                    <a:pt x="3156" y="4094"/>
                  </a:cubicBezTo>
                  <a:cubicBezTo>
                    <a:pt x="3125" y="4032"/>
                    <a:pt x="3031" y="4094"/>
                    <a:pt x="2969" y="4125"/>
                  </a:cubicBezTo>
                  <a:cubicBezTo>
                    <a:pt x="2937" y="4125"/>
                    <a:pt x="2844" y="4063"/>
                    <a:pt x="2844" y="3938"/>
                  </a:cubicBezTo>
                  <a:cubicBezTo>
                    <a:pt x="2875" y="3813"/>
                    <a:pt x="2906" y="3813"/>
                    <a:pt x="2969" y="3813"/>
                  </a:cubicBezTo>
                  <a:cubicBezTo>
                    <a:pt x="3031" y="3813"/>
                    <a:pt x="3000" y="3782"/>
                    <a:pt x="3062" y="3688"/>
                  </a:cubicBezTo>
                  <a:cubicBezTo>
                    <a:pt x="3125" y="3625"/>
                    <a:pt x="3125" y="3469"/>
                    <a:pt x="3156" y="3375"/>
                  </a:cubicBezTo>
                  <a:cubicBezTo>
                    <a:pt x="3156" y="3250"/>
                    <a:pt x="3094" y="3313"/>
                    <a:pt x="3062" y="3313"/>
                  </a:cubicBezTo>
                  <a:cubicBezTo>
                    <a:pt x="3000" y="3344"/>
                    <a:pt x="2937" y="3375"/>
                    <a:pt x="2906" y="3344"/>
                  </a:cubicBezTo>
                  <a:cubicBezTo>
                    <a:pt x="2906" y="3344"/>
                    <a:pt x="2812" y="3313"/>
                    <a:pt x="2781" y="3344"/>
                  </a:cubicBezTo>
                  <a:cubicBezTo>
                    <a:pt x="2781" y="3344"/>
                    <a:pt x="2656" y="3344"/>
                    <a:pt x="2656" y="3313"/>
                  </a:cubicBezTo>
                  <a:cubicBezTo>
                    <a:pt x="2625" y="3250"/>
                    <a:pt x="2500" y="3219"/>
                    <a:pt x="2500" y="3188"/>
                  </a:cubicBezTo>
                  <a:cubicBezTo>
                    <a:pt x="2469" y="3157"/>
                    <a:pt x="2500" y="2969"/>
                    <a:pt x="2469" y="2907"/>
                  </a:cubicBezTo>
                  <a:cubicBezTo>
                    <a:pt x="2437" y="2875"/>
                    <a:pt x="2406" y="2938"/>
                    <a:pt x="2375" y="2969"/>
                  </a:cubicBezTo>
                  <a:cubicBezTo>
                    <a:pt x="2344" y="3000"/>
                    <a:pt x="2250" y="3000"/>
                    <a:pt x="2281" y="3032"/>
                  </a:cubicBezTo>
                  <a:cubicBezTo>
                    <a:pt x="2312" y="3063"/>
                    <a:pt x="2375" y="3094"/>
                    <a:pt x="2375" y="3157"/>
                  </a:cubicBezTo>
                  <a:cubicBezTo>
                    <a:pt x="2375" y="3219"/>
                    <a:pt x="2312" y="3250"/>
                    <a:pt x="2281" y="3282"/>
                  </a:cubicBezTo>
                  <a:cubicBezTo>
                    <a:pt x="2250" y="3313"/>
                    <a:pt x="2156" y="3438"/>
                    <a:pt x="2125" y="3407"/>
                  </a:cubicBezTo>
                  <a:cubicBezTo>
                    <a:pt x="2125" y="3344"/>
                    <a:pt x="2094" y="3094"/>
                    <a:pt x="2094" y="3063"/>
                  </a:cubicBezTo>
                  <a:cubicBezTo>
                    <a:pt x="2062" y="3032"/>
                    <a:pt x="2031" y="2969"/>
                    <a:pt x="2000" y="2907"/>
                  </a:cubicBezTo>
                  <a:cubicBezTo>
                    <a:pt x="1969" y="2813"/>
                    <a:pt x="1906" y="2813"/>
                    <a:pt x="1875" y="2750"/>
                  </a:cubicBezTo>
                  <a:cubicBezTo>
                    <a:pt x="1844" y="2688"/>
                    <a:pt x="1719" y="2625"/>
                    <a:pt x="1687" y="2563"/>
                  </a:cubicBezTo>
                  <a:cubicBezTo>
                    <a:pt x="1625" y="2500"/>
                    <a:pt x="1531" y="2438"/>
                    <a:pt x="1531" y="2532"/>
                  </a:cubicBezTo>
                  <a:cubicBezTo>
                    <a:pt x="1531" y="2594"/>
                    <a:pt x="1625" y="2625"/>
                    <a:pt x="1656" y="2688"/>
                  </a:cubicBezTo>
                  <a:cubicBezTo>
                    <a:pt x="1687" y="2750"/>
                    <a:pt x="1781" y="2813"/>
                    <a:pt x="1812" y="2844"/>
                  </a:cubicBezTo>
                  <a:cubicBezTo>
                    <a:pt x="1844" y="2844"/>
                    <a:pt x="1969" y="2969"/>
                    <a:pt x="1969" y="2969"/>
                  </a:cubicBezTo>
                  <a:cubicBezTo>
                    <a:pt x="1969" y="2969"/>
                    <a:pt x="1906" y="2969"/>
                    <a:pt x="1875" y="2969"/>
                  </a:cubicBezTo>
                  <a:cubicBezTo>
                    <a:pt x="1844" y="2969"/>
                    <a:pt x="1906" y="3157"/>
                    <a:pt x="1875" y="3188"/>
                  </a:cubicBezTo>
                  <a:cubicBezTo>
                    <a:pt x="1875" y="3250"/>
                    <a:pt x="1812" y="3188"/>
                    <a:pt x="1812" y="3125"/>
                  </a:cubicBezTo>
                  <a:cubicBezTo>
                    <a:pt x="1781" y="3063"/>
                    <a:pt x="1750" y="2969"/>
                    <a:pt x="1719" y="2969"/>
                  </a:cubicBezTo>
                  <a:cubicBezTo>
                    <a:pt x="1719" y="2938"/>
                    <a:pt x="1562" y="2875"/>
                    <a:pt x="1531" y="2844"/>
                  </a:cubicBezTo>
                  <a:cubicBezTo>
                    <a:pt x="1500" y="2844"/>
                    <a:pt x="1406" y="2750"/>
                    <a:pt x="1406" y="2688"/>
                  </a:cubicBezTo>
                  <a:cubicBezTo>
                    <a:pt x="1375" y="2625"/>
                    <a:pt x="1312" y="2625"/>
                    <a:pt x="1281" y="2625"/>
                  </a:cubicBezTo>
                  <a:cubicBezTo>
                    <a:pt x="1250" y="2657"/>
                    <a:pt x="1156" y="2719"/>
                    <a:pt x="1125" y="2719"/>
                  </a:cubicBezTo>
                  <a:cubicBezTo>
                    <a:pt x="1094" y="2719"/>
                    <a:pt x="1031" y="2688"/>
                    <a:pt x="969" y="2688"/>
                  </a:cubicBezTo>
                  <a:cubicBezTo>
                    <a:pt x="937" y="2688"/>
                    <a:pt x="937" y="2782"/>
                    <a:pt x="906" y="2844"/>
                  </a:cubicBezTo>
                  <a:cubicBezTo>
                    <a:pt x="875" y="2907"/>
                    <a:pt x="812" y="2844"/>
                    <a:pt x="781" y="2907"/>
                  </a:cubicBezTo>
                  <a:cubicBezTo>
                    <a:pt x="719" y="2969"/>
                    <a:pt x="656" y="3032"/>
                    <a:pt x="687" y="3063"/>
                  </a:cubicBezTo>
                  <a:cubicBezTo>
                    <a:pt x="687" y="3125"/>
                    <a:pt x="719" y="3125"/>
                    <a:pt x="687" y="3157"/>
                  </a:cubicBezTo>
                  <a:cubicBezTo>
                    <a:pt x="625" y="3188"/>
                    <a:pt x="594" y="3282"/>
                    <a:pt x="531" y="3282"/>
                  </a:cubicBezTo>
                  <a:cubicBezTo>
                    <a:pt x="500" y="3282"/>
                    <a:pt x="406" y="3313"/>
                    <a:pt x="406" y="3282"/>
                  </a:cubicBezTo>
                  <a:cubicBezTo>
                    <a:pt x="375" y="3282"/>
                    <a:pt x="344" y="3375"/>
                    <a:pt x="312" y="3407"/>
                  </a:cubicBezTo>
                  <a:cubicBezTo>
                    <a:pt x="312" y="3407"/>
                    <a:pt x="281" y="3313"/>
                    <a:pt x="250" y="3282"/>
                  </a:cubicBezTo>
                  <a:cubicBezTo>
                    <a:pt x="219" y="3250"/>
                    <a:pt x="156" y="3282"/>
                    <a:pt x="125" y="3282"/>
                  </a:cubicBezTo>
                  <a:cubicBezTo>
                    <a:pt x="94" y="3250"/>
                    <a:pt x="62" y="3188"/>
                    <a:pt x="31" y="3157"/>
                  </a:cubicBezTo>
                  <a:cubicBezTo>
                    <a:pt x="0" y="3125"/>
                    <a:pt x="31" y="3063"/>
                    <a:pt x="31" y="3032"/>
                  </a:cubicBezTo>
                  <a:cubicBezTo>
                    <a:pt x="62" y="3000"/>
                    <a:pt x="94" y="2969"/>
                    <a:pt x="62" y="2907"/>
                  </a:cubicBezTo>
                  <a:cubicBezTo>
                    <a:pt x="62" y="2844"/>
                    <a:pt x="31" y="2688"/>
                    <a:pt x="94" y="2657"/>
                  </a:cubicBezTo>
                  <a:cubicBezTo>
                    <a:pt x="156" y="2625"/>
                    <a:pt x="312" y="2657"/>
                    <a:pt x="375" y="2657"/>
                  </a:cubicBezTo>
                  <a:cubicBezTo>
                    <a:pt x="437" y="2657"/>
                    <a:pt x="562" y="2688"/>
                    <a:pt x="562" y="2625"/>
                  </a:cubicBezTo>
                  <a:cubicBezTo>
                    <a:pt x="594" y="2563"/>
                    <a:pt x="625" y="2500"/>
                    <a:pt x="625" y="2407"/>
                  </a:cubicBezTo>
                  <a:close/>
                  <a:moveTo>
                    <a:pt x="2812" y="1032"/>
                  </a:moveTo>
                  <a:lnTo>
                    <a:pt x="2812" y="1032"/>
                  </a:lnTo>
                  <a:lnTo>
                    <a:pt x="2812" y="1032"/>
                  </a:lnTo>
                  <a:cubicBezTo>
                    <a:pt x="2781" y="1125"/>
                    <a:pt x="2937" y="1188"/>
                    <a:pt x="2969" y="1125"/>
                  </a:cubicBezTo>
                  <a:cubicBezTo>
                    <a:pt x="3000" y="1063"/>
                    <a:pt x="2844" y="938"/>
                    <a:pt x="2812" y="1032"/>
                  </a:cubicBezTo>
                  <a:close/>
                  <a:moveTo>
                    <a:pt x="2594" y="2938"/>
                  </a:moveTo>
                  <a:lnTo>
                    <a:pt x="2594" y="2938"/>
                  </a:lnTo>
                  <a:lnTo>
                    <a:pt x="2594" y="2938"/>
                  </a:lnTo>
                  <a:cubicBezTo>
                    <a:pt x="2625" y="2969"/>
                    <a:pt x="2687" y="2875"/>
                    <a:pt x="2719" y="2875"/>
                  </a:cubicBezTo>
                  <a:cubicBezTo>
                    <a:pt x="2781" y="2875"/>
                    <a:pt x="2875" y="2907"/>
                    <a:pt x="2906" y="2844"/>
                  </a:cubicBezTo>
                  <a:cubicBezTo>
                    <a:pt x="2937" y="2782"/>
                    <a:pt x="3031" y="2782"/>
                    <a:pt x="3094" y="2813"/>
                  </a:cubicBezTo>
                  <a:cubicBezTo>
                    <a:pt x="3187" y="2813"/>
                    <a:pt x="3250" y="2875"/>
                    <a:pt x="3281" y="2907"/>
                  </a:cubicBezTo>
                  <a:cubicBezTo>
                    <a:pt x="3344" y="2907"/>
                    <a:pt x="3469" y="2875"/>
                    <a:pt x="3531" y="2875"/>
                  </a:cubicBezTo>
                  <a:cubicBezTo>
                    <a:pt x="3562" y="2844"/>
                    <a:pt x="3562" y="2750"/>
                    <a:pt x="3500" y="2688"/>
                  </a:cubicBezTo>
                  <a:cubicBezTo>
                    <a:pt x="3406" y="2657"/>
                    <a:pt x="3344" y="2563"/>
                    <a:pt x="3281" y="2532"/>
                  </a:cubicBezTo>
                  <a:cubicBezTo>
                    <a:pt x="3219" y="2500"/>
                    <a:pt x="3187" y="2469"/>
                    <a:pt x="3219" y="2438"/>
                  </a:cubicBezTo>
                  <a:cubicBezTo>
                    <a:pt x="3281" y="2438"/>
                    <a:pt x="3312" y="2375"/>
                    <a:pt x="3250" y="2375"/>
                  </a:cubicBezTo>
                  <a:cubicBezTo>
                    <a:pt x="3187" y="2375"/>
                    <a:pt x="3156" y="2407"/>
                    <a:pt x="3156" y="2438"/>
                  </a:cubicBezTo>
                  <a:cubicBezTo>
                    <a:pt x="3125" y="2469"/>
                    <a:pt x="3094" y="2532"/>
                    <a:pt x="3094" y="2532"/>
                  </a:cubicBezTo>
                  <a:cubicBezTo>
                    <a:pt x="3062" y="2563"/>
                    <a:pt x="3000" y="2625"/>
                    <a:pt x="2969" y="2563"/>
                  </a:cubicBezTo>
                  <a:cubicBezTo>
                    <a:pt x="2969" y="2532"/>
                    <a:pt x="2906" y="2375"/>
                    <a:pt x="2875" y="2375"/>
                  </a:cubicBezTo>
                  <a:cubicBezTo>
                    <a:pt x="2844" y="2375"/>
                    <a:pt x="2781" y="2375"/>
                    <a:pt x="2750" y="2438"/>
                  </a:cubicBezTo>
                  <a:cubicBezTo>
                    <a:pt x="2719" y="2532"/>
                    <a:pt x="2687" y="2594"/>
                    <a:pt x="2656" y="2625"/>
                  </a:cubicBezTo>
                  <a:cubicBezTo>
                    <a:pt x="2625" y="2657"/>
                    <a:pt x="2562" y="2750"/>
                    <a:pt x="2594" y="2782"/>
                  </a:cubicBezTo>
                  <a:cubicBezTo>
                    <a:pt x="2625" y="2782"/>
                    <a:pt x="2594" y="2938"/>
                    <a:pt x="2594" y="293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E9B82497-BE28-0F4C-9A4A-5165AD9DC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02111"/>
              </p:ext>
            </p:extLst>
          </p:nvPr>
        </p:nvGraphicFramePr>
        <p:xfrm>
          <a:off x="2755898" y="7439649"/>
          <a:ext cx="2275490" cy="2133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FCA75C99-B290-824D-9410-5444C44E0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637953"/>
              </p:ext>
            </p:extLst>
          </p:nvPr>
        </p:nvGraphicFramePr>
        <p:xfrm>
          <a:off x="5620719" y="5130145"/>
          <a:ext cx="1727145" cy="1619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96154B0D-BE87-FC42-82F8-0D04495C1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847422"/>
              </p:ext>
            </p:extLst>
          </p:nvPr>
        </p:nvGraphicFramePr>
        <p:xfrm>
          <a:off x="5523770" y="10300815"/>
          <a:ext cx="1727145" cy="1619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DE85C07F-21E9-6C40-8DCE-2640135AB6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497892"/>
              </p:ext>
            </p:extLst>
          </p:nvPr>
        </p:nvGraphicFramePr>
        <p:xfrm>
          <a:off x="7896221" y="7425972"/>
          <a:ext cx="2275490" cy="2133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2" name="CuadroTexto 351">
            <a:extLst>
              <a:ext uri="{FF2B5EF4-FFF2-40B4-BE49-F238E27FC236}">
                <a16:creationId xmlns:a16="http://schemas.microsoft.com/office/drawing/2014/main" id="{DAFF2CF6-7206-C84A-9E9D-06AF4E1BC6A1}"/>
              </a:ext>
            </a:extLst>
          </p:cNvPr>
          <p:cNvSpPr txBox="1"/>
          <p:nvPr/>
        </p:nvSpPr>
        <p:spPr>
          <a:xfrm>
            <a:off x="1745793" y="6799789"/>
            <a:ext cx="2502602" cy="595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63" name="CuadroTexto 351">
            <a:extLst>
              <a:ext uri="{FF2B5EF4-FFF2-40B4-BE49-F238E27FC236}">
                <a16:creationId xmlns:a16="http://schemas.microsoft.com/office/drawing/2014/main" id="{71243F4B-7433-714A-8347-F81C023E80AF}"/>
              </a:ext>
            </a:extLst>
          </p:cNvPr>
          <p:cNvSpPr txBox="1"/>
          <p:nvPr/>
        </p:nvSpPr>
        <p:spPr>
          <a:xfrm>
            <a:off x="5204799" y="4453681"/>
            <a:ext cx="2502602" cy="595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64" name="CuadroTexto 351">
            <a:extLst>
              <a:ext uri="{FF2B5EF4-FFF2-40B4-BE49-F238E27FC236}">
                <a16:creationId xmlns:a16="http://schemas.microsoft.com/office/drawing/2014/main" id="{B0BE2C8A-EC63-0342-9D35-5EF67ED28A2D}"/>
              </a:ext>
            </a:extLst>
          </p:cNvPr>
          <p:cNvSpPr txBox="1"/>
          <p:nvPr/>
        </p:nvSpPr>
        <p:spPr>
          <a:xfrm>
            <a:off x="9031259" y="6830680"/>
            <a:ext cx="2502602" cy="595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65" name="CuadroTexto 351">
            <a:extLst>
              <a:ext uri="{FF2B5EF4-FFF2-40B4-BE49-F238E27FC236}">
                <a16:creationId xmlns:a16="http://schemas.microsoft.com/office/drawing/2014/main" id="{64CAE7A2-3352-3A45-9740-A62FCD8909AD}"/>
              </a:ext>
            </a:extLst>
          </p:cNvPr>
          <p:cNvSpPr txBox="1"/>
          <p:nvPr/>
        </p:nvSpPr>
        <p:spPr>
          <a:xfrm>
            <a:off x="5204799" y="11943179"/>
            <a:ext cx="2502602" cy="595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One</a:t>
            </a:r>
          </a:p>
        </p:txBody>
      </p:sp>
    </p:spTree>
    <p:extLst>
      <p:ext uri="{BB962C8B-B14F-4D97-AF65-F5344CB8AC3E}">
        <p14:creationId xmlns:p14="http://schemas.microsoft.com/office/powerpoint/2010/main" val="171417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FEACC92-91D6-A14F-9C8B-546DE6378A44}"/>
              </a:ext>
            </a:extLst>
          </p:cNvPr>
          <p:cNvGrpSpPr/>
          <p:nvPr/>
        </p:nvGrpSpPr>
        <p:grpSpPr>
          <a:xfrm>
            <a:off x="1550308" y="5035633"/>
            <a:ext cx="9251600" cy="3644734"/>
            <a:chOff x="2668308" y="1046901"/>
            <a:chExt cx="9251600" cy="3644734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68308" y="1046901"/>
              <a:ext cx="9251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Harvey Balls Infographic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383311"/>
              <a:ext cx="925154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BBFF4A6-2403-2E42-9E5E-D8C4CBDE2477}"/>
              </a:ext>
            </a:extLst>
          </p:cNvPr>
          <p:cNvGrpSpPr/>
          <p:nvPr/>
        </p:nvGrpSpPr>
        <p:grpSpPr>
          <a:xfrm>
            <a:off x="11593285" y="1583871"/>
            <a:ext cx="11234057" cy="10548258"/>
            <a:chOff x="1632857" y="4931229"/>
            <a:chExt cx="11234057" cy="8000999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6E83F43-9C88-AE48-8BDE-D8916A83879F}"/>
                </a:ext>
              </a:extLst>
            </p:cNvPr>
            <p:cNvSpPr/>
            <p:nvPr/>
          </p:nvSpPr>
          <p:spPr>
            <a:xfrm>
              <a:off x="1632857" y="4931229"/>
              <a:ext cx="11234057" cy="23839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89F4FF4-958E-AA4E-A1FE-63B6CE1B4CFD}"/>
                </a:ext>
              </a:extLst>
            </p:cNvPr>
            <p:cNvSpPr/>
            <p:nvPr/>
          </p:nvSpPr>
          <p:spPr>
            <a:xfrm>
              <a:off x="1632857" y="7739743"/>
              <a:ext cx="11234057" cy="23839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87B35A8-B61C-CD40-BF0C-4F20D889D119}"/>
                </a:ext>
              </a:extLst>
            </p:cNvPr>
            <p:cNvSpPr/>
            <p:nvPr/>
          </p:nvSpPr>
          <p:spPr>
            <a:xfrm>
              <a:off x="1632857" y="10548257"/>
              <a:ext cx="11234057" cy="23839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ABA1C45-0A8B-924D-8391-9F99AB1A7E6F}"/>
              </a:ext>
            </a:extLst>
          </p:cNvPr>
          <p:cNvGrpSpPr/>
          <p:nvPr/>
        </p:nvGrpSpPr>
        <p:grpSpPr>
          <a:xfrm>
            <a:off x="12136090" y="5868900"/>
            <a:ext cx="2009164" cy="1977954"/>
            <a:chOff x="7728696" y="10526342"/>
            <a:chExt cx="2356506" cy="2319903"/>
          </a:xfrm>
        </p:grpSpPr>
        <p:sp>
          <p:nvSpPr>
            <p:cNvPr id="9" name="Кружок">
              <a:extLst>
                <a:ext uri="{FF2B5EF4-FFF2-40B4-BE49-F238E27FC236}">
                  <a16:creationId xmlns:a16="http://schemas.microsoft.com/office/drawing/2014/main" id="{FE237B84-ABB9-8841-BADA-A6A7E9CC0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449" y="10526626"/>
              <a:ext cx="2319809" cy="23196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38100" tIns="38100" rIns="38100" bIns="38100" anchor="ctr"/>
            <a:lstStyle>
              <a:lvl1pPr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9pPr>
            </a:lstStyle>
            <a:p>
              <a:pPr eaLnBrk="1"/>
              <a:endParaRPr lang="ru-RU" altLang="ru-RU"/>
            </a:p>
          </p:txBody>
        </p:sp>
        <p:graphicFrame>
          <p:nvGraphicFramePr>
            <p:cNvPr id="11" name="Chart 5">
              <a:extLst>
                <a:ext uri="{FF2B5EF4-FFF2-40B4-BE49-F238E27FC236}">
                  <a16:creationId xmlns:a16="http://schemas.microsoft.com/office/drawing/2014/main" id="{44D2B0A4-2F1F-E241-9638-EA7CCAAC858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10328920"/>
                </p:ext>
              </p:extLst>
            </p:nvPr>
          </p:nvGraphicFramePr>
          <p:xfrm>
            <a:off x="7728696" y="10526342"/>
            <a:ext cx="2356506" cy="23199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984157B-0B9C-6F4A-A2A1-C54FDC7BB633}"/>
              </a:ext>
            </a:extLst>
          </p:cNvPr>
          <p:cNvGrpSpPr/>
          <p:nvPr/>
        </p:nvGrpSpPr>
        <p:grpSpPr>
          <a:xfrm>
            <a:off x="12143011" y="2167402"/>
            <a:ext cx="1980978" cy="1975888"/>
            <a:chOff x="4760187" y="10897308"/>
            <a:chExt cx="1582039" cy="1577975"/>
          </a:xfrm>
        </p:grpSpPr>
        <p:sp>
          <p:nvSpPr>
            <p:cNvPr id="10" name="Кружок">
              <a:extLst>
                <a:ext uri="{FF2B5EF4-FFF2-40B4-BE49-F238E27FC236}">
                  <a16:creationId xmlns:a16="http://schemas.microsoft.com/office/drawing/2014/main" id="{397CBCD9-7E1C-DF49-B2ED-312084E91B15}"/>
                </a:ext>
              </a:extLst>
            </p:cNvPr>
            <p:cNvSpPr/>
            <p:nvPr/>
          </p:nvSpPr>
          <p:spPr bwMode="auto">
            <a:xfrm>
              <a:off x="4762664" y="10897308"/>
              <a:ext cx="1579562" cy="157797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2" name="Chart 5">
              <a:extLst>
                <a:ext uri="{FF2B5EF4-FFF2-40B4-BE49-F238E27FC236}">
                  <a16:creationId xmlns:a16="http://schemas.microsoft.com/office/drawing/2014/main" id="{92C66A9E-4579-B245-8E6C-C1003F0739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1836877"/>
                </p:ext>
              </p:extLst>
            </p:nvPr>
          </p:nvGraphicFramePr>
          <p:xfrm>
            <a:off x="4760187" y="10901919"/>
            <a:ext cx="1579444" cy="15549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97BAE1-3DAF-EE4A-8193-24631B7B4E6C}"/>
              </a:ext>
            </a:extLst>
          </p:cNvPr>
          <p:cNvGrpSpPr/>
          <p:nvPr/>
        </p:nvGrpSpPr>
        <p:grpSpPr>
          <a:xfrm>
            <a:off x="12141908" y="9571916"/>
            <a:ext cx="1978830" cy="1981903"/>
            <a:chOff x="10592201" y="12562560"/>
            <a:chExt cx="2320927" cy="2324533"/>
          </a:xfrm>
        </p:grpSpPr>
        <p:sp>
          <p:nvSpPr>
            <p:cNvPr id="15" name="Кружок">
              <a:extLst>
                <a:ext uri="{FF2B5EF4-FFF2-40B4-BE49-F238E27FC236}">
                  <a16:creationId xmlns:a16="http://schemas.microsoft.com/office/drawing/2014/main" id="{2B49BB53-1943-4A42-9FF3-54390BD1027A}"/>
                </a:ext>
              </a:extLst>
            </p:cNvPr>
            <p:cNvSpPr/>
            <p:nvPr/>
          </p:nvSpPr>
          <p:spPr bwMode="auto">
            <a:xfrm>
              <a:off x="10592203" y="12562560"/>
              <a:ext cx="2320925" cy="231933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7" name="Chart 5">
              <a:extLst>
                <a:ext uri="{FF2B5EF4-FFF2-40B4-BE49-F238E27FC236}">
                  <a16:creationId xmlns:a16="http://schemas.microsoft.com/office/drawing/2014/main" id="{9630E5AF-1C74-D642-8DF5-3220E93CA1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40701798"/>
                </p:ext>
              </p:extLst>
            </p:nvPr>
          </p:nvGraphicFramePr>
          <p:xfrm>
            <a:off x="10592201" y="12602217"/>
            <a:ext cx="2320927" cy="22848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6E41AD-FFFA-B549-BDFA-5E494B555060}"/>
              </a:ext>
            </a:extLst>
          </p:cNvPr>
          <p:cNvGrpSpPr/>
          <p:nvPr/>
        </p:nvGrpSpPr>
        <p:grpSpPr>
          <a:xfrm>
            <a:off x="14609079" y="2410798"/>
            <a:ext cx="7679412" cy="1666360"/>
            <a:chOff x="17514328" y="4874256"/>
            <a:chExt cx="4430975" cy="166636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E4BEDD-03CB-7741-BDB7-DEDE537CF129}"/>
                </a:ext>
              </a:extLst>
            </p:cNvPr>
            <p:cNvSpPr txBox="1"/>
            <p:nvPr/>
          </p:nvSpPr>
          <p:spPr>
            <a:xfrm>
              <a:off x="17514328" y="5586509"/>
              <a:ext cx="44309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23" name="CuadroTexto 351">
              <a:extLst>
                <a:ext uri="{FF2B5EF4-FFF2-40B4-BE49-F238E27FC236}">
                  <a16:creationId xmlns:a16="http://schemas.microsoft.com/office/drawing/2014/main" id="{000EC67D-A247-EB40-B583-DE9325DA1467}"/>
                </a:ext>
              </a:extLst>
            </p:cNvPr>
            <p:cNvSpPr txBox="1"/>
            <p:nvPr/>
          </p:nvSpPr>
          <p:spPr>
            <a:xfrm>
              <a:off x="17514328" y="4874256"/>
              <a:ext cx="443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One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ED8486-4973-DC49-8797-7F3544AE20B9}"/>
              </a:ext>
            </a:extLst>
          </p:cNvPr>
          <p:cNvGrpSpPr/>
          <p:nvPr/>
        </p:nvGrpSpPr>
        <p:grpSpPr>
          <a:xfrm>
            <a:off x="14609079" y="6024699"/>
            <a:ext cx="7679412" cy="1666360"/>
            <a:chOff x="17514328" y="4874256"/>
            <a:chExt cx="4430975" cy="166636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0AB9A3-8AAE-1B49-B166-1B424FFB1129}"/>
                </a:ext>
              </a:extLst>
            </p:cNvPr>
            <p:cNvSpPr txBox="1"/>
            <p:nvPr/>
          </p:nvSpPr>
          <p:spPr>
            <a:xfrm>
              <a:off x="17514328" y="5586509"/>
              <a:ext cx="44309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27" name="CuadroTexto 351">
              <a:extLst>
                <a:ext uri="{FF2B5EF4-FFF2-40B4-BE49-F238E27FC236}">
                  <a16:creationId xmlns:a16="http://schemas.microsoft.com/office/drawing/2014/main" id="{6F1EE452-1F97-CE48-B892-D5F6201C5F49}"/>
                </a:ext>
              </a:extLst>
            </p:cNvPr>
            <p:cNvSpPr txBox="1"/>
            <p:nvPr/>
          </p:nvSpPr>
          <p:spPr>
            <a:xfrm>
              <a:off x="17514328" y="4874256"/>
              <a:ext cx="443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Two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98F63B-85E5-3D45-BD4C-57C07EC4B9B8}"/>
              </a:ext>
            </a:extLst>
          </p:cNvPr>
          <p:cNvGrpSpPr/>
          <p:nvPr/>
        </p:nvGrpSpPr>
        <p:grpSpPr>
          <a:xfrm>
            <a:off x="14609079" y="9746594"/>
            <a:ext cx="7679412" cy="1666360"/>
            <a:chOff x="17514328" y="4874256"/>
            <a:chExt cx="4430975" cy="166636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74D67D-8E50-AB49-B40E-77BE0BF863AC}"/>
                </a:ext>
              </a:extLst>
            </p:cNvPr>
            <p:cNvSpPr txBox="1"/>
            <p:nvPr/>
          </p:nvSpPr>
          <p:spPr>
            <a:xfrm>
              <a:off x="17514328" y="5586509"/>
              <a:ext cx="44309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30" name="CuadroTexto 351">
              <a:extLst>
                <a:ext uri="{FF2B5EF4-FFF2-40B4-BE49-F238E27FC236}">
                  <a16:creationId xmlns:a16="http://schemas.microsoft.com/office/drawing/2014/main" id="{ECD5D957-B723-E048-9B4F-4EDABBF6E0CB}"/>
                </a:ext>
              </a:extLst>
            </p:cNvPr>
            <p:cNvSpPr txBox="1"/>
            <p:nvPr/>
          </p:nvSpPr>
          <p:spPr>
            <a:xfrm>
              <a:off x="17514328" y="4874256"/>
              <a:ext cx="443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Three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69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ounded Rectangle">
            <a:extLst>
              <a:ext uri="{FF2B5EF4-FFF2-40B4-BE49-F238E27FC236}">
                <a16:creationId xmlns:a16="http://schemas.microsoft.com/office/drawing/2014/main" id="{CFBF9AC2-1D1A-0C40-BF48-F37593B22A26}"/>
              </a:ext>
            </a:extLst>
          </p:cNvPr>
          <p:cNvSpPr/>
          <p:nvPr/>
        </p:nvSpPr>
        <p:spPr>
          <a:xfrm>
            <a:off x="1644199" y="4259054"/>
            <a:ext cx="4955154" cy="8647114"/>
          </a:xfrm>
          <a:prstGeom prst="roundRect">
            <a:avLst>
              <a:gd name="adj" fmla="val 2742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Rounded Rectangle">
            <a:extLst>
              <a:ext uri="{FF2B5EF4-FFF2-40B4-BE49-F238E27FC236}">
                <a16:creationId xmlns:a16="http://schemas.microsoft.com/office/drawing/2014/main" id="{8FF3A9CC-2DA0-E847-BC54-A52C29529248}"/>
              </a:ext>
            </a:extLst>
          </p:cNvPr>
          <p:cNvSpPr/>
          <p:nvPr/>
        </p:nvSpPr>
        <p:spPr>
          <a:xfrm>
            <a:off x="7008432" y="4259054"/>
            <a:ext cx="4955154" cy="8647114"/>
          </a:xfrm>
          <a:prstGeom prst="roundRect">
            <a:avLst>
              <a:gd name="adj" fmla="val 2742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Rounded Rectangle">
            <a:extLst>
              <a:ext uri="{FF2B5EF4-FFF2-40B4-BE49-F238E27FC236}">
                <a16:creationId xmlns:a16="http://schemas.microsoft.com/office/drawing/2014/main" id="{C17A2038-D10A-844F-B7DC-A56C59FBF1A4}"/>
              </a:ext>
            </a:extLst>
          </p:cNvPr>
          <p:cNvSpPr/>
          <p:nvPr/>
        </p:nvSpPr>
        <p:spPr>
          <a:xfrm>
            <a:off x="12372666" y="4259054"/>
            <a:ext cx="4955154" cy="8647114"/>
          </a:xfrm>
          <a:prstGeom prst="roundRect">
            <a:avLst>
              <a:gd name="adj" fmla="val 2742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B40EF225-4055-7C49-AEE6-FB0B1EB9477C}"/>
              </a:ext>
            </a:extLst>
          </p:cNvPr>
          <p:cNvSpPr/>
          <p:nvPr/>
        </p:nvSpPr>
        <p:spPr>
          <a:xfrm>
            <a:off x="17736900" y="4259054"/>
            <a:ext cx="4955154" cy="8647114"/>
          </a:xfrm>
          <a:prstGeom prst="roundRect">
            <a:avLst>
              <a:gd name="adj" fmla="val 2742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" name="Rounded Rectangle">
            <a:extLst>
              <a:ext uri="{FF2B5EF4-FFF2-40B4-BE49-F238E27FC236}">
                <a16:creationId xmlns:a16="http://schemas.microsoft.com/office/drawing/2014/main" id="{F771C504-B724-FC4C-90BF-ECDCDF63F33C}"/>
              </a:ext>
            </a:extLst>
          </p:cNvPr>
          <p:cNvSpPr/>
          <p:nvPr/>
        </p:nvSpPr>
        <p:spPr>
          <a:xfrm>
            <a:off x="2232625" y="8069937"/>
            <a:ext cx="3793290" cy="1524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1" name="Rounded Rectangle">
            <a:extLst>
              <a:ext uri="{FF2B5EF4-FFF2-40B4-BE49-F238E27FC236}">
                <a16:creationId xmlns:a16="http://schemas.microsoft.com/office/drawing/2014/main" id="{F74158BA-016D-CE42-956A-CDB9A4FB8939}"/>
              </a:ext>
            </a:extLst>
          </p:cNvPr>
          <p:cNvSpPr/>
          <p:nvPr/>
        </p:nvSpPr>
        <p:spPr>
          <a:xfrm>
            <a:off x="2232625" y="8069937"/>
            <a:ext cx="1880971" cy="15246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2" name="51%">
            <a:extLst>
              <a:ext uri="{FF2B5EF4-FFF2-40B4-BE49-F238E27FC236}">
                <a16:creationId xmlns:a16="http://schemas.microsoft.com/office/drawing/2014/main" id="{8A1088AD-604C-374D-9183-A6338BE983A2}"/>
              </a:ext>
            </a:extLst>
          </p:cNvPr>
          <p:cNvSpPr txBox="1"/>
          <p:nvPr/>
        </p:nvSpPr>
        <p:spPr>
          <a:xfrm>
            <a:off x="5221346" y="7490767"/>
            <a:ext cx="800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defRPr sz="20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47</a:t>
            </a:r>
            <a:r>
              <a:rPr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%</a:t>
            </a:r>
          </a:p>
        </p:txBody>
      </p:sp>
      <p:sp>
        <p:nvSpPr>
          <p:cNvPr id="33" name="Placeholder">
            <a:extLst>
              <a:ext uri="{FF2B5EF4-FFF2-40B4-BE49-F238E27FC236}">
                <a16:creationId xmlns:a16="http://schemas.microsoft.com/office/drawing/2014/main" id="{1785DF05-9D71-F547-9CA6-1AA06CD68E16}"/>
              </a:ext>
            </a:extLst>
          </p:cNvPr>
          <p:cNvSpPr txBox="1"/>
          <p:nvPr/>
        </p:nvSpPr>
        <p:spPr>
          <a:xfrm>
            <a:off x="2232625" y="7490767"/>
            <a:ext cx="223407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2000" b="0">
                <a:solidFill>
                  <a:srgbClr val="8C8F99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Placeholder</a:t>
            </a:r>
          </a:p>
        </p:txBody>
      </p:sp>
      <p:sp>
        <p:nvSpPr>
          <p:cNvPr id="34" name="Rounded Rectangle">
            <a:extLst>
              <a:ext uri="{FF2B5EF4-FFF2-40B4-BE49-F238E27FC236}">
                <a16:creationId xmlns:a16="http://schemas.microsoft.com/office/drawing/2014/main" id="{C67C96A1-9600-BB4A-B605-9140196A6A09}"/>
              </a:ext>
            </a:extLst>
          </p:cNvPr>
          <p:cNvSpPr/>
          <p:nvPr/>
        </p:nvSpPr>
        <p:spPr>
          <a:xfrm>
            <a:off x="2232625" y="9043603"/>
            <a:ext cx="3793290" cy="15246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5" name="Rounded Rectangle">
            <a:extLst>
              <a:ext uri="{FF2B5EF4-FFF2-40B4-BE49-F238E27FC236}">
                <a16:creationId xmlns:a16="http://schemas.microsoft.com/office/drawing/2014/main" id="{C2A973B9-B504-8441-A6FF-673213D40128}"/>
              </a:ext>
            </a:extLst>
          </p:cNvPr>
          <p:cNvSpPr/>
          <p:nvPr/>
        </p:nvSpPr>
        <p:spPr>
          <a:xfrm>
            <a:off x="2232625" y="9043603"/>
            <a:ext cx="626991" cy="15246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6" name="13%">
            <a:extLst>
              <a:ext uri="{FF2B5EF4-FFF2-40B4-BE49-F238E27FC236}">
                <a16:creationId xmlns:a16="http://schemas.microsoft.com/office/drawing/2014/main" id="{B47DC490-9776-5242-A431-6AAD33C118B8}"/>
              </a:ext>
            </a:extLst>
          </p:cNvPr>
          <p:cNvSpPr txBox="1"/>
          <p:nvPr/>
        </p:nvSpPr>
        <p:spPr>
          <a:xfrm>
            <a:off x="5221346" y="8464433"/>
            <a:ext cx="800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defRPr sz="20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13%</a:t>
            </a:r>
          </a:p>
        </p:txBody>
      </p:sp>
      <p:sp>
        <p:nvSpPr>
          <p:cNvPr id="37" name="Placeholder">
            <a:extLst>
              <a:ext uri="{FF2B5EF4-FFF2-40B4-BE49-F238E27FC236}">
                <a16:creationId xmlns:a16="http://schemas.microsoft.com/office/drawing/2014/main" id="{5FDF66BB-2B5A-374B-AF1B-11F48626E202}"/>
              </a:ext>
            </a:extLst>
          </p:cNvPr>
          <p:cNvSpPr txBox="1"/>
          <p:nvPr/>
        </p:nvSpPr>
        <p:spPr>
          <a:xfrm>
            <a:off x="2232625" y="8464433"/>
            <a:ext cx="223407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2000" b="0">
                <a:solidFill>
                  <a:srgbClr val="8C8F99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Placeholder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B50193-77D1-7048-B491-FD2C5B1BEAD3}"/>
              </a:ext>
            </a:extLst>
          </p:cNvPr>
          <p:cNvSpPr txBox="1"/>
          <p:nvPr/>
        </p:nvSpPr>
        <p:spPr>
          <a:xfrm>
            <a:off x="2232625" y="5614733"/>
            <a:ext cx="3778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</a:t>
            </a:r>
          </a:p>
        </p:txBody>
      </p:sp>
      <p:sp>
        <p:nvSpPr>
          <p:cNvPr id="61" name="CuadroTexto 351">
            <a:extLst>
              <a:ext uri="{FF2B5EF4-FFF2-40B4-BE49-F238E27FC236}">
                <a16:creationId xmlns:a16="http://schemas.microsoft.com/office/drawing/2014/main" id="{073FB876-FAEF-4A40-8C45-95CB3332B503}"/>
              </a:ext>
            </a:extLst>
          </p:cNvPr>
          <p:cNvSpPr txBox="1"/>
          <p:nvPr/>
        </p:nvSpPr>
        <p:spPr>
          <a:xfrm>
            <a:off x="2232625" y="4902480"/>
            <a:ext cx="37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One</a:t>
            </a:r>
          </a:p>
        </p:txBody>
      </p: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F32E75AF-AE35-FA45-98D7-BC5560C71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221713"/>
              </p:ext>
            </p:extLst>
          </p:nvPr>
        </p:nvGraphicFramePr>
        <p:xfrm>
          <a:off x="2546120" y="9786984"/>
          <a:ext cx="2884638" cy="2704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3" name="Rounded Rectangle">
            <a:extLst>
              <a:ext uri="{FF2B5EF4-FFF2-40B4-BE49-F238E27FC236}">
                <a16:creationId xmlns:a16="http://schemas.microsoft.com/office/drawing/2014/main" id="{AB62527E-98AF-C946-B4C6-F49B8479DBFD}"/>
              </a:ext>
            </a:extLst>
          </p:cNvPr>
          <p:cNvSpPr/>
          <p:nvPr/>
        </p:nvSpPr>
        <p:spPr>
          <a:xfrm>
            <a:off x="7589364" y="8069937"/>
            <a:ext cx="3793290" cy="15246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4" name="Rounded Rectangle">
            <a:extLst>
              <a:ext uri="{FF2B5EF4-FFF2-40B4-BE49-F238E27FC236}">
                <a16:creationId xmlns:a16="http://schemas.microsoft.com/office/drawing/2014/main" id="{7A6547AE-EFAD-0346-9F58-ABB832E41648}"/>
              </a:ext>
            </a:extLst>
          </p:cNvPr>
          <p:cNvSpPr/>
          <p:nvPr/>
        </p:nvSpPr>
        <p:spPr>
          <a:xfrm>
            <a:off x="7589364" y="8069937"/>
            <a:ext cx="2988721" cy="15246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5" name="51%">
            <a:extLst>
              <a:ext uri="{FF2B5EF4-FFF2-40B4-BE49-F238E27FC236}">
                <a16:creationId xmlns:a16="http://schemas.microsoft.com/office/drawing/2014/main" id="{35229EB7-9CF2-3546-A730-649828DF207B}"/>
              </a:ext>
            </a:extLst>
          </p:cNvPr>
          <p:cNvSpPr txBox="1"/>
          <p:nvPr/>
        </p:nvSpPr>
        <p:spPr>
          <a:xfrm>
            <a:off x="10578085" y="7490767"/>
            <a:ext cx="800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defRPr sz="20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85</a:t>
            </a:r>
            <a:r>
              <a:rPr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%</a:t>
            </a:r>
          </a:p>
        </p:txBody>
      </p:sp>
      <p:sp>
        <p:nvSpPr>
          <p:cNvPr id="76" name="Placeholder">
            <a:extLst>
              <a:ext uri="{FF2B5EF4-FFF2-40B4-BE49-F238E27FC236}">
                <a16:creationId xmlns:a16="http://schemas.microsoft.com/office/drawing/2014/main" id="{E41E1D57-2E34-454F-AC97-A7EAEEF10677}"/>
              </a:ext>
            </a:extLst>
          </p:cNvPr>
          <p:cNvSpPr txBox="1"/>
          <p:nvPr/>
        </p:nvSpPr>
        <p:spPr>
          <a:xfrm>
            <a:off x="7589364" y="7490767"/>
            <a:ext cx="223407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2000" b="0">
                <a:solidFill>
                  <a:srgbClr val="8C8F99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Placeholder</a:t>
            </a:r>
          </a:p>
        </p:txBody>
      </p:sp>
      <p:sp>
        <p:nvSpPr>
          <p:cNvPr id="77" name="Rounded Rectangle">
            <a:extLst>
              <a:ext uri="{FF2B5EF4-FFF2-40B4-BE49-F238E27FC236}">
                <a16:creationId xmlns:a16="http://schemas.microsoft.com/office/drawing/2014/main" id="{B3A6EB23-FEBF-3148-9A4C-9CBD1F6FF054}"/>
              </a:ext>
            </a:extLst>
          </p:cNvPr>
          <p:cNvSpPr/>
          <p:nvPr/>
        </p:nvSpPr>
        <p:spPr>
          <a:xfrm>
            <a:off x="7589364" y="9043603"/>
            <a:ext cx="3793290" cy="15246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8" name="Rounded Rectangle">
            <a:extLst>
              <a:ext uri="{FF2B5EF4-FFF2-40B4-BE49-F238E27FC236}">
                <a16:creationId xmlns:a16="http://schemas.microsoft.com/office/drawing/2014/main" id="{1C85EE64-AA96-FF4E-A7A3-4FFE8C6A08B0}"/>
              </a:ext>
            </a:extLst>
          </p:cNvPr>
          <p:cNvSpPr/>
          <p:nvPr/>
        </p:nvSpPr>
        <p:spPr>
          <a:xfrm>
            <a:off x="7589364" y="9043603"/>
            <a:ext cx="2032484" cy="15246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9" name="13%">
            <a:extLst>
              <a:ext uri="{FF2B5EF4-FFF2-40B4-BE49-F238E27FC236}">
                <a16:creationId xmlns:a16="http://schemas.microsoft.com/office/drawing/2014/main" id="{0E28AC16-71E0-8247-8C45-B91F96E9C2E9}"/>
              </a:ext>
            </a:extLst>
          </p:cNvPr>
          <p:cNvSpPr txBox="1"/>
          <p:nvPr/>
        </p:nvSpPr>
        <p:spPr>
          <a:xfrm>
            <a:off x="10578085" y="8464433"/>
            <a:ext cx="800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defRPr sz="20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55</a:t>
            </a:r>
            <a:r>
              <a:rPr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%</a:t>
            </a:r>
          </a:p>
        </p:txBody>
      </p:sp>
      <p:sp>
        <p:nvSpPr>
          <p:cNvPr id="80" name="Placeholder">
            <a:extLst>
              <a:ext uri="{FF2B5EF4-FFF2-40B4-BE49-F238E27FC236}">
                <a16:creationId xmlns:a16="http://schemas.microsoft.com/office/drawing/2014/main" id="{93B85D2C-355A-384D-8681-AA9C3FDC15F7}"/>
              </a:ext>
            </a:extLst>
          </p:cNvPr>
          <p:cNvSpPr txBox="1"/>
          <p:nvPr/>
        </p:nvSpPr>
        <p:spPr>
          <a:xfrm>
            <a:off x="7589364" y="8464433"/>
            <a:ext cx="223407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2000" b="0">
                <a:solidFill>
                  <a:srgbClr val="8C8F99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Placeholder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5822EC-88B2-8B40-9FC1-D056BA13E881}"/>
              </a:ext>
            </a:extLst>
          </p:cNvPr>
          <p:cNvSpPr txBox="1"/>
          <p:nvPr/>
        </p:nvSpPr>
        <p:spPr>
          <a:xfrm>
            <a:off x="7589364" y="5614733"/>
            <a:ext cx="3778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</a:t>
            </a:r>
          </a:p>
        </p:txBody>
      </p:sp>
      <p:sp>
        <p:nvSpPr>
          <p:cNvPr id="72" name="CuadroTexto 351">
            <a:extLst>
              <a:ext uri="{FF2B5EF4-FFF2-40B4-BE49-F238E27FC236}">
                <a16:creationId xmlns:a16="http://schemas.microsoft.com/office/drawing/2014/main" id="{4AC40C5F-10C3-F54D-96B8-A60E40DAC51D}"/>
              </a:ext>
            </a:extLst>
          </p:cNvPr>
          <p:cNvSpPr txBox="1"/>
          <p:nvPr/>
        </p:nvSpPr>
        <p:spPr>
          <a:xfrm>
            <a:off x="7589364" y="4902480"/>
            <a:ext cx="37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Two</a:t>
            </a:r>
          </a:p>
        </p:txBody>
      </p:sp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E76361E7-C850-634F-80D6-A0BE00E8DE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4964070"/>
              </p:ext>
            </p:extLst>
          </p:nvPr>
        </p:nvGraphicFramePr>
        <p:xfrm>
          <a:off x="7902859" y="9786984"/>
          <a:ext cx="2884638" cy="2704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7" name="Rounded Rectangle">
            <a:extLst>
              <a:ext uri="{FF2B5EF4-FFF2-40B4-BE49-F238E27FC236}">
                <a16:creationId xmlns:a16="http://schemas.microsoft.com/office/drawing/2014/main" id="{3244779F-3B00-0A4B-94D5-5378D4A7A97A}"/>
              </a:ext>
            </a:extLst>
          </p:cNvPr>
          <p:cNvSpPr/>
          <p:nvPr/>
        </p:nvSpPr>
        <p:spPr>
          <a:xfrm>
            <a:off x="12953598" y="8069937"/>
            <a:ext cx="3793290" cy="152467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8" name="Rounded Rectangle">
            <a:extLst>
              <a:ext uri="{FF2B5EF4-FFF2-40B4-BE49-F238E27FC236}">
                <a16:creationId xmlns:a16="http://schemas.microsoft.com/office/drawing/2014/main" id="{0C37700B-4B08-9340-9A3D-85F6F8A93CCD}"/>
              </a:ext>
            </a:extLst>
          </p:cNvPr>
          <p:cNvSpPr/>
          <p:nvPr/>
        </p:nvSpPr>
        <p:spPr>
          <a:xfrm>
            <a:off x="12953598" y="8069937"/>
            <a:ext cx="2988721" cy="15246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9" name="51%">
            <a:extLst>
              <a:ext uri="{FF2B5EF4-FFF2-40B4-BE49-F238E27FC236}">
                <a16:creationId xmlns:a16="http://schemas.microsoft.com/office/drawing/2014/main" id="{81ACEB37-ECC1-8D42-8A9A-DD676ADA463E}"/>
              </a:ext>
            </a:extLst>
          </p:cNvPr>
          <p:cNvSpPr txBox="1"/>
          <p:nvPr/>
        </p:nvSpPr>
        <p:spPr>
          <a:xfrm>
            <a:off x="15942319" y="7490767"/>
            <a:ext cx="800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defRPr sz="20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85</a:t>
            </a:r>
            <a:r>
              <a:rPr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%</a:t>
            </a:r>
          </a:p>
        </p:txBody>
      </p:sp>
      <p:sp>
        <p:nvSpPr>
          <p:cNvPr id="90" name="Placeholder">
            <a:extLst>
              <a:ext uri="{FF2B5EF4-FFF2-40B4-BE49-F238E27FC236}">
                <a16:creationId xmlns:a16="http://schemas.microsoft.com/office/drawing/2014/main" id="{4844D3BC-663C-8D49-8305-3B12FACFD672}"/>
              </a:ext>
            </a:extLst>
          </p:cNvPr>
          <p:cNvSpPr txBox="1"/>
          <p:nvPr/>
        </p:nvSpPr>
        <p:spPr>
          <a:xfrm>
            <a:off x="12953598" y="7490767"/>
            <a:ext cx="223407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2000" b="0">
                <a:solidFill>
                  <a:srgbClr val="8C8F99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Placeholder</a:t>
            </a:r>
          </a:p>
        </p:txBody>
      </p:sp>
      <p:sp>
        <p:nvSpPr>
          <p:cNvPr id="91" name="Rounded Rectangle">
            <a:extLst>
              <a:ext uri="{FF2B5EF4-FFF2-40B4-BE49-F238E27FC236}">
                <a16:creationId xmlns:a16="http://schemas.microsoft.com/office/drawing/2014/main" id="{86127D0E-220E-6C46-9933-854A7593F324}"/>
              </a:ext>
            </a:extLst>
          </p:cNvPr>
          <p:cNvSpPr/>
          <p:nvPr/>
        </p:nvSpPr>
        <p:spPr>
          <a:xfrm>
            <a:off x="12953598" y="9043603"/>
            <a:ext cx="3793290" cy="152467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2" name="Rounded Rectangle">
            <a:extLst>
              <a:ext uri="{FF2B5EF4-FFF2-40B4-BE49-F238E27FC236}">
                <a16:creationId xmlns:a16="http://schemas.microsoft.com/office/drawing/2014/main" id="{53149AD6-B2C0-234F-B8D4-FBB83F4AD8CE}"/>
              </a:ext>
            </a:extLst>
          </p:cNvPr>
          <p:cNvSpPr/>
          <p:nvPr/>
        </p:nvSpPr>
        <p:spPr>
          <a:xfrm>
            <a:off x="12953598" y="9043603"/>
            <a:ext cx="2032484" cy="15246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3" name="13%">
            <a:extLst>
              <a:ext uri="{FF2B5EF4-FFF2-40B4-BE49-F238E27FC236}">
                <a16:creationId xmlns:a16="http://schemas.microsoft.com/office/drawing/2014/main" id="{75D2E5CB-C59C-D543-BEF4-3057EB6FA2C2}"/>
              </a:ext>
            </a:extLst>
          </p:cNvPr>
          <p:cNvSpPr txBox="1"/>
          <p:nvPr/>
        </p:nvSpPr>
        <p:spPr>
          <a:xfrm>
            <a:off x="15942319" y="8464433"/>
            <a:ext cx="800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defRPr sz="20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55</a:t>
            </a:r>
            <a:r>
              <a:rPr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%</a:t>
            </a:r>
          </a:p>
        </p:txBody>
      </p:sp>
      <p:sp>
        <p:nvSpPr>
          <p:cNvPr id="94" name="Placeholder">
            <a:extLst>
              <a:ext uri="{FF2B5EF4-FFF2-40B4-BE49-F238E27FC236}">
                <a16:creationId xmlns:a16="http://schemas.microsoft.com/office/drawing/2014/main" id="{C27B0C10-2334-5A46-B282-4DD838BFD467}"/>
              </a:ext>
            </a:extLst>
          </p:cNvPr>
          <p:cNvSpPr txBox="1"/>
          <p:nvPr/>
        </p:nvSpPr>
        <p:spPr>
          <a:xfrm>
            <a:off x="12953598" y="8464433"/>
            <a:ext cx="223407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2000" b="0">
                <a:solidFill>
                  <a:srgbClr val="8C8F99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Placeholder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6A4898-A99D-364C-9C78-CECAD7A98D25}"/>
              </a:ext>
            </a:extLst>
          </p:cNvPr>
          <p:cNvSpPr txBox="1"/>
          <p:nvPr/>
        </p:nvSpPr>
        <p:spPr>
          <a:xfrm>
            <a:off x="12953598" y="5614733"/>
            <a:ext cx="3778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</a:t>
            </a:r>
          </a:p>
        </p:txBody>
      </p:sp>
      <p:sp>
        <p:nvSpPr>
          <p:cNvPr id="86" name="CuadroTexto 351">
            <a:extLst>
              <a:ext uri="{FF2B5EF4-FFF2-40B4-BE49-F238E27FC236}">
                <a16:creationId xmlns:a16="http://schemas.microsoft.com/office/drawing/2014/main" id="{CB368588-8EA5-D640-B491-4E0CF93CFDC0}"/>
              </a:ext>
            </a:extLst>
          </p:cNvPr>
          <p:cNvSpPr txBox="1"/>
          <p:nvPr/>
        </p:nvSpPr>
        <p:spPr>
          <a:xfrm>
            <a:off x="12953598" y="4902480"/>
            <a:ext cx="37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Three</a:t>
            </a:r>
          </a:p>
        </p:txBody>
      </p:sp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2D5C5774-6589-0B4D-B957-5F12E2351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889934"/>
              </p:ext>
            </p:extLst>
          </p:nvPr>
        </p:nvGraphicFramePr>
        <p:xfrm>
          <a:off x="13267093" y="9786984"/>
          <a:ext cx="2884638" cy="2704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1" name="Rounded Rectangle">
            <a:extLst>
              <a:ext uri="{FF2B5EF4-FFF2-40B4-BE49-F238E27FC236}">
                <a16:creationId xmlns:a16="http://schemas.microsoft.com/office/drawing/2014/main" id="{3324DAD4-94B4-6241-849F-4983D803F010}"/>
              </a:ext>
            </a:extLst>
          </p:cNvPr>
          <p:cNvSpPr/>
          <p:nvPr/>
        </p:nvSpPr>
        <p:spPr>
          <a:xfrm>
            <a:off x="18317832" y="8069937"/>
            <a:ext cx="3793290" cy="152467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2" name="Rounded Rectangle">
            <a:extLst>
              <a:ext uri="{FF2B5EF4-FFF2-40B4-BE49-F238E27FC236}">
                <a16:creationId xmlns:a16="http://schemas.microsoft.com/office/drawing/2014/main" id="{0940A9D1-CF6D-8E48-9832-D2F662689D0E}"/>
              </a:ext>
            </a:extLst>
          </p:cNvPr>
          <p:cNvSpPr/>
          <p:nvPr/>
        </p:nvSpPr>
        <p:spPr>
          <a:xfrm>
            <a:off x="18317832" y="8069937"/>
            <a:ext cx="2988721" cy="15246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3" name="51%">
            <a:extLst>
              <a:ext uri="{FF2B5EF4-FFF2-40B4-BE49-F238E27FC236}">
                <a16:creationId xmlns:a16="http://schemas.microsoft.com/office/drawing/2014/main" id="{E5DDA79C-8287-1745-8E19-D7613D732059}"/>
              </a:ext>
            </a:extLst>
          </p:cNvPr>
          <p:cNvSpPr txBox="1"/>
          <p:nvPr/>
        </p:nvSpPr>
        <p:spPr>
          <a:xfrm>
            <a:off x="21306553" y="7490767"/>
            <a:ext cx="800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defRPr sz="20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85</a:t>
            </a:r>
            <a:r>
              <a:rPr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%</a:t>
            </a:r>
          </a:p>
        </p:txBody>
      </p:sp>
      <p:sp>
        <p:nvSpPr>
          <p:cNvPr id="104" name="Placeholder">
            <a:extLst>
              <a:ext uri="{FF2B5EF4-FFF2-40B4-BE49-F238E27FC236}">
                <a16:creationId xmlns:a16="http://schemas.microsoft.com/office/drawing/2014/main" id="{93EF3AB0-8C3B-0741-8ACC-3975774F243E}"/>
              </a:ext>
            </a:extLst>
          </p:cNvPr>
          <p:cNvSpPr txBox="1"/>
          <p:nvPr/>
        </p:nvSpPr>
        <p:spPr>
          <a:xfrm>
            <a:off x="18317832" y="7490767"/>
            <a:ext cx="223407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2000" b="0">
                <a:solidFill>
                  <a:srgbClr val="8C8F99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Placeholder</a:t>
            </a:r>
          </a:p>
        </p:txBody>
      </p:sp>
      <p:sp>
        <p:nvSpPr>
          <p:cNvPr id="105" name="Rounded Rectangle">
            <a:extLst>
              <a:ext uri="{FF2B5EF4-FFF2-40B4-BE49-F238E27FC236}">
                <a16:creationId xmlns:a16="http://schemas.microsoft.com/office/drawing/2014/main" id="{E9CCB630-2DD1-8846-9B5E-08923E8D8D71}"/>
              </a:ext>
            </a:extLst>
          </p:cNvPr>
          <p:cNvSpPr/>
          <p:nvPr/>
        </p:nvSpPr>
        <p:spPr>
          <a:xfrm>
            <a:off x="18317832" y="9043603"/>
            <a:ext cx="3793290" cy="152467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6" name="Rounded Rectangle">
            <a:extLst>
              <a:ext uri="{FF2B5EF4-FFF2-40B4-BE49-F238E27FC236}">
                <a16:creationId xmlns:a16="http://schemas.microsoft.com/office/drawing/2014/main" id="{B0911F27-9F26-F047-8476-5963AD02CFFA}"/>
              </a:ext>
            </a:extLst>
          </p:cNvPr>
          <p:cNvSpPr/>
          <p:nvPr/>
        </p:nvSpPr>
        <p:spPr>
          <a:xfrm>
            <a:off x="18317832" y="9043603"/>
            <a:ext cx="2032484" cy="15246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7" name="13%">
            <a:extLst>
              <a:ext uri="{FF2B5EF4-FFF2-40B4-BE49-F238E27FC236}">
                <a16:creationId xmlns:a16="http://schemas.microsoft.com/office/drawing/2014/main" id="{2AF053CB-958D-2C44-9B87-43519339F1A7}"/>
              </a:ext>
            </a:extLst>
          </p:cNvPr>
          <p:cNvSpPr txBox="1"/>
          <p:nvPr/>
        </p:nvSpPr>
        <p:spPr>
          <a:xfrm>
            <a:off x="21306553" y="8464433"/>
            <a:ext cx="800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r">
              <a:defRPr sz="2000" b="0">
                <a:solidFill>
                  <a:srgbClr val="2D3640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55</a:t>
            </a:r>
            <a:r>
              <a:rPr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%</a:t>
            </a:r>
          </a:p>
        </p:txBody>
      </p:sp>
      <p:sp>
        <p:nvSpPr>
          <p:cNvPr id="108" name="Placeholder">
            <a:extLst>
              <a:ext uri="{FF2B5EF4-FFF2-40B4-BE49-F238E27FC236}">
                <a16:creationId xmlns:a16="http://schemas.microsoft.com/office/drawing/2014/main" id="{BCDAB07D-27DA-BB4B-B20D-465BD5529558}"/>
              </a:ext>
            </a:extLst>
          </p:cNvPr>
          <p:cNvSpPr txBox="1"/>
          <p:nvPr/>
        </p:nvSpPr>
        <p:spPr>
          <a:xfrm>
            <a:off x="18317832" y="8464433"/>
            <a:ext cx="223407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2000" b="0">
                <a:solidFill>
                  <a:srgbClr val="8C8F99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</a:lstStyle>
          <a:p>
            <a:r>
              <a:rPr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Placeholder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C5908C1-40CC-0340-9479-5B4C719E8760}"/>
              </a:ext>
            </a:extLst>
          </p:cNvPr>
          <p:cNvSpPr txBox="1"/>
          <p:nvPr/>
        </p:nvSpPr>
        <p:spPr>
          <a:xfrm>
            <a:off x="18317832" y="5614733"/>
            <a:ext cx="3778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</a:t>
            </a:r>
          </a:p>
        </p:txBody>
      </p:sp>
      <p:sp>
        <p:nvSpPr>
          <p:cNvPr id="100" name="CuadroTexto 351">
            <a:extLst>
              <a:ext uri="{FF2B5EF4-FFF2-40B4-BE49-F238E27FC236}">
                <a16:creationId xmlns:a16="http://schemas.microsoft.com/office/drawing/2014/main" id="{070FD2B4-BEA7-A944-97EE-5FD48301EA3A}"/>
              </a:ext>
            </a:extLst>
          </p:cNvPr>
          <p:cNvSpPr txBox="1"/>
          <p:nvPr/>
        </p:nvSpPr>
        <p:spPr>
          <a:xfrm>
            <a:off x="18317832" y="4902480"/>
            <a:ext cx="37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Four</a:t>
            </a:r>
          </a:p>
        </p:txBody>
      </p:sp>
      <p:graphicFrame>
        <p:nvGraphicFramePr>
          <p:cNvPr id="98" name="Chart 97">
            <a:extLst>
              <a:ext uri="{FF2B5EF4-FFF2-40B4-BE49-F238E27FC236}">
                <a16:creationId xmlns:a16="http://schemas.microsoft.com/office/drawing/2014/main" id="{F9A6C811-BBA2-494C-B5DA-4AE7F2E380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653406"/>
              </p:ext>
            </p:extLst>
          </p:nvPr>
        </p:nvGraphicFramePr>
        <p:xfrm>
          <a:off x="18631327" y="9786984"/>
          <a:ext cx="2884638" cy="2704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2903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280068-FFC8-A84D-9F7D-05340DF74D0E}"/>
              </a:ext>
            </a:extLst>
          </p:cNvPr>
          <p:cNvGrpSpPr/>
          <p:nvPr/>
        </p:nvGrpSpPr>
        <p:grpSpPr>
          <a:xfrm>
            <a:off x="16226522" y="5339479"/>
            <a:ext cx="6268602" cy="6268602"/>
            <a:chOff x="2159650" y="5282329"/>
            <a:chExt cx="6268602" cy="6268602"/>
          </a:xfrm>
        </p:grpSpPr>
        <p:sp>
          <p:nvSpPr>
            <p:cNvPr id="125" name="Freeform 3">
              <a:extLst>
                <a:ext uri="{FF2B5EF4-FFF2-40B4-BE49-F238E27FC236}">
                  <a16:creationId xmlns:a16="http://schemas.microsoft.com/office/drawing/2014/main" id="{799EA9E5-4F7E-5C43-A37F-75F88CD80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650" y="5282329"/>
              <a:ext cx="6268602" cy="6268602"/>
            </a:xfrm>
            <a:custGeom>
              <a:avLst/>
              <a:gdLst>
                <a:gd name="T0" fmla="*/ 6594 w 13188"/>
                <a:gd name="T1" fmla="*/ 0 h 13188"/>
                <a:gd name="T2" fmla="*/ 6594 w 13188"/>
                <a:gd name="T3" fmla="*/ 0 h 13188"/>
                <a:gd name="T4" fmla="*/ 13187 w 13188"/>
                <a:gd name="T5" fmla="*/ 6594 h 13188"/>
                <a:gd name="T6" fmla="*/ 6594 w 13188"/>
                <a:gd name="T7" fmla="*/ 13187 h 13188"/>
                <a:gd name="T8" fmla="*/ 0 w 13188"/>
                <a:gd name="T9" fmla="*/ 6594 h 13188"/>
                <a:gd name="T10" fmla="*/ 6594 w 13188"/>
                <a:gd name="T11" fmla="*/ 0 h 1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88" h="13188">
                  <a:moveTo>
                    <a:pt x="6594" y="0"/>
                  </a:moveTo>
                  <a:lnTo>
                    <a:pt x="6594" y="0"/>
                  </a:lnTo>
                  <a:cubicBezTo>
                    <a:pt x="10249" y="0"/>
                    <a:pt x="13187" y="2969"/>
                    <a:pt x="13187" y="6594"/>
                  </a:cubicBezTo>
                  <a:cubicBezTo>
                    <a:pt x="13187" y="10250"/>
                    <a:pt x="10249" y="13187"/>
                    <a:pt x="6594" y="13187"/>
                  </a:cubicBezTo>
                  <a:cubicBezTo>
                    <a:pt x="2969" y="13187"/>
                    <a:pt x="0" y="10250"/>
                    <a:pt x="0" y="6594"/>
                  </a:cubicBezTo>
                  <a:cubicBezTo>
                    <a:pt x="0" y="2969"/>
                    <a:pt x="2969" y="0"/>
                    <a:pt x="6594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8ABA53C-B87C-0344-B2E0-08A1E265184D}"/>
                </a:ext>
              </a:extLst>
            </p:cNvPr>
            <p:cNvGrpSpPr/>
            <p:nvPr/>
          </p:nvGrpSpPr>
          <p:grpSpPr>
            <a:xfrm>
              <a:off x="2396477" y="5460473"/>
              <a:ext cx="6029680" cy="5956325"/>
              <a:chOff x="2396477" y="5460473"/>
              <a:chExt cx="6029680" cy="5956325"/>
            </a:xfrm>
          </p:grpSpPr>
          <p:sp>
            <p:nvSpPr>
              <p:cNvPr id="126" name="Freeform 4">
                <a:extLst>
                  <a:ext uri="{FF2B5EF4-FFF2-40B4-BE49-F238E27FC236}">
                    <a16:creationId xmlns:a16="http://schemas.microsoft.com/office/drawing/2014/main" id="{8405405D-492D-C646-9393-3CB82D9E2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477" y="6143711"/>
                <a:ext cx="3045230" cy="5273087"/>
              </a:xfrm>
              <a:custGeom>
                <a:avLst/>
                <a:gdLst>
                  <a:gd name="T0" fmla="*/ 1625 w 6407"/>
                  <a:gd name="T1" fmla="*/ 63 h 11094"/>
                  <a:gd name="T2" fmla="*/ 2032 w 6407"/>
                  <a:gd name="T3" fmla="*/ 594 h 11094"/>
                  <a:gd name="T4" fmla="*/ 2313 w 6407"/>
                  <a:gd name="T5" fmla="*/ 375 h 11094"/>
                  <a:gd name="T6" fmla="*/ 2750 w 6407"/>
                  <a:gd name="T7" fmla="*/ 625 h 11094"/>
                  <a:gd name="T8" fmla="*/ 2719 w 6407"/>
                  <a:gd name="T9" fmla="*/ 31 h 11094"/>
                  <a:gd name="T10" fmla="*/ 3813 w 6407"/>
                  <a:gd name="T11" fmla="*/ 250 h 11094"/>
                  <a:gd name="T12" fmla="*/ 4438 w 6407"/>
                  <a:gd name="T13" fmla="*/ 875 h 11094"/>
                  <a:gd name="T14" fmla="*/ 4188 w 6407"/>
                  <a:gd name="T15" fmla="*/ 1125 h 11094"/>
                  <a:gd name="T16" fmla="*/ 3438 w 6407"/>
                  <a:gd name="T17" fmla="*/ 969 h 11094"/>
                  <a:gd name="T18" fmla="*/ 3594 w 6407"/>
                  <a:gd name="T19" fmla="*/ 656 h 11094"/>
                  <a:gd name="T20" fmla="*/ 3313 w 6407"/>
                  <a:gd name="T21" fmla="*/ 438 h 11094"/>
                  <a:gd name="T22" fmla="*/ 2875 w 6407"/>
                  <a:gd name="T23" fmla="*/ 750 h 11094"/>
                  <a:gd name="T24" fmla="*/ 3000 w 6407"/>
                  <a:gd name="T25" fmla="*/ 969 h 11094"/>
                  <a:gd name="T26" fmla="*/ 2344 w 6407"/>
                  <a:gd name="T27" fmla="*/ 1313 h 11094"/>
                  <a:gd name="T28" fmla="*/ 3157 w 6407"/>
                  <a:gd name="T29" fmla="*/ 1906 h 11094"/>
                  <a:gd name="T30" fmla="*/ 3375 w 6407"/>
                  <a:gd name="T31" fmla="*/ 1719 h 11094"/>
                  <a:gd name="T32" fmla="*/ 3688 w 6407"/>
                  <a:gd name="T33" fmla="*/ 1094 h 11094"/>
                  <a:gd name="T34" fmla="*/ 4500 w 6407"/>
                  <a:gd name="T35" fmla="*/ 1500 h 11094"/>
                  <a:gd name="T36" fmla="*/ 4907 w 6407"/>
                  <a:gd name="T37" fmla="*/ 2219 h 11094"/>
                  <a:gd name="T38" fmla="*/ 4875 w 6407"/>
                  <a:gd name="T39" fmla="*/ 2438 h 11094"/>
                  <a:gd name="T40" fmla="*/ 4532 w 6407"/>
                  <a:gd name="T41" fmla="*/ 2250 h 11094"/>
                  <a:gd name="T42" fmla="*/ 4063 w 6407"/>
                  <a:gd name="T43" fmla="*/ 2406 h 11094"/>
                  <a:gd name="T44" fmla="*/ 4563 w 6407"/>
                  <a:gd name="T45" fmla="*/ 2563 h 11094"/>
                  <a:gd name="T46" fmla="*/ 4125 w 6407"/>
                  <a:gd name="T47" fmla="*/ 2750 h 11094"/>
                  <a:gd name="T48" fmla="*/ 3657 w 6407"/>
                  <a:gd name="T49" fmla="*/ 3250 h 11094"/>
                  <a:gd name="T50" fmla="*/ 3282 w 6407"/>
                  <a:gd name="T51" fmla="*/ 4313 h 11094"/>
                  <a:gd name="T52" fmla="*/ 2625 w 6407"/>
                  <a:gd name="T53" fmla="*/ 4094 h 11094"/>
                  <a:gd name="T54" fmla="*/ 2094 w 6407"/>
                  <a:gd name="T55" fmla="*/ 4812 h 11094"/>
                  <a:gd name="T56" fmla="*/ 2781 w 6407"/>
                  <a:gd name="T57" fmla="*/ 5062 h 11094"/>
                  <a:gd name="T58" fmla="*/ 3094 w 6407"/>
                  <a:gd name="T59" fmla="*/ 5937 h 11094"/>
                  <a:gd name="T60" fmla="*/ 3875 w 6407"/>
                  <a:gd name="T61" fmla="*/ 5687 h 11094"/>
                  <a:gd name="T62" fmla="*/ 4282 w 6407"/>
                  <a:gd name="T63" fmla="*/ 5937 h 11094"/>
                  <a:gd name="T64" fmla="*/ 4625 w 6407"/>
                  <a:gd name="T65" fmla="*/ 6062 h 11094"/>
                  <a:gd name="T66" fmla="*/ 5188 w 6407"/>
                  <a:gd name="T67" fmla="*/ 6843 h 11094"/>
                  <a:gd name="T68" fmla="*/ 5657 w 6407"/>
                  <a:gd name="T69" fmla="*/ 6937 h 11094"/>
                  <a:gd name="T70" fmla="*/ 6124 w 6407"/>
                  <a:gd name="T71" fmla="*/ 7999 h 11094"/>
                  <a:gd name="T72" fmla="*/ 5469 w 6407"/>
                  <a:gd name="T73" fmla="*/ 9155 h 11094"/>
                  <a:gd name="T74" fmla="*/ 4782 w 6407"/>
                  <a:gd name="T75" fmla="*/ 9780 h 11094"/>
                  <a:gd name="T76" fmla="*/ 4438 w 6407"/>
                  <a:gd name="T77" fmla="*/ 10593 h 11094"/>
                  <a:gd name="T78" fmla="*/ 3657 w 6407"/>
                  <a:gd name="T79" fmla="*/ 10905 h 11094"/>
                  <a:gd name="T80" fmla="*/ 3782 w 6407"/>
                  <a:gd name="T81" fmla="*/ 9999 h 11094"/>
                  <a:gd name="T82" fmla="*/ 3938 w 6407"/>
                  <a:gd name="T83" fmla="*/ 8530 h 11094"/>
                  <a:gd name="T84" fmla="*/ 3219 w 6407"/>
                  <a:gd name="T85" fmla="*/ 7124 h 11094"/>
                  <a:gd name="T86" fmla="*/ 3282 w 6407"/>
                  <a:gd name="T87" fmla="*/ 6062 h 11094"/>
                  <a:gd name="T88" fmla="*/ 2657 w 6407"/>
                  <a:gd name="T89" fmla="*/ 5593 h 11094"/>
                  <a:gd name="T90" fmla="*/ 1813 w 6407"/>
                  <a:gd name="T91" fmla="*/ 5187 h 11094"/>
                  <a:gd name="T92" fmla="*/ 938 w 6407"/>
                  <a:gd name="T93" fmla="*/ 3938 h 11094"/>
                  <a:gd name="T94" fmla="*/ 1000 w 6407"/>
                  <a:gd name="T95" fmla="*/ 4406 h 11094"/>
                  <a:gd name="T96" fmla="*/ 344 w 6407"/>
                  <a:gd name="T97" fmla="*/ 3313 h 11094"/>
                  <a:gd name="T98" fmla="*/ 1375 w 6407"/>
                  <a:gd name="T99" fmla="*/ 219 h 11094"/>
                  <a:gd name="T100" fmla="*/ 3125 w 6407"/>
                  <a:gd name="T101" fmla="*/ 2719 h 11094"/>
                  <a:gd name="T102" fmla="*/ 2938 w 6407"/>
                  <a:gd name="T103" fmla="*/ 2500 h 11094"/>
                  <a:gd name="T104" fmla="*/ 3250 w 6407"/>
                  <a:gd name="T105" fmla="*/ 2969 h 11094"/>
                  <a:gd name="T106" fmla="*/ 3157 w 6407"/>
                  <a:gd name="T107" fmla="*/ 3000 h 11094"/>
                  <a:gd name="T108" fmla="*/ 2938 w 6407"/>
                  <a:gd name="T109" fmla="*/ 2438 h 11094"/>
                  <a:gd name="T110" fmla="*/ 157 w 6407"/>
                  <a:gd name="T111" fmla="*/ 2156 h 1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07" h="11094">
                    <a:moveTo>
                      <a:pt x="1375" y="219"/>
                    </a:moveTo>
                    <a:lnTo>
                      <a:pt x="1375" y="219"/>
                    </a:lnTo>
                    <a:cubicBezTo>
                      <a:pt x="1375" y="219"/>
                      <a:pt x="1375" y="250"/>
                      <a:pt x="1407" y="281"/>
                    </a:cubicBezTo>
                    <a:cubicBezTo>
                      <a:pt x="1438" y="313"/>
                      <a:pt x="1407" y="250"/>
                      <a:pt x="1407" y="188"/>
                    </a:cubicBezTo>
                    <a:cubicBezTo>
                      <a:pt x="1438" y="125"/>
                      <a:pt x="1469" y="94"/>
                      <a:pt x="1500" y="63"/>
                    </a:cubicBezTo>
                    <a:lnTo>
                      <a:pt x="1500" y="63"/>
                    </a:lnTo>
                    <a:cubicBezTo>
                      <a:pt x="1563" y="63"/>
                      <a:pt x="1625" y="31"/>
                      <a:pt x="1625" y="63"/>
                    </a:cubicBezTo>
                    <a:cubicBezTo>
                      <a:pt x="1656" y="94"/>
                      <a:pt x="1563" y="156"/>
                      <a:pt x="1594" y="219"/>
                    </a:cubicBezTo>
                    <a:cubicBezTo>
                      <a:pt x="1656" y="281"/>
                      <a:pt x="1688" y="313"/>
                      <a:pt x="1750" y="313"/>
                    </a:cubicBezTo>
                    <a:cubicBezTo>
                      <a:pt x="1782" y="313"/>
                      <a:pt x="1906" y="344"/>
                      <a:pt x="1844" y="406"/>
                    </a:cubicBezTo>
                    <a:cubicBezTo>
                      <a:pt x="1813" y="500"/>
                      <a:pt x="1688" y="500"/>
                      <a:pt x="1625" y="500"/>
                    </a:cubicBezTo>
                    <a:cubicBezTo>
                      <a:pt x="1594" y="500"/>
                      <a:pt x="1532" y="531"/>
                      <a:pt x="1532" y="563"/>
                    </a:cubicBezTo>
                    <a:cubicBezTo>
                      <a:pt x="1563" y="625"/>
                      <a:pt x="1656" y="594"/>
                      <a:pt x="1719" y="594"/>
                    </a:cubicBezTo>
                    <a:cubicBezTo>
                      <a:pt x="1782" y="594"/>
                      <a:pt x="1969" y="625"/>
                      <a:pt x="2032" y="594"/>
                    </a:cubicBezTo>
                    <a:cubicBezTo>
                      <a:pt x="2094" y="563"/>
                      <a:pt x="2063" y="469"/>
                      <a:pt x="2000" y="469"/>
                    </a:cubicBezTo>
                    <a:cubicBezTo>
                      <a:pt x="1969" y="438"/>
                      <a:pt x="2000" y="375"/>
                      <a:pt x="2063" y="406"/>
                    </a:cubicBezTo>
                    <a:cubicBezTo>
                      <a:pt x="2125" y="406"/>
                      <a:pt x="2188" y="375"/>
                      <a:pt x="2157" y="406"/>
                    </a:cubicBezTo>
                    <a:cubicBezTo>
                      <a:pt x="2157" y="438"/>
                      <a:pt x="2157" y="469"/>
                      <a:pt x="2157" y="531"/>
                    </a:cubicBezTo>
                    <a:cubicBezTo>
                      <a:pt x="2157" y="594"/>
                      <a:pt x="2188" y="656"/>
                      <a:pt x="2219" y="625"/>
                    </a:cubicBezTo>
                    <a:cubicBezTo>
                      <a:pt x="2282" y="625"/>
                      <a:pt x="2250" y="563"/>
                      <a:pt x="2313" y="563"/>
                    </a:cubicBezTo>
                    <a:cubicBezTo>
                      <a:pt x="2344" y="531"/>
                      <a:pt x="2344" y="469"/>
                      <a:pt x="2313" y="375"/>
                    </a:cubicBezTo>
                    <a:cubicBezTo>
                      <a:pt x="2282" y="313"/>
                      <a:pt x="2282" y="281"/>
                      <a:pt x="2282" y="250"/>
                    </a:cubicBezTo>
                    <a:cubicBezTo>
                      <a:pt x="2282" y="188"/>
                      <a:pt x="2344" y="188"/>
                      <a:pt x="2375" y="219"/>
                    </a:cubicBezTo>
                    <a:cubicBezTo>
                      <a:pt x="2407" y="281"/>
                      <a:pt x="2469" y="344"/>
                      <a:pt x="2469" y="344"/>
                    </a:cubicBezTo>
                    <a:cubicBezTo>
                      <a:pt x="2469" y="344"/>
                      <a:pt x="2532" y="406"/>
                      <a:pt x="2563" y="469"/>
                    </a:cubicBezTo>
                    <a:cubicBezTo>
                      <a:pt x="2563" y="531"/>
                      <a:pt x="2594" y="500"/>
                      <a:pt x="2625" y="469"/>
                    </a:cubicBezTo>
                    <a:cubicBezTo>
                      <a:pt x="2688" y="438"/>
                      <a:pt x="2688" y="438"/>
                      <a:pt x="2719" y="469"/>
                    </a:cubicBezTo>
                    <a:cubicBezTo>
                      <a:pt x="2781" y="531"/>
                      <a:pt x="2750" y="594"/>
                      <a:pt x="2750" y="625"/>
                    </a:cubicBezTo>
                    <a:cubicBezTo>
                      <a:pt x="2750" y="656"/>
                      <a:pt x="2813" y="625"/>
                      <a:pt x="2813" y="563"/>
                    </a:cubicBezTo>
                    <a:cubicBezTo>
                      <a:pt x="2813" y="531"/>
                      <a:pt x="2875" y="531"/>
                      <a:pt x="2907" y="500"/>
                    </a:cubicBezTo>
                    <a:cubicBezTo>
                      <a:pt x="2938" y="500"/>
                      <a:pt x="2938" y="406"/>
                      <a:pt x="2938" y="406"/>
                    </a:cubicBezTo>
                    <a:cubicBezTo>
                      <a:pt x="2938" y="406"/>
                      <a:pt x="2844" y="375"/>
                      <a:pt x="2781" y="375"/>
                    </a:cubicBezTo>
                    <a:cubicBezTo>
                      <a:pt x="2688" y="406"/>
                      <a:pt x="2688" y="375"/>
                      <a:pt x="2625" y="313"/>
                    </a:cubicBezTo>
                    <a:cubicBezTo>
                      <a:pt x="2563" y="281"/>
                      <a:pt x="2594" y="219"/>
                      <a:pt x="2563" y="188"/>
                    </a:cubicBezTo>
                    <a:cubicBezTo>
                      <a:pt x="2532" y="125"/>
                      <a:pt x="2657" y="94"/>
                      <a:pt x="2719" y="31"/>
                    </a:cubicBezTo>
                    <a:cubicBezTo>
                      <a:pt x="2813" y="0"/>
                      <a:pt x="2875" y="31"/>
                      <a:pt x="2875" y="156"/>
                    </a:cubicBezTo>
                    <a:cubicBezTo>
                      <a:pt x="2844" y="250"/>
                      <a:pt x="2844" y="250"/>
                      <a:pt x="2938" y="219"/>
                    </a:cubicBezTo>
                    <a:cubicBezTo>
                      <a:pt x="3000" y="188"/>
                      <a:pt x="2907" y="94"/>
                      <a:pt x="2969" y="94"/>
                    </a:cubicBezTo>
                    <a:cubicBezTo>
                      <a:pt x="3000" y="94"/>
                      <a:pt x="3094" y="63"/>
                      <a:pt x="3125" y="63"/>
                    </a:cubicBezTo>
                    <a:cubicBezTo>
                      <a:pt x="3188" y="63"/>
                      <a:pt x="3375" y="31"/>
                      <a:pt x="3407" y="31"/>
                    </a:cubicBezTo>
                    <a:cubicBezTo>
                      <a:pt x="3469" y="31"/>
                      <a:pt x="3532" y="94"/>
                      <a:pt x="3594" y="125"/>
                    </a:cubicBezTo>
                    <a:cubicBezTo>
                      <a:pt x="3625" y="188"/>
                      <a:pt x="3782" y="219"/>
                      <a:pt x="3813" y="250"/>
                    </a:cubicBezTo>
                    <a:cubicBezTo>
                      <a:pt x="3844" y="281"/>
                      <a:pt x="4094" y="313"/>
                      <a:pt x="4125" y="344"/>
                    </a:cubicBezTo>
                    <a:cubicBezTo>
                      <a:pt x="4125" y="344"/>
                      <a:pt x="4125" y="438"/>
                      <a:pt x="4157" y="500"/>
                    </a:cubicBezTo>
                    <a:cubicBezTo>
                      <a:pt x="4188" y="594"/>
                      <a:pt x="4250" y="531"/>
                      <a:pt x="4282" y="531"/>
                    </a:cubicBezTo>
                    <a:cubicBezTo>
                      <a:pt x="4282" y="531"/>
                      <a:pt x="4375" y="594"/>
                      <a:pt x="4407" y="625"/>
                    </a:cubicBezTo>
                    <a:cubicBezTo>
                      <a:pt x="4438" y="656"/>
                      <a:pt x="4594" y="688"/>
                      <a:pt x="4594" y="688"/>
                    </a:cubicBezTo>
                    <a:cubicBezTo>
                      <a:pt x="4594" y="688"/>
                      <a:pt x="4563" y="781"/>
                      <a:pt x="4532" y="781"/>
                    </a:cubicBezTo>
                    <a:cubicBezTo>
                      <a:pt x="4532" y="813"/>
                      <a:pt x="4469" y="844"/>
                      <a:pt x="4438" y="875"/>
                    </a:cubicBezTo>
                    <a:cubicBezTo>
                      <a:pt x="4407" y="906"/>
                      <a:pt x="4375" y="844"/>
                      <a:pt x="4313" y="813"/>
                    </a:cubicBezTo>
                    <a:cubicBezTo>
                      <a:pt x="4282" y="781"/>
                      <a:pt x="4188" y="750"/>
                      <a:pt x="4188" y="781"/>
                    </a:cubicBezTo>
                    <a:cubicBezTo>
                      <a:pt x="4157" y="781"/>
                      <a:pt x="4188" y="813"/>
                      <a:pt x="4188" y="844"/>
                    </a:cubicBezTo>
                    <a:cubicBezTo>
                      <a:pt x="4188" y="875"/>
                      <a:pt x="4282" y="906"/>
                      <a:pt x="4313" y="938"/>
                    </a:cubicBezTo>
                    <a:cubicBezTo>
                      <a:pt x="4375" y="1000"/>
                      <a:pt x="4344" y="1031"/>
                      <a:pt x="4344" y="1094"/>
                    </a:cubicBezTo>
                    <a:cubicBezTo>
                      <a:pt x="4375" y="1156"/>
                      <a:pt x="4313" y="1063"/>
                      <a:pt x="4250" y="1063"/>
                    </a:cubicBezTo>
                    <a:cubicBezTo>
                      <a:pt x="4188" y="1031"/>
                      <a:pt x="4188" y="1125"/>
                      <a:pt x="4188" y="1125"/>
                    </a:cubicBezTo>
                    <a:cubicBezTo>
                      <a:pt x="4188" y="1125"/>
                      <a:pt x="4125" y="1125"/>
                      <a:pt x="4094" y="1125"/>
                    </a:cubicBezTo>
                    <a:cubicBezTo>
                      <a:pt x="4032" y="1125"/>
                      <a:pt x="4094" y="1125"/>
                      <a:pt x="4032" y="1063"/>
                    </a:cubicBezTo>
                    <a:cubicBezTo>
                      <a:pt x="3938" y="1000"/>
                      <a:pt x="3969" y="1094"/>
                      <a:pt x="3938" y="1063"/>
                    </a:cubicBezTo>
                    <a:cubicBezTo>
                      <a:pt x="3907" y="1031"/>
                      <a:pt x="3875" y="969"/>
                      <a:pt x="3844" y="1000"/>
                    </a:cubicBezTo>
                    <a:cubicBezTo>
                      <a:pt x="3813" y="1000"/>
                      <a:pt x="3782" y="938"/>
                      <a:pt x="3719" y="938"/>
                    </a:cubicBezTo>
                    <a:cubicBezTo>
                      <a:pt x="3688" y="938"/>
                      <a:pt x="3563" y="906"/>
                      <a:pt x="3532" y="938"/>
                    </a:cubicBezTo>
                    <a:cubicBezTo>
                      <a:pt x="3500" y="938"/>
                      <a:pt x="3469" y="938"/>
                      <a:pt x="3438" y="969"/>
                    </a:cubicBezTo>
                    <a:cubicBezTo>
                      <a:pt x="3407" y="969"/>
                      <a:pt x="3375" y="844"/>
                      <a:pt x="3407" y="813"/>
                    </a:cubicBezTo>
                    <a:cubicBezTo>
                      <a:pt x="3438" y="781"/>
                      <a:pt x="3469" y="750"/>
                      <a:pt x="3532" y="781"/>
                    </a:cubicBezTo>
                    <a:cubicBezTo>
                      <a:pt x="3625" y="813"/>
                      <a:pt x="3625" y="781"/>
                      <a:pt x="3625" y="750"/>
                    </a:cubicBezTo>
                    <a:cubicBezTo>
                      <a:pt x="3657" y="719"/>
                      <a:pt x="3688" y="656"/>
                      <a:pt x="3750" y="625"/>
                    </a:cubicBezTo>
                    <a:cubicBezTo>
                      <a:pt x="3844" y="594"/>
                      <a:pt x="3750" y="594"/>
                      <a:pt x="3719" y="563"/>
                    </a:cubicBezTo>
                    <a:cubicBezTo>
                      <a:pt x="3688" y="563"/>
                      <a:pt x="3688" y="531"/>
                      <a:pt x="3657" y="563"/>
                    </a:cubicBezTo>
                    <a:cubicBezTo>
                      <a:pt x="3625" y="625"/>
                      <a:pt x="3594" y="656"/>
                      <a:pt x="3594" y="656"/>
                    </a:cubicBezTo>
                    <a:cubicBezTo>
                      <a:pt x="3594" y="656"/>
                      <a:pt x="3563" y="656"/>
                      <a:pt x="3500" y="656"/>
                    </a:cubicBezTo>
                    <a:cubicBezTo>
                      <a:pt x="3438" y="656"/>
                      <a:pt x="3469" y="625"/>
                      <a:pt x="3500" y="594"/>
                    </a:cubicBezTo>
                    <a:cubicBezTo>
                      <a:pt x="3532" y="594"/>
                      <a:pt x="3563" y="500"/>
                      <a:pt x="3532" y="469"/>
                    </a:cubicBezTo>
                    <a:cubicBezTo>
                      <a:pt x="3500" y="438"/>
                      <a:pt x="3500" y="438"/>
                      <a:pt x="3438" y="438"/>
                    </a:cubicBezTo>
                    <a:cubicBezTo>
                      <a:pt x="3375" y="469"/>
                      <a:pt x="3438" y="406"/>
                      <a:pt x="3375" y="375"/>
                    </a:cubicBezTo>
                    <a:cubicBezTo>
                      <a:pt x="3344" y="344"/>
                      <a:pt x="3375" y="375"/>
                      <a:pt x="3375" y="406"/>
                    </a:cubicBezTo>
                    <a:cubicBezTo>
                      <a:pt x="3375" y="438"/>
                      <a:pt x="3313" y="438"/>
                      <a:pt x="3313" y="438"/>
                    </a:cubicBezTo>
                    <a:lnTo>
                      <a:pt x="3219" y="438"/>
                    </a:lnTo>
                    <a:cubicBezTo>
                      <a:pt x="3188" y="469"/>
                      <a:pt x="3125" y="500"/>
                      <a:pt x="3125" y="500"/>
                    </a:cubicBezTo>
                    <a:cubicBezTo>
                      <a:pt x="3157" y="531"/>
                      <a:pt x="3219" y="531"/>
                      <a:pt x="3219" y="594"/>
                    </a:cubicBezTo>
                    <a:cubicBezTo>
                      <a:pt x="3250" y="688"/>
                      <a:pt x="3157" y="688"/>
                      <a:pt x="3125" y="688"/>
                    </a:cubicBezTo>
                    <a:cubicBezTo>
                      <a:pt x="3125" y="719"/>
                      <a:pt x="3063" y="750"/>
                      <a:pt x="3063" y="750"/>
                    </a:cubicBezTo>
                    <a:cubicBezTo>
                      <a:pt x="3063" y="750"/>
                      <a:pt x="2969" y="719"/>
                      <a:pt x="2938" y="719"/>
                    </a:cubicBezTo>
                    <a:cubicBezTo>
                      <a:pt x="2875" y="719"/>
                      <a:pt x="2844" y="719"/>
                      <a:pt x="2875" y="750"/>
                    </a:cubicBezTo>
                    <a:cubicBezTo>
                      <a:pt x="2875" y="781"/>
                      <a:pt x="2907" y="781"/>
                      <a:pt x="2907" y="781"/>
                    </a:cubicBezTo>
                    <a:cubicBezTo>
                      <a:pt x="2938" y="781"/>
                      <a:pt x="2938" y="813"/>
                      <a:pt x="3000" y="781"/>
                    </a:cubicBezTo>
                    <a:cubicBezTo>
                      <a:pt x="3032" y="781"/>
                      <a:pt x="3032" y="750"/>
                      <a:pt x="3063" y="813"/>
                    </a:cubicBezTo>
                    <a:cubicBezTo>
                      <a:pt x="3125" y="875"/>
                      <a:pt x="3157" y="875"/>
                      <a:pt x="3250" y="938"/>
                    </a:cubicBezTo>
                    <a:cubicBezTo>
                      <a:pt x="3313" y="969"/>
                      <a:pt x="3219" y="1031"/>
                      <a:pt x="3188" y="1031"/>
                    </a:cubicBezTo>
                    <a:cubicBezTo>
                      <a:pt x="3157" y="1031"/>
                      <a:pt x="3157" y="1000"/>
                      <a:pt x="3125" y="938"/>
                    </a:cubicBezTo>
                    <a:cubicBezTo>
                      <a:pt x="3094" y="906"/>
                      <a:pt x="3000" y="969"/>
                      <a:pt x="3000" y="969"/>
                    </a:cubicBezTo>
                    <a:cubicBezTo>
                      <a:pt x="3000" y="969"/>
                      <a:pt x="2938" y="1000"/>
                      <a:pt x="2907" y="1000"/>
                    </a:cubicBezTo>
                    <a:cubicBezTo>
                      <a:pt x="2844" y="1000"/>
                      <a:pt x="2813" y="1000"/>
                      <a:pt x="2875" y="938"/>
                    </a:cubicBezTo>
                    <a:cubicBezTo>
                      <a:pt x="2938" y="906"/>
                      <a:pt x="2813" y="875"/>
                      <a:pt x="2813" y="813"/>
                    </a:cubicBezTo>
                    <a:cubicBezTo>
                      <a:pt x="2813" y="719"/>
                      <a:pt x="2781" y="938"/>
                      <a:pt x="2781" y="969"/>
                    </a:cubicBezTo>
                    <a:cubicBezTo>
                      <a:pt x="2781" y="1031"/>
                      <a:pt x="2750" y="938"/>
                      <a:pt x="2657" y="938"/>
                    </a:cubicBezTo>
                    <a:cubicBezTo>
                      <a:pt x="2563" y="969"/>
                      <a:pt x="2563" y="1000"/>
                      <a:pt x="2438" y="1125"/>
                    </a:cubicBezTo>
                    <a:cubicBezTo>
                      <a:pt x="2313" y="1219"/>
                      <a:pt x="2344" y="1219"/>
                      <a:pt x="2344" y="1313"/>
                    </a:cubicBezTo>
                    <a:cubicBezTo>
                      <a:pt x="2375" y="1406"/>
                      <a:pt x="2344" y="1438"/>
                      <a:pt x="2375" y="1438"/>
                    </a:cubicBezTo>
                    <a:cubicBezTo>
                      <a:pt x="2438" y="1469"/>
                      <a:pt x="2407" y="1563"/>
                      <a:pt x="2469" y="1563"/>
                    </a:cubicBezTo>
                    <a:cubicBezTo>
                      <a:pt x="2500" y="1563"/>
                      <a:pt x="2532" y="1531"/>
                      <a:pt x="2625" y="1563"/>
                    </a:cubicBezTo>
                    <a:cubicBezTo>
                      <a:pt x="2688" y="1625"/>
                      <a:pt x="2719" y="1656"/>
                      <a:pt x="2844" y="1656"/>
                    </a:cubicBezTo>
                    <a:cubicBezTo>
                      <a:pt x="2938" y="1688"/>
                      <a:pt x="2969" y="1688"/>
                      <a:pt x="3032" y="1656"/>
                    </a:cubicBezTo>
                    <a:cubicBezTo>
                      <a:pt x="3094" y="1656"/>
                      <a:pt x="3125" y="1719"/>
                      <a:pt x="3125" y="1781"/>
                    </a:cubicBezTo>
                    <a:cubicBezTo>
                      <a:pt x="3125" y="1844"/>
                      <a:pt x="3157" y="1844"/>
                      <a:pt x="3157" y="1906"/>
                    </a:cubicBezTo>
                    <a:cubicBezTo>
                      <a:pt x="3157" y="1969"/>
                      <a:pt x="3219" y="1844"/>
                      <a:pt x="3219" y="1844"/>
                    </a:cubicBezTo>
                    <a:cubicBezTo>
                      <a:pt x="3219" y="1844"/>
                      <a:pt x="3250" y="1969"/>
                      <a:pt x="3219" y="1969"/>
                    </a:cubicBezTo>
                    <a:cubicBezTo>
                      <a:pt x="3219" y="2000"/>
                      <a:pt x="3250" y="2063"/>
                      <a:pt x="3282" y="2063"/>
                    </a:cubicBezTo>
                    <a:cubicBezTo>
                      <a:pt x="3282" y="2063"/>
                      <a:pt x="3344" y="2094"/>
                      <a:pt x="3375" y="2031"/>
                    </a:cubicBezTo>
                    <a:cubicBezTo>
                      <a:pt x="3407" y="2000"/>
                      <a:pt x="3344" y="1875"/>
                      <a:pt x="3344" y="1844"/>
                    </a:cubicBezTo>
                    <a:cubicBezTo>
                      <a:pt x="3344" y="1781"/>
                      <a:pt x="3313" y="1781"/>
                      <a:pt x="3313" y="1719"/>
                    </a:cubicBezTo>
                    <a:cubicBezTo>
                      <a:pt x="3282" y="1688"/>
                      <a:pt x="3344" y="1656"/>
                      <a:pt x="3375" y="1719"/>
                    </a:cubicBezTo>
                    <a:cubicBezTo>
                      <a:pt x="3407" y="1750"/>
                      <a:pt x="3438" y="1719"/>
                      <a:pt x="3469" y="1688"/>
                    </a:cubicBezTo>
                    <a:cubicBezTo>
                      <a:pt x="3532" y="1656"/>
                      <a:pt x="3532" y="1563"/>
                      <a:pt x="3532" y="1563"/>
                    </a:cubicBezTo>
                    <a:cubicBezTo>
                      <a:pt x="3532" y="1563"/>
                      <a:pt x="3438" y="1438"/>
                      <a:pt x="3407" y="1406"/>
                    </a:cubicBezTo>
                    <a:cubicBezTo>
                      <a:pt x="3344" y="1375"/>
                      <a:pt x="3375" y="1375"/>
                      <a:pt x="3407" y="1375"/>
                    </a:cubicBezTo>
                    <a:cubicBezTo>
                      <a:pt x="3469" y="1344"/>
                      <a:pt x="3407" y="1313"/>
                      <a:pt x="3438" y="1250"/>
                    </a:cubicBezTo>
                    <a:cubicBezTo>
                      <a:pt x="3438" y="1156"/>
                      <a:pt x="3438" y="1094"/>
                      <a:pt x="3469" y="1094"/>
                    </a:cubicBezTo>
                    <a:cubicBezTo>
                      <a:pt x="3500" y="1094"/>
                      <a:pt x="3594" y="1063"/>
                      <a:pt x="3688" y="1094"/>
                    </a:cubicBezTo>
                    <a:cubicBezTo>
                      <a:pt x="3782" y="1094"/>
                      <a:pt x="3813" y="1188"/>
                      <a:pt x="3875" y="1188"/>
                    </a:cubicBezTo>
                    <a:cubicBezTo>
                      <a:pt x="3938" y="1188"/>
                      <a:pt x="4032" y="1219"/>
                      <a:pt x="4032" y="1250"/>
                    </a:cubicBezTo>
                    <a:cubicBezTo>
                      <a:pt x="4063" y="1281"/>
                      <a:pt x="3938" y="1313"/>
                      <a:pt x="3969" y="1375"/>
                    </a:cubicBezTo>
                    <a:cubicBezTo>
                      <a:pt x="4032" y="1438"/>
                      <a:pt x="4063" y="1406"/>
                      <a:pt x="4125" y="1438"/>
                    </a:cubicBezTo>
                    <a:cubicBezTo>
                      <a:pt x="4157" y="1469"/>
                      <a:pt x="4188" y="1438"/>
                      <a:pt x="4250" y="1344"/>
                    </a:cubicBezTo>
                    <a:cubicBezTo>
                      <a:pt x="4313" y="1250"/>
                      <a:pt x="4313" y="1250"/>
                      <a:pt x="4344" y="1250"/>
                    </a:cubicBezTo>
                    <a:cubicBezTo>
                      <a:pt x="4344" y="1281"/>
                      <a:pt x="4469" y="1438"/>
                      <a:pt x="4500" y="1500"/>
                    </a:cubicBezTo>
                    <a:cubicBezTo>
                      <a:pt x="4532" y="1531"/>
                      <a:pt x="4563" y="1625"/>
                      <a:pt x="4563" y="1688"/>
                    </a:cubicBezTo>
                    <a:cubicBezTo>
                      <a:pt x="4563" y="1719"/>
                      <a:pt x="4688" y="1688"/>
                      <a:pt x="4688" y="1688"/>
                    </a:cubicBezTo>
                    <a:cubicBezTo>
                      <a:pt x="4719" y="1688"/>
                      <a:pt x="4813" y="1781"/>
                      <a:pt x="4813" y="1813"/>
                    </a:cubicBezTo>
                    <a:cubicBezTo>
                      <a:pt x="4844" y="1875"/>
                      <a:pt x="4844" y="1875"/>
                      <a:pt x="4938" y="1906"/>
                    </a:cubicBezTo>
                    <a:cubicBezTo>
                      <a:pt x="5000" y="1938"/>
                      <a:pt x="4938" y="2031"/>
                      <a:pt x="4907" y="2063"/>
                    </a:cubicBezTo>
                    <a:cubicBezTo>
                      <a:pt x="4907" y="2125"/>
                      <a:pt x="4875" y="2125"/>
                      <a:pt x="4875" y="2188"/>
                    </a:cubicBezTo>
                    <a:cubicBezTo>
                      <a:pt x="4844" y="2250"/>
                      <a:pt x="4875" y="2188"/>
                      <a:pt x="4907" y="2219"/>
                    </a:cubicBezTo>
                    <a:cubicBezTo>
                      <a:pt x="4938" y="2219"/>
                      <a:pt x="4938" y="2250"/>
                      <a:pt x="4969" y="2250"/>
                    </a:cubicBezTo>
                    <a:cubicBezTo>
                      <a:pt x="5032" y="2219"/>
                      <a:pt x="5063" y="2250"/>
                      <a:pt x="5063" y="2281"/>
                    </a:cubicBezTo>
                    <a:cubicBezTo>
                      <a:pt x="5094" y="2344"/>
                      <a:pt x="5094" y="2375"/>
                      <a:pt x="5125" y="2406"/>
                    </a:cubicBezTo>
                    <a:cubicBezTo>
                      <a:pt x="5157" y="2469"/>
                      <a:pt x="5125" y="2531"/>
                      <a:pt x="5094" y="2469"/>
                    </a:cubicBezTo>
                    <a:cubicBezTo>
                      <a:pt x="5094" y="2438"/>
                      <a:pt x="5000" y="2469"/>
                      <a:pt x="5000" y="2469"/>
                    </a:cubicBezTo>
                    <a:lnTo>
                      <a:pt x="4969" y="2500"/>
                    </a:lnTo>
                    <a:cubicBezTo>
                      <a:pt x="4938" y="2469"/>
                      <a:pt x="4938" y="2438"/>
                      <a:pt x="4875" y="2438"/>
                    </a:cubicBezTo>
                    <a:cubicBezTo>
                      <a:pt x="4844" y="2469"/>
                      <a:pt x="4813" y="2438"/>
                      <a:pt x="4750" y="2469"/>
                    </a:cubicBezTo>
                    <a:cubicBezTo>
                      <a:pt x="4719" y="2469"/>
                      <a:pt x="4688" y="2438"/>
                      <a:pt x="4719" y="2406"/>
                    </a:cubicBezTo>
                    <a:cubicBezTo>
                      <a:pt x="4750" y="2375"/>
                      <a:pt x="4750" y="2250"/>
                      <a:pt x="4813" y="2188"/>
                    </a:cubicBezTo>
                    <a:cubicBezTo>
                      <a:pt x="4875" y="2156"/>
                      <a:pt x="4844" y="2094"/>
                      <a:pt x="4813" y="2094"/>
                    </a:cubicBezTo>
                    <a:cubicBezTo>
                      <a:pt x="4782" y="2094"/>
                      <a:pt x="4750" y="2156"/>
                      <a:pt x="4719" y="2156"/>
                    </a:cubicBezTo>
                    <a:cubicBezTo>
                      <a:pt x="4719" y="2188"/>
                      <a:pt x="4625" y="2125"/>
                      <a:pt x="4594" y="2188"/>
                    </a:cubicBezTo>
                    <a:cubicBezTo>
                      <a:pt x="4563" y="2219"/>
                      <a:pt x="4469" y="2250"/>
                      <a:pt x="4532" y="2250"/>
                    </a:cubicBezTo>
                    <a:cubicBezTo>
                      <a:pt x="4563" y="2281"/>
                      <a:pt x="4469" y="2344"/>
                      <a:pt x="4438" y="2344"/>
                    </a:cubicBezTo>
                    <a:cubicBezTo>
                      <a:pt x="4407" y="2344"/>
                      <a:pt x="4407" y="2250"/>
                      <a:pt x="4407" y="2188"/>
                    </a:cubicBezTo>
                    <a:cubicBezTo>
                      <a:pt x="4407" y="2156"/>
                      <a:pt x="4344" y="2219"/>
                      <a:pt x="4344" y="2219"/>
                    </a:cubicBezTo>
                    <a:cubicBezTo>
                      <a:pt x="4344" y="2219"/>
                      <a:pt x="4282" y="2156"/>
                      <a:pt x="4219" y="2188"/>
                    </a:cubicBezTo>
                    <a:cubicBezTo>
                      <a:pt x="4188" y="2250"/>
                      <a:pt x="4063" y="2219"/>
                      <a:pt x="4032" y="2281"/>
                    </a:cubicBezTo>
                    <a:cubicBezTo>
                      <a:pt x="4000" y="2313"/>
                      <a:pt x="3969" y="2438"/>
                      <a:pt x="3969" y="2438"/>
                    </a:cubicBezTo>
                    <a:cubicBezTo>
                      <a:pt x="3969" y="2438"/>
                      <a:pt x="4000" y="2406"/>
                      <a:pt x="4063" y="2406"/>
                    </a:cubicBezTo>
                    <a:cubicBezTo>
                      <a:pt x="4157" y="2375"/>
                      <a:pt x="4125" y="2375"/>
                      <a:pt x="4188" y="2344"/>
                    </a:cubicBezTo>
                    <a:cubicBezTo>
                      <a:pt x="4250" y="2313"/>
                      <a:pt x="4313" y="2281"/>
                      <a:pt x="4344" y="2344"/>
                    </a:cubicBezTo>
                    <a:cubicBezTo>
                      <a:pt x="4407" y="2438"/>
                      <a:pt x="4344" y="2469"/>
                      <a:pt x="4344" y="2469"/>
                    </a:cubicBezTo>
                    <a:cubicBezTo>
                      <a:pt x="4344" y="2469"/>
                      <a:pt x="4344" y="2531"/>
                      <a:pt x="4375" y="2531"/>
                    </a:cubicBezTo>
                    <a:cubicBezTo>
                      <a:pt x="4407" y="2563"/>
                      <a:pt x="4407" y="2531"/>
                      <a:pt x="4438" y="2500"/>
                    </a:cubicBezTo>
                    <a:cubicBezTo>
                      <a:pt x="4500" y="2469"/>
                      <a:pt x="4469" y="2563"/>
                      <a:pt x="4500" y="2594"/>
                    </a:cubicBezTo>
                    <a:cubicBezTo>
                      <a:pt x="4500" y="2625"/>
                      <a:pt x="4532" y="2625"/>
                      <a:pt x="4563" y="2563"/>
                    </a:cubicBezTo>
                    <a:cubicBezTo>
                      <a:pt x="4594" y="2531"/>
                      <a:pt x="4594" y="2500"/>
                      <a:pt x="4625" y="2531"/>
                    </a:cubicBezTo>
                    <a:cubicBezTo>
                      <a:pt x="4625" y="2563"/>
                      <a:pt x="4657" y="2594"/>
                      <a:pt x="4688" y="2656"/>
                    </a:cubicBezTo>
                    <a:cubicBezTo>
                      <a:pt x="4688" y="2719"/>
                      <a:pt x="4563" y="2719"/>
                      <a:pt x="4532" y="2750"/>
                    </a:cubicBezTo>
                    <a:cubicBezTo>
                      <a:pt x="4500" y="2750"/>
                      <a:pt x="4407" y="2781"/>
                      <a:pt x="4375" y="2781"/>
                    </a:cubicBezTo>
                    <a:cubicBezTo>
                      <a:pt x="4344" y="2781"/>
                      <a:pt x="4313" y="2844"/>
                      <a:pt x="4250" y="2844"/>
                    </a:cubicBezTo>
                    <a:cubicBezTo>
                      <a:pt x="4219" y="2844"/>
                      <a:pt x="4219" y="2781"/>
                      <a:pt x="4219" y="2719"/>
                    </a:cubicBezTo>
                    <a:cubicBezTo>
                      <a:pt x="4188" y="2656"/>
                      <a:pt x="4157" y="2719"/>
                      <a:pt x="4125" y="2750"/>
                    </a:cubicBezTo>
                    <a:cubicBezTo>
                      <a:pt x="4125" y="2781"/>
                      <a:pt x="4094" y="2750"/>
                      <a:pt x="4032" y="2781"/>
                    </a:cubicBezTo>
                    <a:cubicBezTo>
                      <a:pt x="4000" y="2781"/>
                      <a:pt x="3938" y="2844"/>
                      <a:pt x="3938" y="2875"/>
                    </a:cubicBezTo>
                    <a:cubicBezTo>
                      <a:pt x="3938" y="2938"/>
                      <a:pt x="4000" y="3031"/>
                      <a:pt x="4000" y="3063"/>
                    </a:cubicBezTo>
                    <a:cubicBezTo>
                      <a:pt x="3969" y="3094"/>
                      <a:pt x="3844" y="3063"/>
                      <a:pt x="3813" y="3063"/>
                    </a:cubicBezTo>
                    <a:cubicBezTo>
                      <a:pt x="3750" y="3031"/>
                      <a:pt x="3688" y="3063"/>
                      <a:pt x="3719" y="3094"/>
                    </a:cubicBezTo>
                    <a:cubicBezTo>
                      <a:pt x="3750" y="3125"/>
                      <a:pt x="3719" y="3188"/>
                      <a:pt x="3688" y="3188"/>
                    </a:cubicBezTo>
                    <a:cubicBezTo>
                      <a:pt x="3657" y="3156"/>
                      <a:pt x="3625" y="3219"/>
                      <a:pt x="3657" y="3250"/>
                    </a:cubicBezTo>
                    <a:cubicBezTo>
                      <a:pt x="3688" y="3313"/>
                      <a:pt x="3594" y="3375"/>
                      <a:pt x="3594" y="3344"/>
                    </a:cubicBezTo>
                    <a:cubicBezTo>
                      <a:pt x="3563" y="3313"/>
                      <a:pt x="3532" y="3313"/>
                      <a:pt x="3532" y="3344"/>
                    </a:cubicBezTo>
                    <a:cubicBezTo>
                      <a:pt x="3532" y="3406"/>
                      <a:pt x="3563" y="3469"/>
                      <a:pt x="3594" y="3531"/>
                    </a:cubicBezTo>
                    <a:cubicBezTo>
                      <a:pt x="3625" y="3594"/>
                      <a:pt x="3500" y="3594"/>
                      <a:pt x="3469" y="3656"/>
                    </a:cubicBezTo>
                    <a:cubicBezTo>
                      <a:pt x="3438" y="3688"/>
                      <a:pt x="3344" y="3844"/>
                      <a:pt x="3282" y="3875"/>
                    </a:cubicBezTo>
                    <a:cubicBezTo>
                      <a:pt x="3219" y="3906"/>
                      <a:pt x="3157" y="4000"/>
                      <a:pt x="3188" y="4063"/>
                    </a:cubicBezTo>
                    <a:cubicBezTo>
                      <a:pt x="3219" y="4094"/>
                      <a:pt x="3250" y="4250"/>
                      <a:pt x="3282" y="4313"/>
                    </a:cubicBezTo>
                    <a:cubicBezTo>
                      <a:pt x="3282" y="4375"/>
                      <a:pt x="3282" y="4531"/>
                      <a:pt x="3219" y="4500"/>
                    </a:cubicBezTo>
                    <a:cubicBezTo>
                      <a:pt x="3157" y="4500"/>
                      <a:pt x="3188" y="4406"/>
                      <a:pt x="3157" y="4375"/>
                    </a:cubicBezTo>
                    <a:cubicBezTo>
                      <a:pt x="3094" y="4375"/>
                      <a:pt x="3063" y="4219"/>
                      <a:pt x="3063" y="4125"/>
                    </a:cubicBezTo>
                    <a:cubicBezTo>
                      <a:pt x="3032" y="4031"/>
                      <a:pt x="3032" y="4094"/>
                      <a:pt x="3000" y="4125"/>
                    </a:cubicBezTo>
                    <a:cubicBezTo>
                      <a:pt x="2969" y="4156"/>
                      <a:pt x="2938" y="4063"/>
                      <a:pt x="2907" y="4031"/>
                    </a:cubicBezTo>
                    <a:cubicBezTo>
                      <a:pt x="2875" y="4000"/>
                      <a:pt x="2813" y="4094"/>
                      <a:pt x="2719" y="4063"/>
                    </a:cubicBezTo>
                    <a:cubicBezTo>
                      <a:pt x="2657" y="4063"/>
                      <a:pt x="2625" y="4094"/>
                      <a:pt x="2625" y="4094"/>
                    </a:cubicBezTo>
                    <a:cubicBezTo>
                      <a:pt x="2625" y="4125"/>
                      <a:pt x="2625" y="4188"/>
                      <a:pt x="2563" y="4156"/>
                    </a:cubicBezTo>
                    <a:cubicBezTo>
                      <a:pt x="2500" y="4094"/>
                      <a:pt x="2469" y="4094"/>
                      <a:pt x="2407" y="4094"/>
                    </a:cubicBezTo>
                    <a:cubicBezTo>
                      <a:pt x="2344" y="4094"/>
                      <a:pt x="2282" y="4094"/>
                      <a:pt x="2282" y="4125"/>
                    </a:cubicBezTo>
                    <a:cubicBezTo>
                      <a:pt x="2282" y="4156"/>
                      <a:pt x="2219" y="4219"/>
                      <a:pt x="2157" y="4250"/>
                    </a:cubicBezTo>
                    <a:cubicBezTo>
                      <a:pt x="2125" y="4250"/>
                      <a:pt x="2063" y="4344"/>
                      <a:pt x="2094" y="4344"/>
                    </a:cubicBezTo>
                    <a:cubicBezTo>
                      <a:pt x="2125" y="4375"/>
                      <a:pt x="2125" y="4469"/>
                      <a:pt x="2094" y="4531"/>
                    </a:cubicBezTo>
                    <a:cubicBezTo>
                      <a:pt x="2063" y="4594"/>
                      <a:pt x="2063" y="4719"/>
                      <a:pt x="2094" y="4812"/>
                    </a:cubicBezTo>
                    <a:cubicBezTo>
                      <a:pt x="2094" y="4937"/>
                      <a:pt x="2157" y="4999"/>
                      <a:pt x="2219" y="5062"/>
                    </a:cubicBezTo>
                    <a:cubicBezTo>
                      <a:pt x="2313" y="5155"/>
                      <a:pt x="2313" y="5155"/>
                      <a:pt x="2375" y="5093"/>
                    </a:cubicBezTo>
                    <a:cubicBezTo>
                      <a:pt x="2438" y="5030"/>
                      <a:pt x="2469" y="5093"/>
                      <a:pt x="2500" y="5093"/>
                    </a:cubicBezTo>
                    <a:cubicBezTo>
                      <a:pt x="2500" y="5093"/>
                      <a:pt x="2563" y="5062"/>
                      <a:pt x="2532" y="4968"/>
                    </a:cubicBezTo>
                    <a:cubicBezTo>
                      <a:pt x="2532" y="4905"/>
                      <a:pt x="2563" y="4843"/>
                      <a:pt x="2625" y="4843"/>
                    </a:cubicBezTo>
                    <a:cubicBezTo>
                      <a:pt x="2657" y="4874"/>
                      <a:pt x="2750" y="4843"/>
                      <a:pt x="2781" y="4843"/>
                    </a:cubicBezTo>
                    <a:cubicBezTo>
                      <a:pt x="2813" y="4843"/>
                      <a:pt x="2844" y="4999"/>
                      <a:pt x="2781" y="5062"/>
                    </a:cubicBezTo>
                    <a:cubicBezTo>
                      <a:pt x="2719" y="5124"/>
                      <a:pt x="2750" y="5218"/>
                      <a:pt x="2750" y="5280"/>
                    </a:cubicBezTo>
                    <a:cubicBezTo>
                      <a:pt x="2719" y="5343"/>
                      <a:pt x="2688" y="5374"/>
                      <a:pt x="2750" y="5374"/>
                    </a:cubicBezTo>
                    <a:cubicBezTo>
                      <a:pt x="2813" y="5374"/>
                      <a:pt x="2781" y="5374"/>
                      <a:pt x="2813" y="5405"/>
                    </a:cubicBezTo>
                    <a:cubicBezTo>
                      <a:pt x="2875" y="5405"/>
                      <a:pt x="2907" y="5343"/>
                      <a:pt x="2938" y="5343"/>
                    </a:cubicBezTo>
                    <a:cubicBezTo>
                      <a:pt x="3000" y="5343"/>
                      <a:pt x="3094" y="5468"/>
                      <a:pt x="3063" y="5530"/>
                    </a:cubicBezTo>
                    <a:cubicBezTo>
                      <a:pt x="3063" y="5593"/>
                      <a:pt x="3032" y="5687"/>
                      <a:pt x="3063" y="5780"/>
                    </a:cubicBezTo>
                    <a:cubicBezTo>
                      <a:pt x="3063" y="5905"/>
                      <a:pt x="3063" y="5905"/>
                      <a:pt x="3094" y="5937"/>
                    </a:cubicBezTo>
                    <a:cubicBezTo>
                      <a:pt x="3094" y="5968"/>
                      <a:pt x="3157" y="6030"/>
                      <a:pt x="3188" y="5999"/>
                    </a:cubicBezTo>
                    <a:cubicBezTo>
                      <a:pt x="3250" y="5968"/>
                      <a:pt x="3313" y="5937"/>
                      <a:pt x="3313" y="5905"/>
                    </a:cubicBezTo>
                    <a:cubicBezTo>
                      <a:pt x="3344" y="5874"/>
                      <a:pt x="3438" y="5968"/>
                      <a:pt x="3438" y="5999"/>
                    </a:cubicBezTo>
                    <a:cubicBezTo>
                      <a:pt x="3438" y="6030"/>
                      <a:pt x="3469" y="6030"/>
                      <a:pt x="3500" y="6030"/>
                    </a:cubicBezTo>
                    <a:cubicBezTo>
                      <a:pt x="3532" y="5999"/>
                      <a:pt x="3563" y="5968"/>
                      <a:pt x="3594" y="5905"/>
                    </a:cubicBezTo>
                    <a:cubicBezTo>
                      <a:pt x="3625" y="5843"/>
                      <a:pt x="3688" y="5780"/>
                      <a:pt x="3719" y="5780"/>
                    </a:cubicBezTo>
                    <a:cubicBezTo>
                      <a:pt x="3750" y="5749"/>
                      <a:pt x="3813" y="5655"/>
                      <a:pt x="3875" y="5687"/>
                    </a:cubicBezTo>
                    <a:cubicBezTo>
                      <a:pt x="3907" y="5687"/>
                      <a:pt x="3844" y="5780"/>
                      <a:pt x="3844" y="5812"/>
                    </a:cubicBezTo>
                    <a:cubicBezTo>
                      <a:pt x="3844" y="5874"/>
                      <a:pt x="3844" y="5999"/>
                      <a:pt x="3875" y="5999"/>
                    </a:cubicBezTo>
                    <a:cubicBezTo>
                      <a:pt x="3875" y="6030"/>
                      <a:pt x="3875" y="5905"/>
                      <a:pt x="3907" y="5843"/>
                    </a:cubicBezTo>
                    <a:cubicBezTo>
                      <a:pt x="3938" y="5780"/>
                      <a:pt x="4000" y="5749"/>
                      <a:pt x="4032" y="5749"/>
                    </a:cubicBezTo>
                    <a:cubicBezTo>
                      <a:pt x="4063" y="5749"/>
                      <a:pt x="4063" y="5905"/>
                      <a:pt x="4125" y="5843"/>
                    </a:cubicBezTo>
                    <a:cubicBezTo>
                      <a:pt x="4157" y="5812"/>
                      <a:pt x="4250" y="5812"/>
                      <a:pt x="4250" y="5874"/>
                    </a:cubicBezTo>
                    <a:cubicBezTo>
                      <a:pt x="4282" y="5905"/>
                      <a:pt x="4282" y="5937"/>
                      <a:pt x="4282" y="5937"/>
                    </a:cubicBezTo>
                    <a:cubicBezTo>
                      <a:pt x="4282" y="5937"/>
                      <a:pt x="4313" y="5905"/>
                      <a:pt x="4313" y="5874"/>
                    </a:cubicBezTo>
                    <a:cubicBezTo>
                      <a:pt x="4313" y="5812"/>
                      <a:pt x="4407" y="5780"/>
                      <a:pt x="4469" y="5843"/>
                    </a:cubicBezTo>
                    <a:cubicBezTo>
                      <a:pt x="4532" y="5874"/>
                      <a:pt x="4500" y="5905"/>
                      <a:pt x="4532" y="5905"/>
                    </a:cubicBezTo>
                    <a:cubicBezTo>
                      <a:pt x="4563" y="5905"/>
                      <a:pt x="4594" y="5812"/>
                      <a:pt x="4594" y="5780"/>
                    </a:cubicBezTo>
                    <a:cubicBezTo>
                      <a:pt x="4625" y="5780"/>
                      <a:pt x="4594" y="5905"/>
                      <a:pt x="4563" y="5999"/>
                    </a:cubicBezTo>
                    <a:cubicBezTo>
                      <a:pt x="4532" y="6062"/>
                      <a:pt x="4594" y="6030"/>
                      <a:pt x="4594" y="6030"/>
                    </a:cubicBezTo>
                    <a:cubicBezTo>
                      <a:pt x="4594" y="6030"/>
                      <a:pt x="4594" y="6030"/>
                      <a:pt x="4625" y="6062"/>
                    </a:cubicBezTo>
                    <a:cubicBezTo>
                      <a:pt x="4625" y="6093"/>
                      <a:pt x="4688" y="6030"/>
                      <a:pt x="4719" y="6093"/>
                    </a:cubicBezTo>
                    <a:cubicBezTo>
                      <a:pt x="4750" y="6124"/>
                      <a:pt x="4782" y="6155"/>
                      <a:pt x="4813" y="6218"/>
                    </a:cubicBezTo>
                    <a:cubicBezTo>
                      <a:pt x="4844" y="6312"/>
                      <a:pt x="4907" y="6249"/>
                      <a:pt x="4969" y="6218"/>
                    </a:cubicBezTo>
                    <a:cubicBezTo>
                      <a:pt x="5032" y="6218"/>
                      <a:pt x="5125" y="6312"/>
                      <a:pt x="5188" y="6437"/>
                    </a:cubicBezTo>
                    <a:cubicBezTo>
                      <a:pt x="5282" y="6530"/>
                      <a:pt x="5250" y="6593"/>
                      <a:pt x="5313" y="6593"/>
                    </a:cubicBezTo>
                    <a:cubicBezTo>
                      <a:pt x="5344" y="6593"/>
                      <a:pt x="5375" y="6687"/>
                      <a:pt x="5375" y="6718"/>
                    </a:cubicBezTo>
                    <a:cubicBezTo>
                      <a:pt x="5375" y="6749"/>
                      <a:pt x="5250" y="6812"/>
                      <a:pt x="5188" y="6843"/>
                    </a:cubicBezTo>
                    <a:cubicBezTo>
                      <a:pt x="5157" y="6843"/>
                      <a:pt x="5157" y="6937"/>
                      <a:pt x="5250" y="6905"/>
                    </a:cubicBezTo>
                    <a:cubicBezTo>
                      <a:pt x="5344" y="6874"/>
                      <a:pt x="5282" y="6843"/>
                      <a:pt x="5344" y="6812"/>
                    </a:cubicBezTo>
                    <a:cubicBezTo>
                      <a:pt x="5407" y="6780"/>
                      <a:pt x="5469" y="6843"/>
                      <a:pt x="5407" y="6937"/>
                    </a:cubicBezTo>
                    <a:cubicBezTo>
                      <a:pt x="5344" y="7030"/>
                      <a:pt x="5250" y="7030"/>
                      <a:pt x="5344" y="7062"/>
                    </a:cubicBezTo>
                    <a:cubicBezTo>
                      <a:pt x="5438" y="7062"/>
                      <a:pt x="5375" y="7030"/>
                      <a:pt x="5438" y="6937"/>
                    </a:cubicBezTo>
                    <a:cubicBezTo>
                      <a:pt x="5500" y="6843"/>
                      <a:pt x="5500" y="6874"/>
                      <a:pt x="5532" y="6874"/>
                    </a:cubicBezTo>
                    <a:cubicBezTo>
                      <a:pt x="5563" y="6874"/>
                      <a:pt x="5625" y="6905"/>
                      <a:pt x="5657" y="6937"/>
                    </a:cubicBezTo>
                    <a:cubicBezTo>
                      <a:pt x="5688" y="6968"/>
                      <a:pt x="5750" y="6999"/>
                      <a:pt x="5813" y="7062"/>
                    </a:cubicBezTo>
                    <a:cubicBezTo>
                      <a:pt x="5844" y="7093"/>
                      <a:pt x="5907" y="7062"/>
                      <a:pt x="5938" y="7062"/>
                    </a:cubicBezTo>
                    <a:cubicBezTo>
                      <a:pt x="6000" y="7030"/>
                      <a:pt x="6094" y="7093"/>
                      <a:pt x="6124" y="7155"/>
                    </a:cubicBezTo>
                    <a:cubicBezTo>
                      <a:pt x="6156" y="7218"/>
                      <a:pt x="6249" y="7249"/>
                      <a:pt x="6281" y="7249"/>
                    </a:cubicBezTo>
                    <a:cubicBezTo>
                      <a:pt x="6312" y="7280"/>
                      <a:pt x="6374" y="7374"/>
                      <a:pt x="6406" y="7468"/>
                    </a:cubicBezTo>
                    <a:cubicBezTo>
                      <a:pt x="6406" y="7530"/>
                      <a:pt x="6312" y="7687"/>
                      <a:pt x="6312" y="7749"/>
                    </a:cubicBezTo>
                    <a:cubicBezTo>
                      <a:pt x="6312" y="7780"/>
                      <a:pt x="6218" y="7905"/>
                      <a:pt x="6124" y="7999"/>
                    </a:cubicBezTo>
                    <a:cubicBezTo>
                      <a:pt x="6063" y="8093"/>
                      <a:pt x="6094" y="8218"/>
                      <a:pt x="6094" y="8249"/>
                    </a:cubicBezTo>
                    <a:cubicBezTo>
                      <a:pt x="6124" y="8311"/>
                      <a:pt x="6063" y="8468"/>
                      <a:pt x="6063" y="8530"/>
                    </a:cubicBezTo>
                    <a:cubicBezTo>
                      <a:pt x="6094" y="8562"/>
                      <a:pt x="6032" y="8655"/>
                      <a:pt x="6000" y="8687"/>
                    </a:cubicBezTo>
                    <a:cubicBezTo>
                      <a:pt x="5969" y="8749"/>
                      <a:pt x="5938" y="8843"/>
                      <a:pt x="5938" y="8905"/>
                    </a:cubicBezTo>
                    <a:cubicBezTo>
                      <a:pt x="5907" y="8937"/>
                      <a:pt x="5844" y="8937"/>
                      <a:pt x="5750" y="8968"/>
                    </a:cubicBezTo>
                    <a:cubicBezTo>
                      <a:pt x="5688" y="8968"/>
                      <a:pt x="5657" y="8999"/>
                      <a:pt x="5657" y="8999"/>
                    </a:cubicBezTo>
                    <a:cubicBezTo>
                      <a:pt x="5657" y="8999"/>
                      <a:pt x="5532" y="9093"/>
                      <a:pt x="5469" y="9155"/>
                    </a:cubicBezTo>
                    <a:cubicBezTo>
                      <a:pt x="5407" y="9218"/>
                      <a:pt x="5500" y="9312"/>
                      <a:pt x="5438" y="9405"/>
                    </a:cubicBezTo>
                    <a:cubicBezTo>
                      <a:pt x="5407" y="9499"/>
                      <a:pt x="5375" y="9405"/>
                      <a:pt x="5344" y="9499"/>
                    </a:cubicBezTo>
                    <a:cubicBezTo>
                      <a:pt x="5313" y="9624"/>
                      <a:pt x="5282" y="9593"/>
                      <a:pt x="5250" y="9624"/>
                    </a:cubicBezTo>
                    <a:cubicBezTo>
                      <a:pt x="5250" y="9655"/>
                      <a:pt x="5219" y="9718"/>
                      <a:pt x="5219" y="9780"/>
                    </a:cubicBezTo>
                    <a:cubicBezTo>
                      <a:pt x="5219" y="9843"/>
                      <a:pt x="5157" y="9905"/>
                      <a:pt x="5063" y="9999"/>
                    </a:cubicBezTo>
                    <a:cubicBezTo>
                      <a:pt x="5000" y="10093"/>
                      <a:pt x="4938" y="10062"/>
                      <a:pt x="4875" y="10030"/>
                    </a:cubicBezTo>
                    <a:cubicBezTo>
                      <a:pt x="4782" y="9999"/>
                      <a:pt x="4813" y="9749"/>
                      <a:pt x="4782" y="9780"/>
                    </a:cubicBezTo>
                    <a:cubicBezTo>
                      <a:pt x="4782" y="9812"/>
                      <a:pt x="4750" y="9937"/>
                      <a:pt x="4750" y="9968"/>
                    </a:cubicBezTo>
                    <a:cubicBezTo>
                      <a:pt x="4750" y="9999"/>
                      <a:pt x="4844" y="10093"/>
                      <a:pt x="4875" y="10124"/>
                    </a:cubicBezTo>
                    <a:cubicBezTo>
                      <a:pt x="4907" y="10124"/>
                      <a:pt x="4907" y="10187"/>
                      <a:pt x="4875" y="10218"/>
                    </a:cubicBezTo>
                    <a:cubicBezTo>
                      <a:pt x="4844" y="10249"/>
                      <a:pt x="4782" y="10405"/>
                      <a:pt x="4750" y="10405"/>
                    </a:cubicBezTo>
                    <a:cubicBezTo>
                      <a:pt x="4750" y="10405"/>
                      <a:pt x="4563" y="10437"/>
                      <a:pt x="4532" y="10405"/>
                    </a:cubicBezTo>
                    <a:cubicBezTo>
                      <a:pt x="4500" y="10405"/>
                      <a:pt x="4469" y="10468"/>
                      <a:pt x="4469" y="10530"/>
                    </a:cubicBezTo>
                    <a:cubicBezTo>
                      <a:pt x="4469" y="10561"/>
                      <a:pt x="4500" y="10624"/>
                      <a:pt x="4438" y="10593"/>
                    </a:cubicBezTo>
                    <a:cubicBezTo>
                      <a:pt x="4375" y="10593"/>
                      <a:pt x="4282" y="10530"/>
                      <a:pt x="4282" y="10561"/>
                    </a:cubicBezTo>
                    <a:cubicBezTo>
                      <a:pt x="4282" y="10624"/>
                      <a:pt x="4313" y="10687"/>
                      <a:pt x="4344" y="10687"/>
                    </a:cubicBezTo>
                    <a:cubicBezTo>
                      <a:pt x="4375" y="10687"/>
                      <a:pt x="4407" y="10655"/>
                      <a:pt x="4407" y="10718"/>
                    </a:cubicBezTo>
                    <a:cubicBezTo>
                      <a:pt x="4375" y="10780"/>
                      <a:pt x="4344" y="10812"/>
                      <a:pt x="4313" y="10843"/>
                    </a:cubicBezTo>
                    <a:cubicBezTo>
                      <a:pt x="4282" y="10874"/>
                      <a:pt x="4250" y="10937"/>
                      <a:pt x="4188" y="10999"/>
                    </a:cubicBezTo>
                    <a:cubicBezTo>
                      <a:pt x="4157" y="11030"/>
                      <a:pt x="4157" y="11061"/>
                      <a:pt x="4157" y="11093"/>
                    </a:cubicBezTo>
                    <a:cubicBezTo>
                      <a:pt x="3969" y="11030"/>
                      <a:pt x="3813" y="10968"/>
                      <a:pt x="3657" y="10905"/>
                    </a:cubicBezTo>
                    <a:lnTo>
                      <a:pt x="3657" y="10905"/>
                    </a:lnTo>
                    <a:cubicBezTo>
                      <a:pt x="3688" y="10843"/>
                      <a:pt x="3719" y="10780"/>
                      <a:pt x="3719" y="10749"/>
                    </a:cubicBezTo>
                    <a:cubicBezTo>
                      <a:pt x="3719" y="10718"/>
                      <a:pt x="3688" y="10655"/>
                      <a:pt x="3688" y="10593"/>
                    </a:cubicBezTo>
                    <a:cubicBezTo>
                      <a:pt x="3688" y="10530"/>
                      <a:pt x="3719" y="10499"/>
                      <a:pt x="3750" y="10405"/>
                    </a:cubicBezTo>
                    <a:cubicBezTo>
                      <a:pt x="3750" y="10312"/>
                      <a:pt x="3688" y="10343"/>
                      <a:pt x="3688" y="10280"/>
                    </a:cubicBezTo>
                    <a:cubicBezTo>
                      <a:pt x="3688" y="10218"/>
                      <a:pt x="3750" y="10249"/>
                      <a:pt x="3750" y="10155"/>
                    </a:cubicBezTo>
                    <a:cubicBezTo>
                      <a:pt x="3750" y="10093"/>
                      <a:pt x="3782" y="10062"/>
                      <a:pt x="3782" y="9999"/>
                    </a:cubicBezTo>
                    <a:cubicBezTo>
                      <a:pt x="3813" y="9968"/>
                      <a:pt x="3844" y="9874"/>
                      <a:pt x="3844" y="9812"/>
                    </a:cubicBezTo>
                    <a:cubicBezTo>
                      <a:pt x="3875" y="9780"/>
                      <a:pt x="3844" y="9655"/>
                      <a:pt x="3844" y="9624"/>
                    </a:cubicBezTo>
                    <a:cubicBezTo>
                      <a:pt x="3844" y="9593"/>
                      <a:pt x="3907" y="9562"/>
                      <a:pt x="3875" y="9530"/>
                    </a:cubicBezTo>
                    <a:cubicBezTo>
                      <a:pt x="3844" y="9468"/>
                      <a:pt x="3907" y="9468"/>
                      <a:pt x="3938" y="9405"/>
                    </a:cubicBezTo>
                    <a:cubicBezTo>
                      <a:pt x="3969" y="9374"/>
                      <a:pt x="3907" y="9249"/>
                      <a:pt x="3938" y="9093"/>
                    </a:cubicBezTo>
                    <a:cubicBezTo>
                      <a:pt x="3938" y="8968"/>
                      <a:pt x="3969" y="8718"/>
                      <a:pt x="3969" y="8687"/>
                    </a:cubicBezTo>
                    <a:cubicBezTo>
                      <a:pt x="3969" y="8687"/>
                      <a:pt x="3969" y="8593"/>
                      <a:pt x="3938" y="8530"/>
                    </a:cubicBezTo>
                    <a:cubicBezTo>
                      <a:pt x="3907" y="8468"/>
                      <a:pt x="3875" y="8405"/>
                      <a:pt x="3844" y="8374"/>
                    </a:cubicBezTo>
                    <a:cubicBezTo>
                      <a:pt x="3782" y="8374"/>
                      <a:pt x="3750" y="8280"/>
                      <a:pt x="3719" y="8280"/>
                    </a:cubicBezTo>
                    <a:cubicBezTo>
                      <a:pt x="3688" y="8280"/>
                      <a:pt x="3500" y="8218"/>
                      <a:pt x="3500" y="8093"/>
                    </a:cubicBezTo>
                    <a:cubicBezTo>
                      <a:pt x="3500" y="7999"/>
                      <a:pt x="3438" y="7905"/>
                      <a:pt x="3438" y="7812"/>
                    </a:cubicBezTo>
                    <a:cubicBezTo>
                      <a:pt x="3438" y="7749"/>
                      <a:pt x="3344" y="7562"/>
                      <a:pt x="3344" y="7499"/>
                    </a:cubicBezTo>
                    <a:cubicBezTo>
                      <a:pt x="3313" y="7405"/>
                      <a:pt x="3219" y="7405"/>
                      <a:pt x="3188" y="7312"/>
                    </a:cubicBezTo>
                    <a:cubicBezTo>
                      <a:pt x="3157" y="7218"/>
                      <a:pt x="3219" y="7155"/>
                      <a:pt x="3219" y="7124"/>
                    </a:cubicBezTo>
                    <a:cubicBezTo>
                      <a:pt x="3250" y="7062"/>
                      <a:pt x="3219" y="6937"/>
                      <a:pt x="3219" y="6905"/>
                    </a:cubicBezTo>
                    <a:cubicBezTo>
                      <a:pt x="3219" y="6843"/>
                      <a:pt x="3250" y="6718"/>
                      <a:pt x="3282" y="6718"/>
                    </a:cubicBezTo>
                    <a:cubicBezTo>
                      <a:pt x="3344" y="6687"/>
                      <a:pt x="3407" y="6593"/>
                      <a:pt x="3407" y="6593"/>
                    </a:cubicBezTo>
                    <a:cubicBezTo>
                      <a:pt x="3438" y="6593"/>
                      <a:pt x="3438" y="6530"/>
                      <a:pt x="3469" y="6437"/>
                    </a:cubicBezTo>
                    <a:cubicBezTo>
                      <a:pt x="3469" y="6343"/>
                      <a:pt x="3438" y="6218"/>
                      <a:pt x="3438" y="6218"/>
                    </a:cubicBezTo>
                    <a:cubicBezTo>
                      <a:pt x="3407" y="6187"/>
                      <a:pt x="3407" y="6093"/>
                      <a:pt x="3375" y="6062"/>
                    </a:cubicBezTo>
                    <a:cubicBezTo>
                      <a:pt x="3344" y="6030"/>
                      <a:pt x="3282" y="6062"/>
                      <a:pt x="3282" y="6062"/>
                    </a:cubicBezTo>
                    <a:cubicBezTo>
                      <a:pt x="3282" y="6062"/>
                      <a:pt x="3282" y="6124"/>
                      <a:pt x="3250" y="6155"/>
                    </a:cubicBezTo>
                    <a:cubicBezTo>
                      <a:pt x="3188" y="6187"/>
                      <a:pt x="3188" y="6155"/>
                      <a:pt x="3157" y="6124"/>
                    </a:cubicBezTo>
                    <a:cubicBezTo>
                      <a:pt x="3125" y="6093"/>
                      <a:pt x="3063" y="6093"/>
                      <a:pt x="3063" y="6062"/>
                    </a:cubicBezTo>
                    <a:cubicBezTo>
                      <a:pt x="3032" y="6030"/>
                      <a:pt x="2969" y="5968"/>
                      <a:pt x="2938" y="5937"/>
                    </a:cubicBezTo>
                    <a:cubicBezTo>
                      <a:pt x="2907" y="5905"/>
                      <a:pt x="2813" y="5905"/>
                      <a:pt x="2813" y="5812"/>
                    </a:cubicBezTo>
                    <a:cubicBezTo>
                      <a:pt x="2844" y="5718"/>
                      <a:pt x="2781" y="5655"/>
                      <a:pt x="2750" y="5624"/>
                    </a:cubicBezTo>
                    <a:cubicBezTo>
                      <a:pt x="2719" y="5624"/>
                      <a:pt x="2688" y="5593"/>
                      <a:pt x="2657" y="5593"/>
                    </a:cubicBezTo>
                    <a:cubicBezTo>
                      <a:pt x="2625" y="5624"/>
                      <a:pt x="2563" y="5562"/>
                      <a:pt x="2532" y="5562"/>
                    </a:cubicBezTo>
                    <a:cubicBezTo>
                      <a:pt x="2500" y="5562"/>
                      <a:pt x="2407" y="5468"/>
                      <a:pt x="2375" y="5437"/>
                    </a:cubicBezTo>
                    <a:cubicBezTo>
                      <a:pt x="2344" y="5405"/>
                      <a:pt x="2344" y="5343"/>
                      <a:pt x="2282" y="5343"/>
                    </a:cubicBezTo>
                    <a:cubicBezTo>
                      <a:pt x="2219" y="5343"/>
                      <a:pt x="2219" y="5374"/>
                      <a:pt x="2188" y="5405"/>
                    </a:cubicBezTo>
                    <a:cubicBezTo>
                      <a:pt x="2157" y="5468"/>
                      <a:pt x="2094" y="5374"/>
                      <a:pt x="2094" y="5343"/>
                    </a:cubicBezTo>
                    <a:cubicBezTo>
                      <a:pt x="2063" y="5343"/>
                      <a:pt x="1969" y="5374"/>
                      <a:pt x="1906" y="5374"/>
                    </a:cubicBezTo>
                    <a:cubicBezTo>
                      <a:pt x="1844" y="5374"/>
                      <a:pt x="1813" y="5218"/>
                      <a:pt x="1813" y="5187"/>
                    </a:cubicBezTo>
                    <a:cubicBezTo>
                      <a:pt x="1813" y="5062"/>
                      <a:pt x="1625" y="5062"/>
                      <a:pt x="1594" y="5030"/>
                    </a:cubicBezTo>
                    <a:cubicBezTo>
                      <a:pt x="1563" y="4999"/>
                      <a:pt x="1500" y="4905"/>
                      <a:pt x="1532" y="4874"/>
                    </a:cubicBezTo>
                    <a:cubicBezTo>
                      <a:pt x="1563" y="4843"/>
                      <a:pt x="1500" y="4719"/>
                      <a:pt x="1500" y="4719"/>
                    </a:cubicBezTo>
                    <a:lnTo>
                      <a:pt x="1407" y="4594"/>
                    </a:lnTo>
                    <a:cubicBezTo>
                      <a:pt x="1375" y="4594"/>
                      <a:pt x="1282" y="4375"/>
                      <a:pt x="1219" y="4313"/>
                    </a:cubicBezTo>
                    <a:cubicBezTo>
                      <a:pt x="1157" y="4250"/>
                      <a:pt x="1032" y="4125"/>
                      <a:pt x="1032" y="4063"/>
                    </a:cubicBezTo>
                    <a:cubicBezTo>
                      <a:pt x="1000" y="3969"/>
                      <a:pt x="1000" y="3875"/>
                      <a:pt x="938" y="3938"/>
                    </a:cubicBezTo>
                    <a:cubicBezTo>
                      <a:pt x="875" y="3969"/>
                      <a:pt x="907" y="4031"/>
                      <a:pt x="969" y="4094"/>
                    </a:cubicBezTo>
                    <a:cubicBezTo>
                      <a:pt x="1032" y="4156"/>
                      <a:pt x="1032" y="4219"/>
                      <a:pt x="1094" y="4313"/>
                    </a:cubicBezTo>
                    <a:cubicBezTo>
                      <a:pt x="1188" y="4406"/>
                      <a:pt x="1157" y="4469"/>
                      <a:pt x="1188" y="4531"/>
                    </a:cubicBezTo>
                    <a:cubicBezTo>
                      <a:pt x="1219" y="4563"/>
                      <a:pt x="1344" y="4656"/>
                      <a:pt x="1282" y="4719"/>
                    </a:cubicBezTo>
                    <a:cubicBezTo>
                      <a:pt x="1250" y="4781"/>
                      <a:pt x="1188" y="4625"/>
                      <a:pt x="1157" y="4625"/>
                    </a:cubicBezTo>
                    <a:cubicBezTo>
                      <a:pt x="1157" y="4625"/>
                      <a:pt x="1094" y="4594"/>
                      <a:pt x="1094" y="4563"/>
                    </a:cubicBezTo>
                    <a:cubicBezTo>
                      <a:pt x="1094" y="4500"/>
                      <a:pt x="1063" y="4469"/>
                      <a:pt x="1000" y="4406"/>
                    </a:cubicBezTo>
                    <a:cubicBezTo>
                      <a:pt x="969" y="4344"/>
                      <a:pt x="938" y="4375"/>
                      <a:pt x="907" y="4375"/>
                    </a:cubicBezTo>
                    <a:cubicBezTo>
                      <a:pt x="844" y="4375"/>
                      <a:pt x="907" y="4281"/>
                      <a:pt x="907" y="4250"/>
                    </a:cubicBezTo>
                    <a:cubicBezTo>
                      <a:pt x="938" y="4219"/>
                      <a:pt x="907" y="4156"/>
                      <a:pt x="844" y="4125"/>
                    </a:cubicBezTo>
                    <a:cubicBezTo>
                      <a:pt x="813" y="4125"/>
                      <a:pt x="782" y="3938"/>
                      <a:pt x="719" y="3844"/>
                    </a:cubicBezTo>
                    <a:cubicBezTo>
                      <a:pt x="688" y="3719"/>
                      <a:pt x="657" y="3656"/>
                      <a:pt x="594" y="3688"/>
                    </a:cubicBezTo>
                    <a:cubicBezTo>
                      <a:pt x="532" y="3688"/>
                      <a:pt x="469" y="3625"/>
                      <a:pt x="438" y="3594"/>
                    </a:cubicBezTo>
                    <a:cubicBezTo>
                      <a:pt x="375" y="3563"/>
                      <a:pt x="407" y="3375"/>
                      <a:pt x="344" y="3313"/>
                    </a:cubicBezTo>
                    <a:cubicBezTo>
                      <a:pt x="282" y="3219"/>
                      <a:pt x="219" y="3094"/>
                      <a:pt x="250" y="3000"/>
                    </a:cubicBezTo>
                    <a:cubicBezTo>
                      <a:pt x="250" y="2906"/>
                      <a:pt x="250" y="2688"/>
                      <a:pt x="250" y="2656"/>
                    </a:cubicBezTo>
                    <a:cubicBezTo>
                      <a:pt x="250" y="2594"/>
                      <a:pt x="219" y="2469"/>
                      <a:pt x="219" y="2469"/>
                    </a:cubicBezTo>
                    <a:cubicBezTo>
                      <a:pt x="219" y="2438"/>
                      <a:pt x="188" y="2375"/>
                      <a:pt x="188" y="2375"/>
                    </a:cubicBezTo>
                    <a:cubicBezTo>
                      <a:pt x="157" y="2344"/>
                      <a:pt x="94" y="2281"/>
                      <a:pt x="32" y="2281"/>
                    </a:cubicBezTo>
                    <a:lnTo>
                      <a:pt x="0" y="2281"/>
                    </a:lnTo>
                    <a:cubicBezTo>
                      <a:pt x="313" y="1500"/>
                      <a:pt x="782" y="813"/>
                      <a:pt x="1375" y="219"/>
                    </a:cubicBezTo>
                    <a:close/>
                    <a:moveTo>
                      <a:pt x="2813" y="3000"/>
                    </a:moveTo>
                    <a:lnTo>
                      <a:pt x="2813" y="3000"/>
                    </a:lnTo>
                    <a:lnTo>
                      <a:pt x="2813" y="3000"/>
                    </a:lnTo>
                    <a:cubicBezTo>
                      <a:pt x="2875" y="3000"/>
                      <a:pt x="2875" y="2906"/>
                      <a:pt x="2875" y="2875"/>
                    </a:cubicBezTo>
                    <a:cubicBezTo>
                      <a:pt x="2875" y="2844"/>
                      <a:pt x="2875" y="2719"/>
                      <a:pt x="2907" y="2688"/>
                    </a:cubicBezTo>
                    <a:cubicBezTo>
                      <a:pt x="2907" y="2656"/>
                      <a:pt x="2938" y="2594"/>
                      <a:pt x="3000" y="2594"/>
                    </a:cubicBezTo>
                    <a:cubicBezTo>
                      <a:pt x="3063" y="2563"/>
                      <a:pt x="3125" y="2625"/>
                      <a:pt x="3125" y="2719"/>
                    </a:cubicBezTo>
                    <a:cubicBezTo>
                      <a:pt x="3094" y="2781"/>
                      <a:pt x="3125" y="2844"/>
                      <a:pt x="3157" y="2844"/>
                    </a:cubicBezTo>
                    <a:cubicBezTo>
                      <a:pt x="3157" y="2844"/>
                      <a:pt x="3250" y="2781"/>
                      <a:pt x="3219" y="2750"/>
                    </a:cubicBezTo>
                    <a:cubicBezTo>
                      <a:pt x="3188" y="2688"/>
                      <a:pt x="3219" y="2531"/>
                      <a:pt x="3219" y="2594"/>
                    </a:cubicBezTo>
                    <a:cubicBezTo>
                      <a:pt x="3219" y="2656"/>
                      <a:pt x="3282" y="2688"/>
                      <a:pt x="3313" y="2688"/>
                    </a:cubicBezTo>
                    <a:cubicBezTo>
                      <a:pt x="3344" y="2688"/>
                      <a:pt x="3282" y="2531"/>
                      <a:pt x="3250" y="2531"/>
                    </a:cubicBezTo>
                    <a:cubicBezTo>
                      <a:pt x="3188" y="2531"/>
                      <a:pt x="3125" y="2531"/>
                      <a:pt x="3094" y="2531"/>
                    </a:cubicBezTo>
                    <a:cubicBezTo>
                      <a:pt x="3094" y="2531"/>
                      <a:pt x="2969" y="2500"/>
                      <a:pt x="2938" y="2500"/>
                    </a:cubicBezTo>
                    <a:cubicBezTo>
                      <a:pt x="2875" y="2500"/>
                      <a:pt x="2813" y="2531"/>
                      <a:pt x="2813" y="2594"/>
                    </a:cubicBezTo>
                    <a:cubicBezTo>
                      <a:pt x="2781" y="2656"/>
                      <a:pt x="2813" y="2781"/>
                      <a:pt x="2781" y="2813"/>
                    </a:cubicBezTo>
                    <a:cubicBezTo>
                      <a:pt x="2781" y="2844"/>
                      <a:pt x="2781" y="3000"/>
                      <a:pt x="2813" y="3000"/>
                    </a:cubicBezTo>
                    <a:close/>
                    <a:moveTo>
                      <a:pt x="3157" y="3000"/>
                    </a:moveTo>
                    <a:lnTo>
                      <a:pt x="3157" y="3000"/>
                    </a:lnTo>
                    <a:lnTo>
                      <a:pt x="3157" y="3000"/>
                    </a:lnTo>
                    <a:cubicBezTo>
                      <a:pt x="3157" y="3031"/>
                      <a:pt x="3219" y="3000"/>
                      <a:pt x="3250" y="2969"/>
                    </a:cubicBezTo>
                    <a:cubicBezTo>
                      <a:pt x="3282" y="2906"/>
                      <a:pt x="3375" y="2906"/>
                      <a:pt x="3407" y="2844"/>
                    </a:cubicBezTo>
                    <a:cubicBezTo>
                      <a:pt x="3407" y="2813"/>
                      <a:pt x="3438" y="2844"/>
                      <a:pt x="3500" y="2813"/>
                    </a:cubicBezTo>
                    <a:cubicBezTo>
                      <a:pt x="3563" y="2781"/>
                      <a:pt x="3594" y="2750"/>
                      <a:pt x="3563" y="2719"/>
                    </a:cubicBezTo>
                    <a:cubicBezTo>
                      <a:pt x="3563" y="2688"/>
                      <a:pt x="3438" y="2719"/>
                      <a:pt x="3407" y="2719"/>
                    </a:cubicBezTo>
                    <a:cubicBezTo>
                      <a:pt x="3407" y="2688"/>
                      <a:pt x="3282" y="2875"/>
                      <a:pt x="3282" y="2875"/>
                    </a:cubicBezTo>
                    <a:lnTo>
                      <a:pt x="3157" y="2938"/>
                    </a:lnTo>
                    <a:cubicBezTo>
                      <a:pt x="3157" y="2969"/>
                      <a:pt x="3125" y="2938"/>
                      <a:pt x="3157" y="3000"/>
                    </a:cubicBezTo>
                    <a:close/>
                    <a:moveTo>
                      <a:pt x="2563" y="2406"/>
                    </a:moveTo>
                    <a:lnTo>
                      <a:pt x="2563" y="2406"/>
                    </a:lnTo>
                    <a:lnTo>
                      <a:pt x="2563" y="2406"/>
                    </a:lnTo>
                    <a:cubicBezTo>
                      <a:pt x="2563" y="2438"/>
                      <a:pt x="2594" y="2438"/>
                      <a:pt x="2625" y="2438"/>
                    </a:cubicBezTo>
                    <a:cubicBezTo>
                      <a:pt x="2688" y="2406"/>
                      <a:pt x="2719" y="2375"/>
                      <a:pt x="2750" y="2375"/>
                    </a:cubicBezTo>
                    <a:cubicBezTo>
                      <a:pt x="2781" y="2375"/>
                      <a:pt x="2750" y="2406"/>
                      <a:pt x="2813" y="2406"/>
                    </a:cubicBezTo>
                    <a:cubicBezTo>
                      <a:pt x="2875" y="2406"/>
                      <a:pt x="2938" y="2438"/>
                      <a:pt x="2938" y="2438"/>
                    </a:cubicBezTo>
                    <a:cubicBezTo>
                      <a:pt x="2969" y="2438"/>
                      <a:pt x="3032" y="2344"/>
                      <a:pt x="2969" y="2313"/>
                    </a:cubicBezTo>
                    <a:cubicBezTo>
                      <a:pt x="2938" y="2313"/>
                      <a:pt x="2875" y="2250"/>
                      <a:pt x="2844" y="2219"/>
                    </a:cubicBezTo>
                    <a:cubicBezTo>
                      <a:pt x="2813" y="2156"/>
                      <a:pt x="2719" y="2281"/>
                      <a:pt x="2657" y="2313"/>
                    </a:cubicBezTo>
                    <a:cubicBezTo>
                      <a:pt x="2563" y="2344"/>
                      <a:pt x="2563" y="2344"/>
                      <a:pt x="2563" y="2406"/>
                    </a:cubicBezTo>
                    <a:close/>
                    <a:moveTo>
                      <a:pt x="157" y="2156"/>
                    </a:moveTo>
                    <a:lnTo>
                      <a:pt x="157" y="2156"/>
                    </a:lnTo>
                    <a:lnTo>
                      <a:pt x="157" y="2156"/>
                    </a:lnTo>
                    <a:cubicBezTo>
                      <a:pt x="125" y="2125"/>
                      <a:pt x="188" y="2250"/>
                      <a:pt x="219" y="2250"/>
                    </a:cubicBezTo>
                    <a:cubicBezTo>
                      <a:pt x="250" y="2281"/>
                      <a:pt x="313" y="2281"/>
                      <a:pt x="313" y="2313"/>
                    </a:cubicBezTo>
                    <a:cubicBezTo>
                      <a:pt x="313" y="2375"/>
                      <a:pt x="344" y="2469"/>
                      <a:pt x="344" y="2438"/>
                    </a:cubicBezTo>
                    <a:cubicBezTo>
                      <a:pt x="375" y="2438"/>
                      <a:pt x="375" y="2344"/>
                      <a:pt x="375" y="2313"/>
                    </a:cubicBezTo>
                    <a:cubicBezTo>
                      <a:pt x="344" y="2281"/>
                      <a:pt x="250" y="2188"/>
                      <a:pt x="250" y="2188"/>
                    </a:cubicBezTo>
                    <a:cubicBezTo>
                      <a:pt x="219" y="2188"/>
                      <a:pt x="188" y="2156"/>
                      <a:pt x="157" y="21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" name="Freeform 5">
                <a:extLst>
                  <a:ext uri="{FF2B5EF4-FFF2-40B4-BE49-F238E27FC236}">
                    <a16:creationId xmlns:a16="http://schemas.microsoft.com/office/drawing/2014/main" id="{9D59C9E6-E6F8-6445-AF45-5F6E05FD8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402" y="6619463"/>
                <a:ext cx="44013" cy="60778"/>
              </a:xfrm>
              <a:custGeom>
                <a:avLst/>
                <a:gdLst>
                  <a:gd name="T0" fmla="*/ 0 w 94"/>
                  <a:gd name="T1" fmla="*/ 63 h 126"/>
                  <a:gd name="T2" fmla="*/ 0 w 94"/>
                  <a:gd name="T3" fmla="*/ 63 h 126"/>
                  <a:gd name="T4" fmla="*/ 93 w 94"/>
                  <a:gd name="T5" fmla="*/ 94 h 126"/>
                  <a:gd name="T6" fmla="*/ 0 w 94"/>
                  <a:gd name="T7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26">
                    <a:moveTo>
                      <a:pt x="0" y="63"/>
                    </a:moveTo>
                    <a:lnTo>
                      <a:pt x="0" y="63"/>
                    </a:lnTo>
                    <a:cubicBezTo>
                      <a:pt x="0" y="94"/>
                      <a:pt x="62" y="125"/>
                      <a:pt x="93" y="94"/>
                    </a:cubicBezTo>
                    <a:cubicBezTo>
                      <a:pt x="93" y="63"/>
                      <a:pt x="31" y="0"/>
                      <a:pt x="0" y="6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0A9F18FB-0D76-8845-8BED-22CBFC503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1757" y="6663475"/>
                <a:ext cx="75450" cy="46108"/>
              </a:xfrm>
              <a:custGeom>
                <a:avLst/>
                <a:gdLst>
                  <a:gd name="T0" fmla="*/ 62 w 157"/>
                  <a:gd name="T1" fmla="*/ 31 h 95"/>
                  <a:gd name="T2" fmla="*/ 62 w 157"/>
                  <a:gd name="T3" fmla="*/ 31 h 95"/>
                  <a:gd name="T4" fmla="*/ 94 w 157"/>
                  <a:gd name="T5" fmla="*/ 94 h 95"/>
                  <a:gd name="T6" fmla="*/ 62 w 157"/>
                  <a:gd name="T7" fmla="*/ 3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95">
                    <a:moveTo>
                      <a:pt x="62" y="31"/>
                    </a:moveTo>
                    <a:lnTo>
                      <a:pt x="62" y="31"/>
                    </a:lnTo>
                    <a:cubicBezTo>
                      <a:pt x="0" y="62"/>
                      <a:pt x="62" y="94"/>
                      <a:pt x="94" y="94"/>
                    </a:cubicBezTo>
                    <a:cubicBezTo>
                      <a:pt x="156" y="62"/>
                      <a:pt x="125" y="0"/>
                      <a:pt x="62" y="3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Freeform 7">
                <a:extLst>
                  <a:ext uri="{FF2B5EF4-FFF2-40B4-BE49-F238E27FC236}">
                    <a16:creationId xmlns:a16="http://schemas.microsoft.com/office/drawing/2014/main" id="{719FE84E-ECD1-644B-85AA-38920A2F0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872" y="5980237"/>
                <a:ext cx="31438" cy="31438"/>
              </a:xfrm>
              <a:custGeom>
                <a:avLst/>
                <a:gdLst>
                  <a:gd name="T0" fmla="*/ 0 w 64"/>
                  <a:gd name="T1" fmla="*/ 63 h 64"/>
                  <a:gd name="T2" fmla="*/ 0 w 64"/>
                  <a:gd name="T3" fmla="*/ 63 h 64"/>
                  <a:gd name="T4" fmla="*/ 32 w 64"/>
                  <a:gd name="T5" fmla="*/ 63 h 64"/>
                  <a:gd name="T6" fmla="*/ 63 w 64"/>
                  <a:gd name="T7" fmla="*/ 0 h 64"/>
                  <a:gd name="T8" fmla="*/ 0 w 64"/>
                  <a:gd name="T9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0" y="63"/>
                    </a:moveTo>
                    <a:lnTo>
                      <a:pt x="0" y="63"/>
                    </a:lnTo>
                    <a:lnTo>
                      <a:pt x="32" y="63"/>
                    </a:lnTo>
                    <a:cubicBezTo>
                      <a:pt x="63" y="63"/>
                      <a:pt x="63" y="32"/>
                      <a:pt x="63" y="0"/>
                    </a:cubicBezTo>
                    <a:cubicBezTo>
                      <a:pt x="32" y="32"/>
                      <a:pt x="32" y="32"/>
                      <a:pt x="0" y="6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Freeform 8">
                <a:extLst>
                  <a:ext uri="{FF2B5EF4-FFF2-40B4-BE49-F238E27FC236}">
                    <a16:creationId xmlns:a16="http://schemas.microsoft.com/office/drawing/2014/main" id="{A99100C0-0865-F642-8776-0AFF621A1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165" y="6038920"/>
                <a:ext cx="224253" cy="119462"/>
              </a:xfrm>
              <a:custGeom>
                <a:avLst/>
                <a:gdLst>
                  <a:gd name="T0" fmla="*/ 31 w 470"/>
                  <a:gd name="T1" fmla="*/ 188 h 251"/>
                  <a:gd name="T2" fmla="*/ 31 w 470"/>
                  <a:gd name="T3" fmla="*/ 188 h 251"/>
                  <a:gd name="T4" fmla="*/ 31 w 470"/>
                  <a:gd name="T5" fmla="*/ 188 h 251"/>
                  <a:gd name="T6" fmla="*/ 62 w 470"/>
                  <a:gd name="T7" fmla="*/ 219 h 251"/>
                  <a:gd name="T8" fmla="*/ 125 w 470"/>
                  <a:gd name="T9" fmla="*/ 125 h 251"/>
                  <a:gd name="T10" fmla="*/ 281 w 470"/>
                  <a:gd name="T11" fmla="*/ 125 h 251"/>
                  <a:gd name="T12" fmla="*/ 375 w 470"/>
                  <a:gd name="T13" fmla="*/ 188 h 251"/>
                  <a:gd name="T14" fmla="*/ 469 w 470"/>
                  <a:gd name="T15" fmla="*/ 63 h 251"/>
                  <a:gd name="T16" fmla="*/ 375 w 470"/>
                  <a:gd name="T17" fmla="*/ 0 h 251"/>
                  <a:gd name="T18" fmla="*/ 219 w 470"/>
                  <a:gd name="T19" fmla="*/ 0 h 251"/>
                  <a:gd name="T20" fmla="*/ 31 w 470"/>
                  <a:gd name="T21" fmla="*/ 188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0" h="251">
                    <a:moveTo>
                      <a:pt x="31" y="188"/>
                    </a:moveTo>
                    <a:lnTo>
                      <a:pt x="31" y="188"/>
                    </a:lnTo>
                    <a:lnTo>
                      <a:pt x="31" y="188"/>
                    </a:lnTo>
                    <a:cubicBezTo>
                      <a:pt x="0" y="188"/>
                      <a:pt x="31" y="250"/>
                      <a:pt x="62" y="219"/>
                    </a:cubicBezTo>
                    <a:cubicBezTo>
                      <a:pt x="94" y="219"/>
                      <a:pt x="94" y="125"/>
                      <a:pt x="125" y="125"/>
                    </a:cubicBezTo>
                    <a:cubicBezTo>
                      <a:pt x="156" y="125"/>
                      <a:pt x="281" y="94"/>
                      <a:pt x="281" y="125"/>
                    </a:cubicBezTo>
                    <a:cubicBezTo>
                      <a:pt x="312" y="188"/>
                      <a:pt x="312" y="157"/>
                      <a:pt x="375" y="188"/>
                    </a:cubicBezTo>
                    <a:cubicBezTo>
                      <a:pt x="406" y="188"/>
                      <a:pt x="469" y="94"/>
                      <a:pt x="469" y="63"/>
                    </a:cubicBezTo>
                    <a:cubicBezTo>
                      <a:pt x="469" y="63"/>
                      <a:pt x="438" y="0"/>
                      <a:pt x="375" y="0"/>
                    </a:cubicBezTo>
                    <a:cubicBezTo>
                      <a:pt x="344" y="0"/>
                      <a:pt x="281" y="0"/>
                      <a:pt x="219" y="0"/>
                    </a:cubicBezTo>
                    <a:cubicBezTo>
                      <a:pt x="156" y="63"/>
                      <a:pt x="94" y="125"/>
                      <a:pt x="31" y="18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Freeform 9">
                <a:extLst>
                  <a:ext uri="{FF2B5EF4-FFF2-40B4-BE49-F238E27FC236}">
                    <a16:creationId xmlns:a16="http://schemas.microsoft.com/office/drawing/2014/main" id="{72664B32-1E2A-D641-8FF6-E1F2370B7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519" y="6158383"/>
                <a:ext cx="178144" cy="148803"/>
              </a:xfrm>
              <a:custGeom>
                <a:avLst/>
                <a:gdLst>
                  <a:gd name="T0" fmla="*/ 32 w 376"/>
                  <a:gd name="T1" fmla="*/ 63 h 314"/>
                  <a:gd name="T2" fmla="*/ 32 w 376"/>
                  <a:gd name="T3" fmla="*/ 63 h 314"/>
                  <a:gd name="T4" fmla="*/ 63 w 376"/>
                  <a:gd name="T5" fmla="*/ 157 h 314"/>
                  <a:gd name="T6" fmla="*/ 188 w 376"/>
                  <a:gd name="T7" fmla="*/ 157 h 314"/>
                  <a:gd name="T8" fmla="*/ 282 w 376"/>
                  <a:gd name="T9" fmla="*/ 282 h 314"/>
                  <a:gd name="T10" fmla="*/ 375 w 376"/>
                  <a:gd name="T11" fmla="*/ 188 h 314"/>
                  <a:gd name="T12" fmla="*/ 344 w 376"/>
                  <a:gd name="T13" fmla="*/ 32 h 314"/>
                  <a:gd name="T14" fmla="*/ 188 w 376"/>
                  <a:gd name="T15" fmla="*/ 32 h 314"/>
                  <a:gd name="T16" fmla="*/ 32 w 376"/>
                  <a:gd name="T17" fmla="*/ 63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14">
                    <a:moveTo>
                      <a:pt x="32" y="63"/>
                    </a:moveTo>
                    <a:lnTo>
                      <a:pt x="32" y="63"/>
                    </a:lnTo>
                    <a:cubicBezTo>
                      <a:pt x="0" y="63"/>
                      <a:pt x="0" y="157"/>
                      <a:pt x="63" y="157"/>
                    </a:cubicBezTo>
                    <a:cubicBezTo>
                      <a:pt x="94" y="157"/>
                      <a:pt x="156" y="125"/>
                      <a:pt x="188" y="157"/>
                    </a:cubicBezTo>
                    <a:cubicBezTo>
                      <a:pt x="188" y="188"/>
                      <a:pt x="219" y="313"/>
                      <a:pt x="282" y="282"/>
                    </a:cubicBezTo>
                    <a:cubicBezTo>
                      <a:pt x="344" y="219"/>
                      <a:pt x="344" y="188"/>
                      <a:pt x="375" y="188"/>
                    </a:cubicBezTo>
                    <a:cubicBezTo>
                      <a:pt x="375" y="188"/>
                      <a:pt x="375" y="63"/>
                      <a:pt x="344" y="32"/>
                    </a:cubicBezTo>
                    <a:cubicBezTo>
                      <a:pt x="313" y="0"/>
                      <a:pt x="188" y="32"/>
                      <a:pt x="188" y="32"/>
                    </a:cubicBezTo>
                    <a:cubicBezTo>
                      <a:pt x="156" y="63"/>
                      <a:pt x="63" y="32"/>
                      <a:pt x="32" y="6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Freeform 10">
                <a:extLst>
                  <a:ext uri="{FF2B5EF4-FFF2-40B4-BE49-F238E27FC236}">
                    <a16:creationId xmlns:a16="http://schemas.microsoft.com/office/drawing/2014/main" id="{BCD89F68-76AC-5645-9BA2-100E58622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6005" y="6143711"/>
                <a:ext cx="148804" cy="75450"/>
              </a:xfrm>
              <a:custGeom>
                <a:avLst/>
                <a:gdLst>
                  <a:gd name="T0" fmla="*/ 31 w 313"/>
                  <a:gd name="T1" fmla="*/ 125 h 157"/>
                  <a:gd name="T2" fmla="*/ 31 w 313"/>
                  <a:gd name="T3" fmla="*/ 125 h 157"/>
                  <a:gd name="T4" fmla="*/ 94 w 313"/>
                  <a:gd name="T5" fmla="*/ 156 h 157"/>
                  <a:gd name="T6" fmla="*/ 281 w 313"/>
                  <a:gd name="T7" fmla="*/ 125 h 157"/>
                  <a:gd name="T8" fmla="*/ 281 w 313"/>
                  <a:gd name="T9" fmla="*/ 63 h 157"/>
                  <a:gd name="T10" fmla="*/ 156 w 313"/>
                  <a:gd name="T11" fmla="*/ 0 h 157"/>
                  <a:gd name="T12" fmla="*/ 31 w 313"/>
                  <a:gd name="T13" fmla="*/ 12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3" h="157">
                    <a:moveTo>
                      <a:pt x="31" y="125"/>
                    </a:moveTo>
                    <a:lnTo>
                      <a:pt x="31" y="125"/>
                    </a:lnTo>
                    <a:cubicBezTo>
                      <a:pt x="31" y="156"/>
                      <a:pt x="62" y="156"/>
                      <a:pt x="94" y="156"/>
                    </a:cubicBezTo>
                    <a:cubicBezTo>
                      <a:pt x="156" y="156"/>
                      <a:pt x="219" y="125"/>
                      <a:pt x="281" y="125"/>
                    </a:cubicBezTo>
                    <a:cubicBezTo>
                      <a:pt x="312" y="125"/>
                      <a:pt x="312" y="63"/>
                      <a:pt x="281" y="63"/>
                    </a:cubicBezTo>
                    <a:cubicBezTo>
                      <a:pt x="219" y="31"/>
                      <a:pt x="187" y="0"/>
                      <a:pt x="156" y="0"/>
                    </a:cubicBezTo>
                    <a:cubicBezTo>
                      <a:pt x="125" y="31"/>
                      <a:pt x="0" y="94"/>
                      <a:pt x="31" y="12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528E32F3-85B4-A441-854D-22604FE8E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6005" y="6068262"/>
                <a:ext cx="75450" cy="75450"/>
              </a:xfrm>
              <a:custGeom>
                <a:avLst/>
                <a:gdLst>
                  <a:gd name="T0" fmla="*/ 0 w 157"/>
                  <a:gd name="T1" fmla="*/ 62 h 157"/>
                  <a:gd name="T2" fmla="*/ 0 w 157"/>
                  <a:gd name="T3" fmla="*/ 62 h 157"/>
                  <a:gd name="T4" fmla="*/ 156 w 157"/>
                  <a:gd name="T5" fmla="*/ 94 h 157"/>
                  <a:gd name="T6" fmla="*/ 0 w 157"/>
                  <a:gd name="T7" fmla="*/ 6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157">
                    <a:moveTo>
                      <a:pt x="0" y="62"/>
                    </a:moveTo>
                    <a:lnTo>
                      <a:pt x="0" y="62"/>
                    </a:lnTo>
                    <a:cubicBezTo>
                      <a:pt x="0" y="125"/>
                      <a:pt x="156" y="156"/>
                      <a:pt x="156" y="94"/>
                    </a:cubicBezTo>
                    <a:cubicBezTo>
                      <a:pt x="125" y="31"/>
                      <a:pt x="31" y="0"/>
                      <a:pt x="0" y="6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Freeform 12">
                <a:extLst>
                  <a:ext uri="{FF2B5EF4-FFF2-40B4-BE49-F238E27FC236}">
                    <a16:creationId xmlns:a16="http://schemas.microsoft.com/office/drawing/2014/main" id="{B4BAD7E3-3CC1-544A-A4A0-4CF82EEF9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322" y="5950895"/>
                <a:ext cx="580543" cy="192815"/>
              </a:xfrm>
              <a:custGeom>
                <a:avLst/>
                <a:gdLst>
                  <a:gd name="T0" fmla="*/ 156 w 1220"/>
                  <a:gd name="T1" fmla="*/ 62 h 407"/>
                  <a:gd name="T2" fmla="*/ 156 w 1220"/>
                  <a:gd name="T3" fmla="*/ 62 h 407"/>
                  <a:gd name="T4" fmla="*/ 31 w 1220"/>
                  <a:gd name="T5" fmla="*/ 0 h 407"/>
                  <a:gd name="T6" fmla="*/ 62 w 1220"/>
                  <a:gd name="T7" fmla="*/ 94 h 407"/>
                  <a:gd name="T8" fmla="*/ 219 w 1220"/>
                  <a:gd name="T9" fmla="*/ 187 h 407"/>
                  <a:gd name="T10" fmla="*/ 406 w 1220"/>
                  <a:gd name="T11" fmla="*/ 281 h 407"/>
                  <a:gd name="T12" fmla="*/ 531 w 1220"/>
                  <a:gd name="T13" fmla="*/ 375 h 407"/>
                  <a:gd name="T14" fmla="*/ 656 w 1220"/>
                  <a:gd name="T15" fmla="*/ 406 h 407"/>
                  <a:gd name="T16" fmla="*/ 844 w 1220"/>
                  <a:gd name="T17" fmla="*/ 375 h 407"/>
                  <a:gd name="T18" fmla="*/ 1125 w 1220"/>
                  <a:gd name="T19" fmla="*/ 406 h 407"/>
                  <a:gd name="T20" fmla="*/ 1219 w 1220"/>
                  <a:gd name="T21" fmla="*/ 344 h 407"/>
                  <a:gd name="T22" fmla="*/ 1031 w 1220"/>
                  <a:gd name="T23" fmla="*/ 281 h 407"/>
                  <a:gd name="T24" fmla="*/ 750 w 1220"/>
                  <a:gd name="T25" fmla="*/ 281 h 407"/>
                  <a:gd name="T26" fmla="*/ 562 w 1220"/>
                  <a:gd name="T27" fmla="*/ 281 h 407"/>
                  <a:gd name="T28" fmla="*/ 469 w 1220"/>
                  <a:gd name="T29" fmla="*/ 219 h 407"/>
                  <a:gd name="T30" fmla="*/ 312 w 1220"/>
                  <a:gd name="T31" fmla="*/ 94 h 407"/>
                  <a:gd name="T32" fmla="*/ 156 w 1220"/>
                  <a:gd name="T33" fmla="*/ 6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0" h="407">
                    <a:moveTo>
                      <a:pt x="156" y="62"/>
                    </a:moveTo>
                    <a:lnTo>
                      <a:pt x="156" y="62"/>
                    </a:lnTo>
                    <a:cubicBezTo>
                      <a:pt x="125" y="31"/>
                      <a:pt x="31" y="31"/>
                      <a:pt x="31" y="0"/>
                    </a:cubicBezTo>
                    <a:cubicBezTo>
                      <a:pt x="31" y="0"/>
                      <a:pt x="0" y="62"/>
                      <a:pt x="62" y="94"/>
                    </a:cubicBezTo>
                    <a:cubicBezTo>
                      <a:pt x="94" y="125"/>
                      <a:pt x="156" y="187"/>
                      <a:pt x="219" y="187"/>
                    </a:cubicBezTo>
                    <a:cubicBezTo>
                      <a:pt x="281" y="219"/>
                      <a:pt x="375" y="219"/>
                      <a:pt x="406" y="281"/>
                    </a:cubicBezTo>
                    <a:cubicBezTo>
                      <a:pt x="437" y="344"/>
                      <a:pt x="531" y="375"/>
                      <a:pt x="531" y="375"/>
                    </a:cubicBezTo>
                    <a:cubicBezTo>
                      <a:pt x="656" y="406"/>
                      <a:pt x="656" y="406"/>
                      <a:pt x="656" y="406"/>
                    </a:cubicBezTo>
                    <a:cubicBezTo>
                      <a:pt x="656" y="406"/>
                      <a:pt x="750" y="375"/>
                      <a:pt x="844" y="375"/>
                    </a:cubicBezTo>
                    <a:cubicBezTo>
                      <a:pt x="906" y="375"/>
                      <a:pt x="1062" y="406"/>
                      <a:pt x="1125" y="406"/>
                    </a:cubicBezTo>
                    <a:cubicBezTo>
                      <a:pt x="1187" y="406"/>
                      <a:pt x="1219" y="375"/>
                      <a:pt x="1219" y="344"/>
                    </a:cubicBezTo>
                    <a:cubicBezTo>
                      <a:pt x="1219" y="312"/>
                      <a:pt x="1094" y="281"/>
                      <a:pt x="1031" y="281"/>
                    </a:cubicBezTo>
                    <a:cubicBezTo>
                      <a:pt x="1000" y="281"/>
                      <a:pt x="812" y="281"/>
                      <a:pt x="750" y="281"/>
                    </a:cubicBezTo>
                    <a:cubicBezTo>
                      <a:pt x="687" y="281"/>
                      <a:pt x="625" y="281"/>
                      <a:pt x="562" y="281"/>
                    </a:cubicBezTo>
                    <a:cubicBezTo>
                      <a:pt x="531" y="281"/>
                      <a:pt x="500" y="250"/>
                      <a:pt x="469" y="219"/>
                    </a:cubicBezTo>
                    <a:cubicBezTo>
                      <a:pt x="437" y="187"/>
                      <a:pt x="344" y="94"/>
                      <a:pt x="312" y="94"/>
                    </a:cubicBezTo>
                    <a:cubicBezTo>
                      <a:pt x="250" y="94"/>
                      <a:pt x="250" y="94"/>
                      <a:pt x="156" y="6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5D48EF05-AACA-6245-B9A6-3A8DC81E2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7217" y="6470659"/>
                <a:ext cx="326948" cy="178146"/>
              </a:xfrm>
              <a:custGeom>
                <a:avLst/>
                <a:gdLst>
                  <a:gd name="T0" fmla="*/ 62 w 688"/>
                  <a:gd name="T1" fmla="*/ 31 h 376"/>
                  <a:gd name="T2" fmla="*/ 62 w 688"/>
                  <a:gd name="T3" fmla="*/ 31 h 376"/>
                  <a:gd name="T4" fmla="*/ 31 w 688"/>
                  <a:gd name="T5" fmla="*/ 156 h 376"/>
                  <a:gd name="T6" fmla="*/ 125 w 688"/>
                  <a:gd name="T7" fmla="*/ 250 h 376"/>
                  <a:gd name="T8" fmla="*/ 250 w 688"/>
                  <a:gd name="T9" fmla="*/ 281 h 376"/>
                  <a:gd name="T10" fmla="*/ 375 w 688"/>
                  <a:gd name="T11" fmla="*/ 343 h 376"/>
                  <a:gd name="T12" fmla="*/ 500 w 688"/>
                  <a:gd name="T13" fmla="*/ 281 h 376"/>
                  <a:gd name="T14" fmla="*/ 625 w 688"/>
                  <a:gd name="T15" fmla="*/ 218 h 376"/>
                  <a:gd name="T16" fmla="*/ 656 w 688"/>
                  <a:gd name="T17" fmla="*/ 93 h 376"/>
                  <a:gd name="T18" fmla="*/ 531 w 688"/>
                  <a:gd name="T19" fmla="*/ 31 h 376"/>
                  <a:gd name="T20" fmla="*/ 375 w 688"/>
                  <a:gd name="T21" fmla="*/ 62 h 376"/>
                  <a:gd name="T22" fmla="*/ 218 w 688"/>
                  <a:gd name="T23" fmla="*/ 62 h 376"/>
                  <a:gd name="T24" fmla="*/ 62 w 688"/>
                  <a:gd name="T25" fmla="*/ 31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8" h="376">
                    <a:moveTo>
                      <a:pt x="62" y="31"/>
                    </a:moveTo>
                    <a:lnTo>
                      <a:pt x="62" y="31"/>
                    </a:lnTo>
                    <a:cubicBezTo>
                      <a:pt x="31" y="62"/>
                      <a:pt x="0" y="62"/>
                      <a:pt x="31" y="156"/>
                    </a:cubicBezTo>
                    <a:cubicBezTo>
                      <a:pt x="62" y="218"/>
                      <a:pt x="93" y="250"/>
                      <a:pt x="125" y="250"/>
                    </a:cubicBezTo>
                    <a:cubicBezTo>
                      <a:pt x="156" y="250"/>
                      <a:pt x="250" y="250"/>
                      <a:pt x="250" y="281"/>
                    </a:cubicBezTo>
                    <a:cubicBezTo>
                      <a:pt x="250" y="343"/>
                      <a:pt x="281" y="375"/>
                      <a:pt x="375" y="343"/>
                    </a:cubicBezTo>
                    <a:cubicBezTo>
                      <a:pt x="437" y="312"/>
                      <a:pt x="468" y="312"/>
                      <a:pt x="500" y="281"/>
                    </a:cubicBezTo>
                    <a:cubicBezTo>
                      <a:pt x="500" y="250"/>
                      <a:pt x="625" y="218"/>
                      <a:pt x="625" y="218"/>
                    </a:cubicBezTo>
                    <a:cubicBezTo>
                      <a:pt x="625" y="218"/>
                      <a:pt x="687" y="156"/>
                      <a:pt x="656" y="93"/>
                    </a:cubicBezTo>
                    <a:cubicBezTo>
                      <a:pt x="656" y="62"/>
                      <a:pt x="562" y="31"/>
                      <a:pt x="531" y="31"/>
                    </a:cubicBezTo>
                    <a:cubicBezTo>
                      <a:pt x="500" y="31"/>
                      <a:pt x="468" y="62"/>
                      <a:pt x="375" y="62"/>
                    </a:cubicBezTo>
                    <a:cubicBezTo>
                      <a:pt x="312" y="62"/>
                      <a:pt x="250" y="125"/>
                      <a:pt x="218" y="62"/>
                    </a:cubicBezTo>
                    <a:cubicBezTo>
                      <a:pt x="187" y="31"/>
                      <a:pt x="62" y="0"/>
                      <a:pt x="62" y="3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1C5D5817-EC5C-6147-A7EF-74194A0CD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3255" y="5460473"/>
                <a:ext cx="1827557" cy="1307792"/>
              </a:xfrm>
              <a:custGeom>
                <a:avLst/>
                <a:gdLst>
                  <a:gd name="T0" fmla="*/ 63 w 3844"/>
                  <a:gd name="T1" fmla="*/ 1125 h 2751"/>
                  <a:gd name="T2" fmla="*/ 313 w 3844"/>
                  <a:gd name="T3" fmla="*/ 1312 h 2751"/>
                  <a:gd name="T4" fmla="*/ 438 w 3844"/>
                  <a:gd name="T5" fmla="*/ 1156 h 2751"/>
                  <a:gd name="T6" fmla="*/ 656 w 3844"/>
                  <a:gd name="T7" fmla="*/ 1250 h 2751"/>
                  <a:gd name="T8" fmla="*/ 1094 w 3844"/>
                  <a:gd name="T9" fmla="*/ 1437 h 2751"/>
                  <a:gd name="T10" fmla="*/ 1250 w 3844"/>
                  <a:gd name="T11" fmla="*/ 1656 h 2751"/>
                  <a:gd name="T12" fmla="*/ 1438 w 3844"/>
                  <a:gd name="T13" fmla="*/ 1843 h 2751"/>
                  <a:gd name="T14" fmla="*/ 1344 w 3844"/>
                  <a:gd name="T15" fmla="*/ 1875 h 2751"/>
                  <a:gd name="T16" fmla="*/ 1281 w 3844"/>
                  <a:gd name="T17" fmla="*/ 1718 h 2751"/>
                  <a:gd name="T18" fmla="*/ 1219 w 3844"/>
                  <a:gd name="T19" fmla="*/ 1937 h 2751"/>
                  <a:gd name="T20" fmla="*/ 1250 w 3844"/>
                  <a:gd name="T21" fmla="*/ 2093 h 2751"/>
                  <a:gd name="T22" fmla="*/ 1406 w 3844"/>
                  <a:gd name="T23" fmla="*/ 2343 h 2751"/>
                  <a:gd name="T24" fmla="*/ 1469 w 3844"/>
                  <a:gd name="T25" fmla="*/ 2531 h 2751"/>
                  <a:gd name="T26" fmla="*/ 1750 w 3844"/>
                  <a:gd name="T27" fmla="*/ 2656 h 2751"/>
                  <a:gd name="T28" fmla="*/ 1938 w 3844"/>
                  <a:gd name="T29" fmla="*/ 2687 h 2751"/>
                  <a:gd name="T30" fmla="*/ 2000 w 3844"/>
                  <a:gd name="T31" fmla="*/ 2468 h 2751"/>
                  <a:gd name="T32" fmla="*/ 2094 w 3844"/>
                  <a:gd name="T33" fmla="*/ 2281 h 2751"/>
                  <a:gd name="T34" fmla="*/ 2437 w 3844"/>
                  <a:gd name="T35" fmla="*/ 2187 h 2751"/>
                  <a:gd name="T36" fmla="*/ 2812 w 3844"/>
                  <a:gd name="T37" fmla="*/ 2000 h 2751"/>
                  <a:gd name="T38" fmla="*/ 3093 w 3844"/>
                  <a:gd name="T39" fmla="*/ 1906 h 2751"/>
                  <a:gd name="T40" fmla="*/ 2937 w 3844"/>
                  <a:gd name="T41" fmla="*/ 1625 h 2751"/>
                  <a:gd name="T42" fmla="*/ 3187 w 3844"/>
                  <a:gd name="T43" fmla="*/ 1843 h 2751"/>
                  <a:gd name="T44" fmla="*/ 3187 w 3844"/>
                  <a:gd name="T45" fmla="*/ 1625 h 2751"/>
                  <a:gd name="T46" fmla="*/ 3437 w 3844"/>
                  <a:gd name="T47" fmla="*/ 1468 h 2751"/>
                  <a:gd name="T48" fmla="*/ 3499 w 3844"/>
                  <a:gd name="T49" fmla="*/ 1156 h 2751"/>
                  <a:gd name="T50" fmla="*/ 3468 w 3844"/>
                  <a:gd name="T51" fmla="*/ 937 h 2751"/>
                  <a:gd name="T52" fmla="*/ 3780 w 3844"/>
                  <a:gd name="T53" fmla="*/ 500 h 2751"/>
                  <a:gd name="T54" fmla="*/ 3343 w 3844"/>
                  <a:gd name="T55" fmla="*/ 656 h 2751"/>
                  <a:gd name="T56" fmla="*/ 3093 w 3844"/>
                  <a:gd name="T57" fmla="*/ 125 h 2751"/>
                  <a:gd name="T58" fmla="*/ 2874 w 3844"/>
                  <a:gd name="T59" fmla="*/ 125 h 2751"/>
                  <a:gd name="T60" fmla="*/ 2562 w 3844"/>
                  <a:gd name="T61" fmla="*/ 250 h 2751"/>
                  <a:gd name="T62" fmla="*/ 2437 w 3844"/>
                  <a:gd name="T63" fmla="*/ 218 h 2751"/>
                  <a:gd name="T64" fmla="*/ 2718 w 3844"/>
                  <a:gd name="T65" fmla="*/ 93 h 2751"/>
                  <a:gd name="T66" fmla="*/ 2188 w 3844"/>
                  <a:gd name="T67" fmla="*/ 31 h 2751"/>
                  <a:gd name="T68" fmla="*/ 1688 w 3844"/>
                  <a:gd name="T69" fmla="*/ 187 h 2751"/>
                  <a:gd name="T70" fmla="*/ 1469 w 3844"/>
                  <a:gd name="T71" fmla="*/ 250 h 2751"/>
                  <a:gd name="T72" fmla="*/ 1219 w 3844"/>
                  <a:gd name="T73" fmla="*/ 531 h 2751"/>
                  <a:gd name="T74" fmla="*/ 750 w 3844"/>
                  <a:gd name="T75" fmla="*/ 625 h 2751"/>
                  <a:gd name="T76" fmla="*/ 531 w 3844"/>
                  <a:gd name="T77" fmla="*/ 781 h 2751"/>
                  <a:gd name="T78" fmla="*/ 344 w 3844"/>
                  <a:gd name="T79" fmla="*/ 1000 h 2751"/>
                  <a:gd name="T80" fmla="*/ 63 w 3844"/>
                  <a:gd name="T81" fmla="*/ 1125 h 2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44" h="2751">
                    <a:moveTo>
                      <a:pt x="63" y="1125"/>
                    </a:moveTo>
                    <a:lnTo>
                      <a:pt x="63" y="1125"/>
                    </a:lnTo>
                    <a:cubicBezTo>
                      <a:pt x="125" y="1187"/>
                      <a:pt x="125" y="1156"/>
                      <a:pt x="188" y="1156"/>
                    </a:cubicBezTo>
                    <a:cubicBezTo>
                      <a:pt x="250" y="1187"/>
                      <a:pt x="281" y="1312"/>
                      <a:pt x="313" y="1312"/>
                    </a:cubicBezTo>
                    <a:cubicBezTo>
                      <a:pt x="344" y="1343"/>
                      <a:pt x="375" y="1312"/>
                      <a:pt x="406" y="1281"/>
                    </a:cubicBezTo>
                    <a:cubicBezTo>
                      <a:pt x="406" y="1250"/>
                      <a:pt x="438" y="1156"/>
                      <a:pt x="438" y="1156"/>
                    </a:cubicBezTo>
                    <a:cubicBezTo>
                      <a:pt x="438" y="1156"/>
                      <a:pt x="438" y="1250"/>
                      <a:pt x="500" y="1281"/>
                    </a:cubicBezTo>
                    <a:cubicBezTo>
                      <a:pt x="531" y="1281"/>
                      <a:pt x="625" y="1250"/>
                      <a:pt x="656" y="1250"/>
                    </a:cubicBezTo>
                    <a:cubicBezTo>
                      <a:pt x="688" y="1250"/>
                      <a:pt x="844" y="1281"/>
                      <a:pt x="906" y="1312"/>
                    </a:cubicBezTo>
                    <a:cubicBezTo>
                      <a:pt x="938" y="1343"/>
                      <a:pt x="1063" y="1375"/>
                      <a:pt x="1094" y="1437"/>
                    </a:cubicBezTo>
                    <a:cubicBezTo>
                      <a:pt x="1125" y="1500"/>
                      <a:pt x="1125" y="1750"/>
                      <a:pt x="1156" y="1781"/>
                    </a:cubicBezTo>
                    <a:cubicBezTo>
                      <a:pt x="1156" y="1781"/>
                      <a:pt x="1219" y="1687"/>
                      <a:pt x="1250" y="1656"/>
                    </a:cubicBezTo>
                    <a:cubicBezTo>
                      <a:pt x="1250" y="1625"/>
                      <a:pt x="1313" y="1656"/>
                      <a:pt x="1344" y="1687"/>
                    </a:cubicBezTo>
                    <a:cubicBezTo>
                      <a:pt x="1375" y="1718"/>
                      <a:pt x="1438" y="1812"/>
                      <a:pt x="1438" y="1843"/>
                    </a:cubicBezTo>
                    <a:cubicBezTo>
                      <a:pt x="1438" y="1875"/>
                      <a:pt x="1406" y="1937"/>
                      <a:pt x="1406" y="1906"/>
                    </a:cubicBezTo>
                    <a:cubicBezTo>
                      <a:pt x="1375" y="1906"/>
                      <a:pt x="1344" y="1906"/>
                      <a:pt x="1344" y="1875"/>
                    </a:cubicBezTo>
                    <a:cubicBezTo>
                      <a:pt x="1375" y="1812"/>
                      <a:pt x="1375" y="1718"/>
                      <a:pt x="1344" y="1718"/>
                    </a:cubicBezTo>
                    <a:cubicBezTo>
                      <a:pt x="1313" y="1718"/>
                      <a:pt x="1281" y="1718"/>
                      <a:pt x="1281" y="1718"/>
                    </a:cubicBezTo>
                    <a:cubicBezTo>
                      <a:pt x="1281" y="1718"/>
                      <a:pt x="1250" y="1718"/>
                      <a:pt x="1188" y="1781"/>
                    </a:cubicBezTo>
                    <a:cubicBezTo>
                      <a:pt x="1156" y="1875"/>
                      <a:pt x="1188" y="1937"/>
                      <a:pt x="1219" y="1937"/>
                    </a:cubicBezTo>
                    <a:cubicBezTo>
                      <a:pt x="1250" y="1937"/>
                      <a:pt x="1313" y="1937"/>
                      <a:pt x="1313" y="1968"/>
                    </a:cubicBezTo>
                    <a:cubicBezTo>
                      <a:pt x="1313" y="2000"/>
                      <a:pt x="1250" y="2062"/>
                      <a:pt x="1250" y="2093"/>
                    </a:cubicBezTo>
                    <a:cubicBezTo>
                      <a:pt x="1250" y="2125"/>
                      <a:pt x="1281" y="2250"/>
                      <a:pt x="1313" y="2281"/>
                    </a:cubicBezTo>
                    <a:cubicBezTo>
                      <a:pt x="1313" y="2312"/>
                      <a:pt x="1406" y="2312"/>
                      <a:pt x="1406" y="2343"/>
                    </a:cubicBezTo>
                    <a:cubicBezTo>
                      <a:pt x="1438" y="2343"/>
                      <a:pt x="1375" y="2343"/>
                      <a:pt x="1375" y="2375"/>
                    </a:cubicBezTo>
                    <a:cubicBezTo>
                      <a:pt x="1406" y="2406"/>
                      <a:pt x="1438" y="2500"/>
                      <a:pt x="1469" y="2531"/>
                    </a:cubicBezTo>
                    <a:cubicBezTo>
                      <a:pt x="1500" y="2531"/>
                      <a:pt x="1625" y="2625"/>
                      <a:pt x="1625" y="2687"/>
                    </a:cubicBezTo>
                    <a:cubicBezTo>
                      <a:pt x="1656" y="2718"/>
                      <a:pt x="1719" y="2656"/>
                      <a:pt x="1750" y="2656"/>
                    </a:cubicBezTo>
                    <a:cubicBezTo>
                      <a:pt x="1781" y="2625"/>
                      <a:pt x="1750" y="2750"/>
                      <a:pt x="1813" y="2750"/>
                    </a:cubicBezTo>
                    <a:cubicBezTo>
                      <a:pt x="1875" y="2750"/>
                      <a:pt x="1875" y="2750"/>
                      <a:pt x="1938" y="2687"/>
                    </a:cubicBezTo>
                    <a:cubicBezTo>
                      <a:pt x="1969" y="2656"/>
                      <a:pt x="1969" y="2593"/>
                      <a:pt x="1969" y="2531"/>
                    </a:cubicBezTo>
                    <a:cubicBezTo>
                      <a:pt x="1969" y="2500"/>
                      <a:pt x="1969" y="2468"/>
                      <a:pt x="2000" y="2468"/>
                    </a:cubicBezTo>
                    <a:cubicBezTo>
                      <a:pt x="2063" y="2500"/>
                      <a:pt x="2063" y="2468"/>
                      <a:pt x="2063" y="2406"/>
                    </a:cubicBezTo>
                    <a:cubicBezTo>
                      <a:pt x="2063" y="2375"/>
                      <a:pt x="2031" y="2312"/>
                      <a:pt x="2094" y="2281"/>
                    </a:cubicBezTo>
                    <a:cubicBezTo>
                      <a:pt x="2188" y="2281"/>
                      <a:pt x="2219" y="2187"/>
                      <a:pt x="2250" y="2187"/>
                    </a:cubicBezTo>
                    <a:cubicBezTo>
                      <a:pt x="2313" y="2187"/>
                      <a:pt x="2437" y="2218"/>
                      <a:pt x="2437" y="2187"/>
                    </a:cubicBezTo>
                    <a:cubicBezTo>
                      <a:pt x="2468" y="2187"/>
                      <a:pt x="2530" y="2031"/>
                      <a:pt x="2562" y="2000"/>
                    </a:cubicBezTo>
                    <a:cubicBezTo>
                      <a:pt x="2593" y="2000"/>
                      <a:pt x="2718" y="2031"/>
                      <a:pt x="2812" y="2000"/>
                    </a:cubicBezTo>
                    <a:cubicBezTo>
                      <a:pt x="2905" y="2000"/>
                      <a:pt x="2999" y="1906"/>
                      <a:pt x="3030" y="1906"/>
                    </a:cubicBezTo>
                    <a:cubicBezTo>
                      <a:pt x="3062" y="1937"/>
                      <a:pt x="3124" y="1937"/>
                      <a:pt x="3093" y="1906"/>
                    </a:cubicBezTo>
                    <a:cubicBezTo>
                      <a:pt x="3093" y="1875"/>
                      <a:pt x="3062" y="1781"/>
                      <a:pt x="2999" y="1781"/>
                    </a:cubicBezTo>
                    <a:cubicBezTo>
                      <a:pt x="2937" y="1781"/>
                      <a:pt x="2937" y="1625"/>
                      <a:pt x="2937" y="1625"/>
                    </a:cubicBezTo>
                    <a:cubicBezTo>
                      <a:pt x="2968" y="1625"/>
                      <a:pt x="3093" y="1687"/>
                      <a:pt x="3093" y="1750"/>
                    </a:cubicBezTo>
                    <a:cubicBezTo>
                      <a:pt x="3093" y="1781"/>
                      <a:pt x="3093" y="1875"/>
                      <a:pt x="3187" y="1843"/>
                    </a:cubicBezTo>
                    <a:cubicBezTo>
                      <a:pt x="3249" y="1812"/>
                      <a:pt x="3249" y="1750"/>
                      <a:pt x="3218" y="1718"/>
                    </a:cubicBezTo>
                    <a:cubicBezTo>
                      <a:pt x="3218" y="1687"/>
                      <a:pt x="3187" y="1656"/>
                      <a:pt x="3187" y="1625"/>
                    </a:cubicBezTo>
                    <a:cubicBezTo>
                      <a:pt x="3155" y="1562"/>
                      <a:pt x="3124" y="1468"/>
                      <a:pt x="3218" y="1468"/>
                    </a:cubicBezTo>
                    <a:cubicBezTo>
                      <a:pt x="3280" y="1437"/>
                      <a:pt x="3437" y="1562"/>
                      <a:pt x="3437" y="1468"/>
                    </a:cubicBezTo>
                    <a:cubicBezTo>
                      <a:pt x="3405" y="1406"/>
                      <a:pt x="3437" y="1312"/>
                      <a:pt x="3437" y="1250"/>
                    </a:cubicBezTo>
                    <a:cubicBezTo>
                      <a:pt x="3468" y="1218"/>
                      <a:pt x="3499" y="1187"/>
                      <a:pt x="3499" y="1156"/>
                    </a:cubicBezTo>
                    <a:cubicBezTo>
                      <a:pt x="3468" y="1156"/>
                      <a:pt x="3437" y="1187"/>
                      <a:pt x="3405" y="1125"/>
                    </a:cubicBezTo>
                    <a:cubicBezTo>
                      <a:pt x="3374" y="1031"/>
                      <a:pt x="3437" y="968"/>
                      <a:pt x="3468" y="937"/>
                    </a:cubicBezTo>
                    <a:cubicBezTo>
                      <a:pt x="3468" y="906"/>
                      <a:pt x="3624" y="718"/>
                      <a:pt x="3718" y="687"/>
                    </a:cubicBezTo>
                    <a:cubicBezTo>
                      <a:pt x="3780" y="656"/>
                      <a:pt x="3843" y="531"/>
                      <a:pt x="3780" y="500"/>
                    </a:cubicBezTo>
                    <a:cubicBezTo>
                      <a:pt x="3749" y="468"/>
                      <a:pt x="3624" y="437"/>
                      <a:pt x="3562" y="500"/>
                    </a:cubicBezTo>
                    <a:cubicBezTo>
                      <a:pt x="3468" y="593"/>
                      <a:pt x="3437" y="687"/>
                      <a:pt x="3343" y="656"/>
                    </a:cubicBezTo>
                    <a:cubicBezTo>
                      <a:pt x="3249" y="625"/>
                      <a:pt x="3249" y="468"/>
                      <a:pt x="3187" y="406"/>
                    </a:cubicBezTo>
                    <a:cubicBezTo>
                      <a:pt x="3124" y="312"/>
                      <a:pt x="3187" y="93"/>
                      <a:pt x="3093" y="125"/>
                    </a:cubicBezTo>
                    <a:cubicBezTo>
                      <a:pt x="3030" y="125"/>
                      <a:pt x="3030" y="125"/>
                      <a:pt x="3030" y="125"/>
                    </a:cubicBezTo>
                    <a:cubicBezTo>
                      <a:pt x="3030" y="125"/>
                      <a:pt x="2937" y="125"/>
                      <a:pt x="2874" y="125"/>
                    </a:cubicBezTo>
                    <a:cubicBezTo>
                      <a:pt x="2812" y="156"/>
                      <a:pt x="2780" y="218"/>
                      <a:pt x="2718" y="187"/>
                    </a:cubicBezTo>
                    <a:cubicBezTo>
                      <a:pt x="2655" y="187"/>
                      <a:pt x="2562" y="218"/>
                      <a:pt x="2562" y="250"/>
                    </a:cubicBezTo>
                    <a:cubicBezTo>
                      <a:pt x="2375" y="281"/>
                      <a:pt x="2250" y="218"/>
                      <a:pt x="2219" y="218"/>
                    </a:cubicBezTo>
                    <a:cubicBezTo>
                      <a:pt x="2188" y="218"/>
                      <a:pt x="2344" y="218"/>
                      <a:pt x="2437" y="218"/>
                    </a:cubicBezTo>
                    <a:cubicBezTo>
                      <a:pt x="2530" y="187"/>
                      <a:pt x="2687" y="156"/>
                      <a:pt x="2749" y="156"/>
                    </a:cubicBezTo>
                    <a:cubicBezTo>
                      <a:pt x="2812" y="125"/>
                      <a:pt x="2749" y="93"/>
                      <a:pt x="2718" y="93"/>
                    </a:cubicBezTo>
                    <a:cubicBezTo>
                      <a:pt x="2655" y="62"/>
                      <a:pt x="2499" y="31"/>
                      <a:pt x="2405" y="0"/>
                    </a:cubicBezTo>
                    <a:cubicBezTo>
                      <a:pt x="2313" y="0"/>
                      <a:pt x="2250" y="31"/>
                      <a:pt x="2188" y="31"/>
                    </a:cubicBezTo>
                    <a:cubicBezTo>
                      <a:pt x="2063" y="62"/>
                      <a:pt x="1938" y="31"/>
                      <a:pt x="1844" y="125"/>
                    </a:cubicBezTo>
                    <a:cubicBezTo>
                      <a:pt x="1781" y="187"/>
                      <a:pt x="1688" y="187"/>
                      <a:pt x="1688" y="187"/>
                    </a:cubicBezTo>
                    <a:cubicBezTo>
                      <a:pt x="1625" y="250"/>
                      <a:pt x="1594" y="406"/>
                      <a:pt x="1563" y="375"/>
                    </a:cubicBezTo>
                    <a:cubicBezTo>
                      <a:pt x="1531" y="312"/>
                      <a:pt x="1500" y="218"/>
                      <a:pt x="1469" y="250"/>
                    </a:cubicBezTo>
                    <a:cubicBezTo>
                      <a:pt x="1406" y="312"/>
                      <a:pt x="1469" y="406"/>
                      <a:pt x="1406" y="468"/>
                    </a:cubicBezTo>
                    <a:cubicBezTo>
                      <a:pt x="1375" y="562"/>
                      <a:pt x="1250" y="531"/>
                      <a:pt x="1219" y="531"/>
                    </a:cubicBezTo>
                    <a:cubicBezTo>
                      <a:pt x="1188" y="500"/>
                      <a:pt x="1156" y="468"/>
                      <a:pt x="1000" y="468"/>
                    </a:cubicBezTo>
                    <a:cubicBezTo>
                      <a:pt x="875" y="500"/>
                      <a:pt x="719" y="562"/>
                      <a:pt x="750" y="625"/>
                    </a:cubicBezTo>
                    <a:cubicBezTo>
                      <a:pt x="781" y="687"/>
                      <a:pt x="688" y="718"/>
                      <a:pt x="656" y="687"/>
                    </a:cubicBezTo>
                    <a:cubicBezTo>
                      <a:pt x="625" y="656"/>
                      <a:pt x="531" y="718"/>
                      <a:pt x="531" y="781"/>
                    </a:cubicBezTo>
                    <a:cubicBezTo>
                      <a:pt x="531" y="843"/>
                      <a:pt x="500" y="906"/>
                      <a:pt x="438" y="906"/>
                    </a:cubicBezTo>
                    <a:cubicBezTo>
                      <a:pt x="375" y="875"/>
                      <a:pt x="344" y="937"/>
                      <a:pt x="344" y="1000"/>
                    </a:cubicBezTo>
                    <a:cubicBezTo>
                      <a:pt x="344" y="1031"/>
                      <a:pt x="188" y="1093"/>
                      <a:pt x="188" y="1093"/>
                    </a:cubicBezTo>
                    <a:cubicBezTo>
                      <a:pt x="188" y="1093"/>
                      <a:pt x="0" y="1062"/>
                      <a:pt x="63" y="112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Freeform 15">
                <a:extLst>
                  <a:ext uri="{FF2B5EF4-FFF2-40B4-BE49-F238E27FC236}">
                    <a16:creationId xmlns:a16="http://schemas.microsoft.com/office/drawing/2014/main" id="{07BBDF4E-6415-D449-AC51-CFCD15395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636" y="8371570"/>
                <a:ext cx="297606" cy="148803"/>
              </a:xfrm>
              <a:custGeom>
                <a:avLst/>
                <a:gdLst>
                  <a:gd name="T0" fmla="*/ 0 w 626"/>
                  <a:gd name="T1" fmla="*/ 62 h 312"/>
                  <a:gd name="T2" fmla="*/ 0 w 626"/>
                  <a:gd name="T3" fmla="*/ 62 h 312"/>
                  <a:gd name="T4" fmla="*/ 125 w 626"/>
                  <a:gd name="T5" fmla="*/ 124 h 312"/>
                  <a:gd name="T6" fmla="*/ 344 w 626"/>
                  <a:gd name="T7" fmla="*/ 124 h 312"/>
                  <a:gd name="T8" fmla="*/ 500 w 626"/>
                  <a:gd name="T9" fmla="*/ 280 h 312"/>
                  <a:gd name="T10" fmla="*/ 625 w 626"/>
                  <a:gd name="T11" fmla="*/ 280 h 312"/>
                  <a:gd name="T12" fmla="*/ 500 w 626"/>
                  <a:gd name="T13" fmla="*/ 155 h 312"/>
                  <a:gd name="T14" fmla="*/ 344 w 626"/>
                  <a:gd name="T15" fmla="*/ 62 h 312"/>
                  <a:gd name="T16" fmla="*/ 157 w 626"/>
                  <a:gd name="T17" fmla="*/ 0 h 312"/>
                  <a:gd name="T18" fmla="*/ 0 w 626"/>
                  <a:gd name="T19" fmla="*/ 6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6" h="312">
                    <a:moveTo>
                      <a:pt x="0" y="62"/>
                    </a:moveTo>
                    <a:lnTo>
                      <a:pt x="0" y="62"/>
                    </a:lnTo>
                    <a:cubicBezTo>
                      <a:pt x="0" y="124"/>
                      <a:pt x="63" y="124"/>
                      <a:pt x="125" y="124"/>
                    </a:cubicBezTo>
                    <a:cubicBezTo>
                      <a:pt x="188" y="124"/>
                      <a:pt x="313" y="93"/>
                      <a:pt x="344" y="124"/>
                    </a:cubicBezTo>
                    <a:cubicBezTo>
                      <a:pt x="344" y="186"/>
                      <a:pt x="469" y="249"/>
                      <a:pt x="500" y="280"/>
                    </a:cubicBezTo>
                    <a:cubicBezTo>
                      <a:pt x="532" y="311"/>
                      <a:pt x="625" y="311"/>
                      <a:pt x="625" y="280"/>
                    </a:cubicBezTo>
                    <a:cubicBezTo>
                      <a:pt x="625" y="249"/>
                      <a:pt x="563" y="155"/>
                      <a:pt x="500" y="155"/>
                    </a:cubicBezTo>
                    <a:cubicBezTo>
                      <a:pt x="469" y="186"/>
                      <a:pt x="375" y="124"/>
                      <a:pt x="344" y="62"/>
                    </a:cubicBezTo>
                    <a:cubicBezTo>
                      <a:pt x="282" y="0"/>
                      <a:pt x="219" y="0"/>
                      <a:pt x="157" y="0"/>
                    </a:cubicBezTo>
                    <a:cubicBezTo>
                      <a:pt x="125" y="0"/>
                      <a:pt x="0" y="62"/>
                      <a:pt x="0" y="6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Freeform 16">
                <a:extLst>
                  <a:ext uri="{FF2B5EF4-FFF2-40B4-BE49-F238E27FC236}">
                    <a16:creationId xmlns:a16="http://schemas.microsoft.com/office/drawing/2014/main" id="{911ECF1A-A0F0-E84C-82C6-510007153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781" y="8296120"/>
                <a:ext cx="60778" cy="46108"/>
              </a:xfrm>
              <a:custGeom>
                <a:avLst/>
                <a:gdLst>
                  <a:gd name="T0" fmla="*/ 32 w 126"/>
                  <a:gd name="T1" fmla="*/ 0 h 95"/>
                  <a:gd name="T2" fmla="*/ 32 w 126"/>
                  <a:gd name="T3" fmla="*/ 0 h 95"/>
                  <a:gd name="T4" fmla="*/ 63 w 126"/>
                  <a:gd name="T5" fmla="*/ 63 h 95"/>
                  <a:gd name="T6" fmla="*/ 32 w 126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95">
                    <a:moveTo>
                      <a:pt x="32" y="0"/>
                    </a:moveTo>
                    <a:lnTo>
                      <a:pt x="32" y="0"/>
                    </a:lnTo>
                    <a:cubicBezTo>
                      <a:pt x="0" y="0"/>
                      <a:pt x="0" y="94"/>
                      <a:pt x="63" y="63"/>
                    </a:cubicBezTo>
                    <a:cubicBezTo>
                      <a:pt x="125" y="63"/>
                      <a:pt x="94" y="0"/>
                      <a:pt x="32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Freeform 17">
                <a:extLst>
                  <a:ext uri="{FF2B5EF4-FFF2-40B4-BE49-F238E27FC236}">
                    <a16:creationId xmlns:a16="http://schemas.microsoft.com/office/drawing/2014/main" id="{21B6F7ED-0486-834E-A75D-7C92B12B2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548" y="8593728"/>
                <a:ext cx="60778" cy="75450"/>
              </a:xfrm>
              <a:custGeom>
                <a:avLst/>
                <a:gdLst>
                  <a:gd name="T0" fmla="*/ 31 w 126"/>
                  <a:gd name="T1" fmla="*/ 32 h 158"/>
                  <a:gd name="T2" fmla="*/ 31 w 126"/>
                  <a:gd name="T3" fmla="*/ 32 h 158"/>
                  <a:gd name="T4" fmla="*/ 62 w 126"/>
                  <a:gd name="T5" fmla="*/ 157 h 158"/>
                  <a:gd name="T6" fmla="*/ 31 w 126"/>
                  <a:gd name="T7" fmla="*/ 3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158">
                    <a:moveTo>
                      <a:pt x="31" y="32"/>
                    </a:moveTo>
                    <a:lnTo>
                      <a:pt x="31" y="32"/>
                    </a:lnTo>
                    <a:cubicBezTo>
                      <a:pt x="0" y="32"/>
                      <a:pt x="0" y="157"/>
                      <a:pt x="62" y="157"/>
                    </a:cubicBezTo>
                    <a:cubicBezTo>
                      <a:pt x="125" y="125"/>
                      <a:pt x="93" y="0"/>
                      <a:pt x="31" y="3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18">
                <a:extLst>
                  <a:ext uri="{FF2B5EF4-FFF2-40B4-BE49-F238E27FC236}">
                    <a16:creationId xmlns:a16="http://schemas.microsoft.com/office/drawing/2014/main" id="{83855CBF-5C5D-3D49-ABA8-5B3B8C93D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2837" y="8549714"/>
                <a:ext cx="75450" cy="90121"/>
              </a:xfrm>
              <a:custGeom>
                <a:avLst/>
                <a:gdLst>
                  <a:gd name="T0" fmla="*/ 62 w 157"/>
                  <a:gd name="T1" fmla="*/ 31 h 188"/>
                  <a:gd name="T2" fmla="*/ 62 w 157"/>
                  <a:gd name="T3" fmla="*/ 31 h 188"/>
                  <a:gd name="T4" fmla="*/ 93 w 157"/>
                  <a:gd name="T5" fmla="*/ 156 h 188"/>
                  <a:gd name="T6" fmla="*/ 62 w 157"/>
                  <a:gd name="T7" fmla="*/ 3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188">
                    <a:moveTo>
                      <a:pt x="62" y="31"/>
                    </a:moveTo>
                    <a:lnTo>
                      <a:pt x="62" y="31"/>
                    </a:lnTo>
                    <a:cubicBezTo>
                      <a:pt x="0" y="31"/>
                      <a:pt x="31" y="187"/>
                      <a:pt x="93" y="156"/>
                    </a:cubicBezTo>
                    <a:cubicBezTo>
                      <a:pt x="156" y="125"/>
                      <a:pt x="125" y="0"/>
                      <a:pt x="62" y="3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Freeform 19">
                <a:extLst>
                  <a:ext uri="{FF2B5EF4-FFF2-40B4-BE49-F238E27FC236}">
                    <a16:creationId xmlns:a16="http://schemas.microsoft.com/office/drawing/2014/main" id="{EF021B67-77C9-0840-AA01-BF0D0E3ED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584" y="8503606"/>
                <a:ext cx="178146" cy="134133"/>
              </a:xfrm>
              <a:custGeom>
                <a:avLst/>
                <a:gdLst>
                  <a:gd name="T0" fmla="*/ 0 w 376"/>
                  <a:gd name="T1" fmla="*/ 156 h 282"/>
                  <a:gd name="T2" fmla="*/ 0 w 376"/>
                  <a:gd name="T3" fmla="*/ 156 h 282"/>
                  <a:gd name="T4" fmla="*/ 94 w 376"/>
                  <a:gd name="T5" fmla="*/ 156 h 282"/>
                  <a:gd name="T6" fmla="*/ 187 w 376"/>
                  <a:gd name="T7" fmla="*/ 219 h 282"/>
                  <a:gd name="T8" fmla="*/ 312 w 376"/>
                  <a:gd name="T9" fmla="*/ 187 h 282"/>
                  <a:gd name="T10" fmla="*/ 375 w 376"/>
                  <a:gd name="T11" fmla="*/ 187 h 282"/>
                  <a:gd name="T12" fmla="*/ 250 w 376"/>
                  <a:gd name="T13" fmla="*/ 31 h 282"/>
                  <a:gd name="T14" fmla="*/ 125 w 376"/>
                  <a:gd name="T15" fmla="*/ 31 h 282"/>
                  <a:gd name="T16" fmla="*/ 0 w 376"/>
                  <a:gd name="T17" fmla="*/ 156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82">
                    <a:moveTo>
                      <a:pt x="0" y="156"/>
                    </a:moveTo>
                    <a:lnTo>
                      <a:pt x="0" y="156"/>
                    </a:lnTo>
                    <a:cubicBezTo>
                      <a:pt x="0" y="156"/>
                      <a:pt x="62" y="156"/>
                      <a:pt x="94" y="156"/>
                    </a:cubicBezTo>
                    <a:cubicBezTo>
                      <a:pt x="156" y="156"/>
                      <a:pt x="156" y="187"/>
                      <a:pt x="187" y="219"/>
                    </a:cubicBezTo>
                    <a:cubicBezTo>
                      <a:pt x="250" y="250"/>
                      <a:pt x="312" y="187"/>
                      <a:pt x="312" y="187"/>
                    </a:cubicBezTo>
                    <a:cubicBezTo>
                      <a:pt x="344" y="187"/>
                      <a:pt x="375" y="281"/>
                      <a:pt x="375" y="187"/>
                    </a:cubicBezTo>
                    <a:cubicBezTo>
                      <a:pt x="375" y="94"/>
                      <a:pt x="312" y="31"/>
                      <a:pt x="250" y="31"/>
                    </a:cubicBezTo>
                    <a:cubicBezTo>
                      <a:pt x="219" y="0"/>
                      <a:pt x="156" y="31"/>
                      <a:pt x="125" y="31"/>
                    </a:cubicBezTo>
                    <a:cubicBezTo>
                      <a:pt x="94" y="31"/>
                      <a:pt x="0" y="156"/>
                      <a:pt x="0" y="15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Freeform 20">
                <a:extLst>
                  <a:ext uri="{FF2B5EF4-FFF2-40B4-BE49-F238E27FC236}">
                    <a16:creationId xmlns:a16="http://schemas.microsoft.com/office/drawing/2014/main" id="{3BF692E5-7C1B-CD47-A43F-0DA82FDD1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6141" y="7717674"/>
                <a:ext cx="2257201" cy="3191936"/>
              </a:xfrm>
              <a:custGeom>
                <a:avLst/>
                <a:gdLst>
                  <a:gd name="T0" fmla="*/ 1031 w 4751"/>
                  <a:gd name="T1" fmla="*/ 281 h 6718"/>
                  <a:gd name="T2" fmla="*/ 1437 w 4751"/>
                  <a:gd name="T3" fmla="*/ 93 h 6718"/>
                  <a:gd name="T4" fmla="*/ 2031 w 4751"/>
                  <a:gd name="T5" fmla="*/ 187 h 6718"/>
                  <a:gd name="T6" fmla="*/ 1968 w 4751"/>
                  <a:gd name="T7" fmla="*/ 406 h 6718"/>
                  <a:gd name="T8" fmla="*/ 2250 w 4751"/>
                  <a:gd name="T9" fmla="*/ 562 h 6718"/>
                  <a:gd name="T10" fmla="*/ 2593 w 4751"/>
                  <a:gd name="T11" fmla="*/ 718 h 6718"/>
                  <a:gd name="T12" fmla="*/ 2937 w 4751"/>
                  <a:gd name="T13" fmla="*/ 562 h 6718"/>
                  <a:gd name="T14" fmla="*/ 3031 w 4751"/>
                  <a:gd name="T15" fmla="*/ 812 h 6718"/>
                  <a:gd name="T16" fmla="*/ 3343 w 4751"/>
                  <a:gd name="T17" fmla="*/ 625 h 6718"/>
                  <a:gd name="T18" fmla="*/ 3562 w 4751"/>
                  <a:gd name="T19" fmla="*/ 1031 h 6718"/>
                  <a:gd name="T20" fmla="*/ 3750 w 4751"/>
                  <a:gd name="T21" fmla="*/ 1780 h 6718"/>
                  <a:gd name="T22" fmla="*/ 4062 w 4751"/>
                  <a:gd name="T23" fmla="*/ 2186 h 6718"/>
                  <a:gd name="T24" fmla="*/ 4250 w 4751"/>
                  <a:gd name="T25" fmla="*/ 2592 h 6718"/>
                  <a:gd name="T26" fmla="*/ 4718 w 4751"/>
                  <a:gd name="T27" fmla="*/ 2436 h 6718"/>
                  <a:gd name="T28" fmla="*/ 4500 w 4751"/>
                  <a:gd name="T29" fmla="*/ 3124 h 6718"/>
                  <a:gd name="T30" fmla="*/ 4093 w 4751"/>
                  <a:gd name="T31" fmla="*/ 3624 h 6718"/>
                  <a:gd name="T32" fmla="*/ 3906 w 4751"/>
                  <a:gd name="T33" fmla="*/ 4124 h 6718"/>
                  <a:gd name="T34" fmla="*/ 4000 w 4751"/>
                  <a:gd name="T35" fmla="*/ 4530 h 6718"/>
                  <a:gd name="T36" fmla="*/ 3875 w 4751"/>
                  <a:gd name="T37" fmla="*/ 5030 h 6718"/>
                  <a:gd name="T38" fmla="*/ 3625 w 4751"/>
                  <a:gd name="T39" fmla="*/ 5436 h 6718"/>
                  <a:gd name="T40" fmla="*/ 3593 w 4751"/>
                  <a:gd name="T41" fmla="*/ 5749 h 6718"/>
                  <a:gd name="T42" fmla="*/ 3468 w 4751"/>
                  <a:gd name="T43" fmla="*/ 5905 h 6718"/>
                  <a:gd name="T44" fmla="*/ 2531 w 4751"/>
                  <a:gd name="T45" fmla="*/ 6686 h 6718"/>
                  <a:gd name="T46" fmla="*/ 2437 w 4751"/>
                  <a:gd name="T47" fmla="*/ 6373 h 6718"/>
                  <a:gd name="T48" fmla="*/ 2281 w 4751"/>
                  <a:gd name="T49" fmla="*/ 5999 h 6718"/>
                  <a:gd name="T50" fmla="*/ 2187 w 4751"/>
                  <a:gd name="T51" fmla="*/ 5467 h 6718"/>
                  <a:gd name="T52" fmla="*/ 2031 w 4751"/>
                  <a:gd name="T53" fmla="*/ 4905 h 6718"/>
                  <a:gd name="T54" fmla="*/ 2125 w 4751"/>
                  <a:gd name="T55" fmla="*/ 4405 h 6718"/>
                  <a:gd name="T56" fmla="*/ 1937 w 4751"/>
                  <a:gd name="T57" fmla="*/ 3686 h 6718"/>
                  <a:gd name="T58" fmla="*/ 1906 w 4751"/>
                  <a:gd name="T59" fmla="*/ 3249 h 6718"/>
                  <a:gd name="T60" fmla="*/ 1781 w 4751"/>
                  <a:gd name="T61" fmla="*/ 3092 h 6718"/>
                  <a:gd name="T62" fmla="*/ 1500 w 4751"/>
                  <a:gd name="T63" fmla="*/ 2905 h 6718"/>
                  <a:gd name="T64" fmla="*/ 1125 w 4751"/>
                  <a:gd name="T65" fmla="*/ 3061 h 6718"/>
                  <a:gd name="T66" fmla="*/ 750 w 4751"/>
                  <a:gd name="T67" fmla="*/ 3092 h 6718"/>
                  <a:gd name="T68" fmla="*/ 500 w 4751"/>
                  <a:gd name="T69" fmla="*/ 2967 h 6718"/>
                  <a:gd name="T70" fmla="*/ 125 w 4751"/>
                  <a:gd name="T71" fmla="*/ 2467 h 6718"/>
                  <a:gd name="T72" fmla="*/ 31 w 4751"/>
                  <a:gd name="T73" fmla="*/ 2124 h 6718"/>
                  <a:gd name="T74" fmla="*/ 125 w 4751"/>
                  <a:gd name="T75" fmla="*/ 1686 h 6718"/>
                  <a:gd name="T76" fmla="*/ 250 w 4751"/>
                  <a:gd name="T77" fmla="*/ 1000 h 6718"/>
                  <a:gd name="T78" fmla="*/ 562 w 4751"/>
                  <a:gd name="T79" fmla="*/ 593 h 6718"/>
                  <a:gd name="T80" fmla="*/ 812 w 4751"/>
                  <a:gd name="T81" fmla="*/ 281 h 6718"/>
                  <a:gd name="T82" fmla="*/ 3562 w 4751"/>
                  <a:gd name="T83" fmla="*/ 3467 h 6718"/>
                  <a:gd name="T84" fmla="*/ 3562 w 4751"/>
                  <a:gd name="T85" fmla="*/ 3467 h 6718"/>
                  <a:gd name="T86" fmla="*/ 3437 w 4751"/>
                  <a:gd name="T87" fmla="*/ 3717 h 6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51" h="6718">
                    <a:moveTo>
                      <a:pt x="1031" y="281"/>
                    </a:moveTo>
                    <a:lnTo>
                      <a:pt x="1031" y="281"/>
                    </a:lnTo>
                    <a:cubicBezTo>
                      <a:pt x="1031" y="250"/>
                      <a:pt x="1125" y="218"/>
                      <a:pt x="1187" y="187"/>
                    </a:cubicBezTo>
                    <a:cubicBezTo>
                      <a:pt x="1250" y="156"/>
                      <a:pt x="1406" y="93"/>
                      <a:pt x="1437" y="93"/>
                    </a:cubicBezTo>
                    <a:cubicBezTo>
                      <a:pt x="1468" y="93"/>
                      <a:pt x="1750" y="93"/>
                      <a:pt x="1781" y="62"/>
                    </a:cubicBezTo>
                    <a:cubicBezTo>
                      <a:pt x="1843" y="31"/>
                      <a:pt x="2000" y="0"/>
                      <a:pt x="2031" y="187"/>
                    </a:cubicBezTo>
                    <a:cubicBezTo>
                      <a:pt x="2062" y="343"/>
                      <a:pt x="1968" y="281"/>
                      <a:pt x="1937" y="312"/>
                    </a:cubicBezTo>
                    <a:cubicBezTo>
                      <a:pt x="1875" y="343"/>
                      <a:pt x="1937" y="406"/>
                      <a:pt x="1968" y="406"/>
                    </a:cubicBezTo>
                    <a:cubicBezTo>
                      <a:pt x="2000" y="406"/>
                      <a:pt x="2062" y="531"/>
                      <a:pt x="2125" y="531"/>
                    </a:cubicBezTo>
                    <a:cubicBezTo>
                      <a:pt x="2156" y="531"/>
                      <a:pt x="2250" y="562"/>
                      <a:pt x="2250" y="562"/>
                    </a:cubicBezTo>
                    <a:cubicBezTo>
                      <a:pt x="2250" y="562"/>
                      <a:pt x="2343" y="687"/>
                      <a:pt x="2406" y="687"/>
                    </a:cubicBezTo>
                    <a:cubicBezTo>
                      <a:pt x="2468" y="687"/>
                      <a:pt x="2562" y="812"/>
                      <a:pt x="2593" y="718"/>
                    </a:cubicBezTo>
                    <a:cubicBezTo>
                      <a:pt x="2656" y="656"/>
                      <a:pt x="2687" y="468"/>
                      <a:pt x="2750" y="500"/>
                    </a:cubicBezTo>
                    <a:cubicBezTo>
                      <a:pt x="2812" y="500"/>
                      <a:pt x="2875" y="562"/>
                      <a:pt x="2937" y="562"/>
                    </a:cubicBezTo>
                    <a:cubicBezTo>
                      <a:pt x="3031" y="562"/>
                      <a:pt x="3156" y="562"/>
                      <a:pt x="3187" y="593"/>
                    </a:cubicBezTo>
                    <a:cubicBezTo>
                      <a:pt x="3218" y="625"/>
                      <a:pt x="3031" y="781"/>
                      <a:pt x="3031" y="812"/>
                    </a:cubicBezTo>
                    <a:cubicBezTo>
                      <a:pt x="3062" y="843"/>
                      <a:pt x="3062" y="812"/>
                      <a:pt x="3125" y="718"/>
                    </a:cubicBezTo>
                    <a:cubicBezTo>
                      <a:pt x="3187" y="625"/>
                      <a:pt x="3281" y="625"/>
                      <a:pt x="3343" y="625"/>
                    </a:cubicBezTo>
                    <a:cubicBezTo>
                      <a:pt x="3406" y="593"/>
                      <a:pt x="3468" y="750"/>
                      <a:pt x="3468" y="781"/>
                    </a:cubicBezTo>
                    <a:cubicBezTo>
                      <a:pt x="3468" y="843"/>
                      <a:pt x="3531" y="906"/>
                      <a:pt x="3562" y="1031"/>
                    </a:cubicBezTo>
                    <a:cubicBezTo>
                      <a:pt x="3625" y="1125"/>
                      <a:pt x="3656" y="1250"/>
                      <a:pt x="3687" y="1375"/>
                    </a:cubicBezTo>
                    <a:cubicBezTo>
                      <a:pt x="3750" y="1468"/>
                      <a:pt x="3687" y="1686"/>
                      <a:pt x="3750" y="1780"/>
                    </a:cubicBezTo>
                    <a:cubicBezTo>
                      <a:pt x="3781" y="1842"/>
                      <a:pt x="3906" y="1905"/>
                      <a:pt x="3937" y="1999"/>
                    </a:cubicBezTo>
                    <a:cubicBezTo>
                      <a:pt x="3968" y="2092"/>
                      <a:pt x="4031" y="2186"/>
                      <a:pt x="4062" y="2186"/>
                    </a:cubicBezTo>
                    <a:cubicBezTo>
                      <a:pt x="4093" y="2186"/>
                      <a:pt x="4187" y="2374"/>
                      <a:pt x="4187" y="2436"/>
                    </a:cubicBezTo>
                    <a:cubicBezTo>
                      <a:pt x="4187" y="2467"/>
                      <a:pt x="4156" y="2561"/>
                      <a:pt x="4250" y="2592"/>
                    </a:cubicBezTo>
                    <a:cubicBezTo>
                      <a:pt x="4343" y="2592"/>
                      <a:pt x="4406" y="2530"/>
                      <a:pt x="4437" y="2499"/>
                    </a:cubicBezTo>
                    <a:cubicBezTo>
                      <a:pt x="4468" y="2499"/>
                      <a:pt x="4687" y="2374"/>
                      <a:pt x="4718" y="2436"/>
                    </a:cubicBezTo>
                    <a:cubicBezTo>
                      <a:pt x="4750" y="2467"/>
                      <a:pt x="4687" y="2686"/>
                      <a:pt x="4687" y="2717"/>
                    </a:cubicBezTo>
                    <a:cubicBezTo>
                      <a:pt x="4687" y="2780"/>
                      <a:pt x="4500" y="3061"/>
                      <a:pt x="4500" y="3124"/>
                    </a:cubicBezTo>
                    <a:cubicBezTo>
                      <a:pt x="4500" y="3186"/>
                      <a:pt x="4406" y="3311"/>
                      <a:pt x="4343" y="3342"/>
                    </a:cubicBezTo>
                    <a:cubicBezTo>
                      <a:pt x="4281" y="3342"/>
                      <a:pt x="4125" y="3561"/>
                      <a:pt x="4093" y="3624"/>
                    </a:cubicBezTo>
                    <a:cubicBezTo>
                      <a:pt x="4031" y="3686"/>
                      <a:pt x="3968" y="3842"/>
                      <a:pt x="3937" y="3874"/>
                    </a:cubicBezTo>
                    <a:cubicBezTo>
                      <a:pt x="3906" y="3874"/>
                      <a:pt x="3875" y="4092"/>
                      <a:pt x="3906" y="4124"/>
                    </a:cubicBezTo>
                    <a:cubicBezTo>
                      <a:pt x="3906" y="4155"/>
                      <a:pt x="3906" y="4311"/>
                      <a:pt x="3968" y="4374"/>
                    </a:cubicBezTo>
                    <a:cubicBezTo>
                      <a:pt x="4031" y="4436"/>
                      <a:pt x="4031" y="4467"/>
                      <a:pt x="4000" y="4530"/>
                    </a:cubicBezTo>
                    <a:cubicBezTo>
                      <a:pt x="4000" y="4592"/>
                      <a:pt x="4031" y="4717"/>
                      <a:pt x="4000" y="4811"/>
                    </a:cubicBezTo>
                    <a:cubicBezTo>
                      <a:pt x="4000" y="4905"/>
                      <a:pt x="3906" y="4998"/>
                      <a:pt x="3875" y="5030"/>
                    </a:cubicBezTo>
                    <a:cubicBezTo>
                      <a:pt x="3843" y="5061"/>
                      <a:pt x="3750" y="5155"/>
                      <a:pt x="3687" y="5249"/>
                    </a:cubicBezTo>
                    <a:cubicBezTo>
                      <a:pt x="3656" y="5311"/>
                      <a:pt x="3625" y="5374"/>
                      <a:pt x="3625" y="5436"/>
                    </a:cubicBezTo>
                    <a:cubicBezTo>
                      <a:pt x="3625" y="5467"/>
                      <a:pt x="3656" y="5592"/>
                      <a:pt x="3687" y="5655"/>
                    </a:cubicBezTo>
                    <a:cubicBezTo>
                      <a:pt x="3656" y="5686"/>
                      <a:pt x="3625" y="5717"/>
                      <a:pt x="3593" y="5749"/>
                    </a:cubicBezTo>
                    <a:cubicBezTo>
                      <a:pt x="3531" y="5780"/>
                      <a:pt x="3500" y="5780"/>
                      <a:pt x="3468" y="5811"/>
                    </a:cubicBezTo>
                    <a:cubicBezTo>
                      <a:pt x="3437" y="5811"/>
                      <a:pt x="3437" y="5874"/>
                      <a:pt x="3468" y="5905"/>
                    </a:cubicBezTo>
                    <a:cubicBezTo>
                      <a:pt x="3187" y="6186"/>
                      <a:pt x="2906" y="6467"/>
                      <a:pt x="2593" y="6717"/>
                    </a:cubicBezTo>
                    <a:cubicBezTo>
                      <a:pt x="2562" y="6717"/>
                      <a:pt x="2562" y="6686"/>
                      <a:pt x="2531" y="6686"/>
                    </a:cubicBezTo>
                    <a:cubicBezTo>
                      <a:pt x="2468" y="6655"/>
                      <a:pt x="2468" y="6592"/>
                      <a:pt x="2468" y="6499"/>
                    </a:cubicBezTo>
                    <a:cubicBezTo>
                      <a:pt x="2468" y="6405"/>
                      <a:pt x="2437" y="6373"/>
                      <a:pt x="2437" y="6373"/>
                    </a:cubicBezTo>
                    <a:cubicBezTo>
                      <a:pt x="2437" y="6373"/>
                      <a:pt x="2437" y="6217"/>
                      <a:pt x="2375" y="6155"/>
                    </a:cubicBezTo>
                    <a:cubicBezTo>
                      <a:pt x="2312" y="6092"/>
                      <a:pt x="2312" y="6030"/>
                      <a:pt x="2281" y="5999"/>
                    </a:cubicBezTo>
                    <a:cubicBezTo>
                      <a:pt x="2250" y="5936"/>
                      <a:pt x="2343" y="5811"/>
                      <a:pt x="2312" y="5717"/>
                    </a:cubicBezTo>
                    <a:cubicBezTo>
                      <a:pt x="2312" y="5624"/>
                      <a:pt x="2218" y="5530"/>
                      <a:pt x="2187" y="5467"/>
                    </a:cubicBezTo>
                    <a:cubicBezTo>
                      <a:pt x="2156" y="5436"/>
                      <a:pt x="2093" y="5280"/>
                      <a:pt x="2062" y="5217"/>
                    </a:cubicBezTo>
                    <a:cubicBezTo>
                      <a:pt x="2062" y="5155"/>
                      <a:pt x="2031" y="5061"/>
                      <a:pt x="2031" y="4905"/>
                    </a:cubicBezTo>
                    <a:cubicBezTo>
                      <a:pt x="2031" y="4749"/>
                      <a:pt x="2093" y="4655"/>
                      <a:pt x="2156" y="4592"/>
                    </a:cubicBezTo>
                    <a:cubicBezTo>
                      <a:pt x="2187" y="4561"/>
                      <a:pt x="2156" y="4499"/>
                      <a:pt x="2125" y="4405"/>
                    </a:cubicBezTo>
                    <a:cubicBezTo>
                      <a:pt x="2093" y="4311"/>
                      <a:pt x="2125" y="4155"/>
                      <a:pt x="2093" y="4092"/>
                    </a:cubicBezTo>
                    <a:cubicBezTo>
                      <a:pt x="2062" y="4061"/>
                      <a:pt x="2000" y="3749"/>
                      <a:pt x="1937" y="3686"/>
                    </a:cubicBezTo>
                    <a:cubicBezTo>
                      <a:pt x="1875" y="3655"/>
                      <a:pt x="1812" y="3655"/>
                      <a:pt x="1843" y="3530"/>
                    </a:cubicBezTo>
                    <a:cubicBezTo>
                      <a:pt x="1875" y="3436"/>
                      <a:pt x="1843" y="3342"/>
                      <a:pt x="1906" y="3249"/>
                    </a:cubicBezTo>
                    <a:cubicBezTo>
                      <a:pt x="1968" y="3186"/>
                      <a:pt x="1937" y="3155"/>
                      <a:pt x="1875" y="3092"/>
                    </a:cubicBezTo>
                    <a:cubicBezTo>
                      <a:pt x="1812" y="3061"/>
                      <a:pt x="1843" y="3030"/>
                      <a:pt x="1781" y="3092"/>
                    </a:cubicBezTo>
                    <a:cubicBezTo>
                      <a:pt x="1718" y="3124"/>
                      <a:pt x="1656" y="3155"/>
                      <a:pt x="1625" y="3124"/>
                    </a:cubicBezTo>
                    <a:cubicBezTo>
                      <a:pt x="1593" y="3061"/>
                      <a:pt x="1593" y="2967"/>
                      <a:pt x="1500" y="2905"/>
                    </a:cubicBezTo>
                    <a:cubicBezTo>
                      <a:pt x="1437" y="2842"/>
                      <a:pt x="1312" y="2874"/>
                      <a:pt x="1281" y="2874"/>
                    </a:cubicBezTo>
                    <a:cubicBezTo>
                      <a:pt x="1250" y="2905"/>
                      <a:pt x="1187" y="3030"/>
                      <a:pt x="1125" y="3061"/>
                    </a:cubicBezTo>
                    <a:cubicBezTo>
                      <a:pt x="1031" y="3061"/>
                      <a:pt x="968" y="3030"/>
                      <a:pt x="906" y="3030"/>
                    </a:cubicBezTo>
                    <a:cubicBezTo>
                      <a:pt x="812" y="3030"/>
                      <a:pt x="750" y="3061"/>
                      <a:pt x="750" y="3092"/>
                    </a:cubicBezTo>
                    <a:cubicBezTo>
                      <a:pt x="718" y="3155"/>
                      <a:pt x="718" y="3186"/>
                      <a:pt x="656" y="3124"/>
                    </a:cubicBezTo>
                    <a:cubicBezTo>
                      <a:pt x="593" y="3092"/>
                      <a:pt x="500" y="2967"/>
                      <a:pt x="500" y="2967"/>
                    </a:cubicBezTo>
                    <a:cubicBezTo>
                      <a:pt x="500" y="2967"/>
                      <a:pt x="406" y="2749"/>
                      <a:pt x="375" y="2655"/>
                    </a:cubicBezTo>
                    <a:cubicBezTo>
                      <a:pt x="343" y="2561"/>
                      <a:pt x="250" y="2561"/>
                      <a:pt x="125" y="2467"/>
                    </a:cubicBezTo>
                    <a:cubicBezTo>
                      <a:pt x="31" y="2405"/>
                      <a:pt x="93" y="2342"/>
                      <a:pt x="62" y="2249"/>
                    </a:cubicBezTo>
                    <a:cubicBezTo>
                      <a:pt x="62" y="2186"/>
                      <a:pt x="0" y="2155"/>
                      <a:pt x="31" y="2124"/>
                    </a:cubicBezTo>
                    <a:cubicBezTo>
                      <a:pt x="62" y="2124"/>
                      <a:pt x="62" y="2061"/>
                      <a:pt x="125" y="1967"/>
                    </a:cubicBezTo>
                    <a:cubicBezTo>
                      <a:pt x="187" y="1842"/>
                      <a:pt x="156" y="1749"/>
                      <a:pt x="125" y="1686"/>
                    </a:cubicBezTo>
                    <a:cubicBezTo>
                      <a:pt x="125" y="1624"/>
                      <a:pt x="62" y="1530"/>
                      <a:pt x="125" y="1406"/>
                    </a:cubicBezTo>
                    <a:cubicBezTo>
                      <a:pt x="187" y="1312"/>
                      <a:pt x="218" y="1062"/>
                      <a:pt x="250" y="1000"/>
                    </a:cubicBezTo>
                    <a:cubicBezTo>
                      <a:pt x="312" y="937"/>
                      <a:pt x="437" y="875"/>
                      <a:pt x="500" y="843"/>
                    </a:cubicBezTo>
                    <a:cubicBezTo>
                      <a:pt x="562" y="812"/>
                      <a:pt x="531" y="718"/>
                      <a:pt x="562" y="593"/>
                    </a:cubicBezTo>
                    <a:cubicBezTo>
                      <a:pt x="593" y="468"/>
                      <a:pt x="656" y="406"/>
                      <a:pt x="687" y="406"/>
                    </a:cubicBezTo>
                    <a:cubicBezTo>
                      <a:pt x="687" y="406"/>
                      <a:pt x="750" y="343"/>
                      <a:pt x="812" y="281"/>
                    </a:cubicBezTo>
                    <a:cubicBezTo>
                      <a:pt x="875" y="250"/>
                      <a:pt x="1000" y="281"/>
                      <a:pt x="1031" y="281"/>
                    </a:cubicBezTo>
                    <a:close/>
                    <a:moveTo>
                      <a:pt x="3562" y="3467"/>
                    </a:moveTo>
                    <a:lnTo>
                      <a:pt x="3562" y="3467"/>
                    </a:lnTo>
                    <a:lnTo>
                      <a:pt x="3562" y="3467"/>
                    </a:lnTo>
                    <a:cubicBezTo>
                      <a:pt x="3531" y="3436"/>
                      <a:pt x="3437" y="3467"/>
                      <a:pt x="3437" y="3499"/>
                    </a:cubicBezTo>
                    <a:cubicBezTo>
                      <a:pt x="3406" y="3530"/>
                      <a:pt x="3375" y="3717"/>
                      <a:pt x="3437" y="3717"/>
                    </a:cubicBezTo>
                    <a:cubicBezTo>
                      <a:pt x="3500" y="3749"/>
                      <a:pt x="3593" y="3530"/>
                      <a:pt x="3562" y="34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Freeform 21">
                <a:extLst>
                  <a:ext uri="{FF2B5EF4-FFF2-40B4-BE49-F238E27FC236}">
                    <a16:creationId xmlns:a16="http://schemas.microsoft.com/office/drawing/2014/main" id="{414F7274-3DA6-B54D-ABEC-DE61D5E6E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8183" y="7583541"/>
                <a:ext cx="75450" cy="90120"/>
              </a:xfrm>
              <a:custGeom>
                <a:avLst/>
                <a:gdLst>
                  <a:gd name="T0" fmla="*/ 93 w 157"/>
                  <a:gd name="T1" fmla="*/ 0 h 189"/>
                  <a:gd name="T2" fmla="*/ 93 w 157"/>
                  <a:gd name="T3" fmla="*/ 0 h 189"/>
                  <a:gd name="T4" fmla="*/ 31 w 157"/>
                  <a:gd name="T5" fmla="*/ 157 h 189"/>
                  <a:gd name="T6" fmla="*/ 125 w 157"/>
                  <a:gd name="T7" fmla="*/ 125 h 189"/>
                  <a:gd name="T8" fmla="*/ 93 w 157"/>
                  <a:gd name="T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89">
                    <a:moveTo>
                      <a:pt x="93" y="0"/>
                    </a:moveTo>
                    <a:lnTo>
                      <a:pt x="93" y="0"/>
                    </a:lnTo>
                    <a:cubicBezTo>
                      <a:pt x="31" y="0"/>
                      <a:pt x="0" y="125"/>
                      <a:pt x="31" y="157"/>
                    </a:cubicBezTo>
                    <a:cubicBezTo>
                      <a:pt x="62" y="188"/>
                      <a:pt x="93" y="188"/>
                      <a:pt x="125" y="125"/>
                    </a:cubicBezTo>
                    <a:cubicBezTo>
                      <a:pt x="156" y="94"/>
                      <a:pt x="125" y="0"/>
                      <a:pt x="93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7736516E-1646-0A42-8421-48DDCD07E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0037" y="7598211"/>
                <a:ext cx="44013" cy="60779"/>
              </a:xfrm>
              <a:custGeom>
                <a:avLst/>
                <a:gdLst>
                  <a:gd name="T0" fmla="*/ 31 w 94"/>
                  <a:gd name="T1" fmla="*/ 93 h 126"/>
                  <a:gd name="T2" fmla="*/ 31 w 94"/>
                  <a:gd name="T3" fmla="*/ 93 h 126"/>
                  <a:gd name="T4" fmla="*/ 62 w 94"/>
                  <a:gd name="T5" fmla="*/ 93 h 126"/>
                  <a:gd name="T6" fmla="*/ 31 w 94"/>
                  <a:gd name="T7" fmla="*/ 9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26">
                    <a:moveTo>
                      <a:pt x="31" y="93"/>
                    </a:moveTo>
                    <a:lnTo>
                      <a:pt x="31" y="93"/>
                    </a:lnTo>
                    <a:cubicBezTo>
                      <a:pt x="0" y="125"/>
                      <a:pt x="62" y="125"/>
                      <a:pt x="62" y="93"/>
                    </a:cubicBezTo>
                    <a:cubicBezTo>
                      <a:pt x="93" y="62"/>
                      <a:pt x="62" y="0"/>
                      <a:pt x="31" y="9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14B1A92A-7B5A-5642-A66C-0CC6D0994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4890" y="7703002"/>
                <a:ext cx="119462" cy="90121"/>
              </a:xfrm>
              <a:custGeom>
                <a:avLst/>
                <a:gdLst>
                  <a:gd name="T0" fmla="*/ 31 w 251"/>
                  <a:gd name="T1" fmla="*/ 0 h 189"/>
                  <a:gd name="T2" fmla="*/ 31 w 251"/>
                  <a:gd name="T3" fmla="*/ 0 h 189"/>
                  <a:gd name="T4" fmla="*/ 94 w 251"/>
                  <a:gd name="T5" fmla="*/ 94 h 189"/>
                  <a:gd name="T6" fmla="*/ 156 w 251"/>
                  <a:gd name="T7" fmla="*/ 157 h 189"/>
                  <a:gd name="T8" fmla="*/ 250 w 251"/>
                  <a:gd name="T9" fmla="*/ 94 h 189"/>
                  <a:gd name="T10" fmla="*/ 156 w 251"/>
                  <a:gd name="T11" fmla="*/ 0 h 189"/>
                  <a:gd name="T12" fmla="*/ 31 w 251"/>
                  <a:gd name="T1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189">
                    <a:moveTo>
                      <a:pt x="31" y="0"/>
                    </a:moveTo>
                    <a:lnTo>
                      <a:pt x="31" y="0"/>
                    </a:lnTo>
                    <a:cubicBezTo>
                      <a:pt x="0" y="32"/>
                      <a:pt x="63" y="94"/>
                      <a:pt x="94" y="94"/>
                    </a:cubicBezTo>
                    <a:cubicBezTo>
                      <a:pt x="125" y="125"/>
                      <a:pt x="125" y="157"/>
                      <a:pt x="156" y="157"/>
                    </a:cubicBezTo>
                    <a:cubicBezTo>
                      <a:pt x="188" y="188"/>
                      <a:pt x="250" y="157"/>
                      <a:pt x="250" y="94"/>
                    </a:cubicBezTo>
                    <a:cubicBezTo>
                      <a:pt x="219" y="0"/>
                      <a:pt x="156" y="0"/>
                      <a:pt x="156" y="0"/>
                    </a:cubicBezTo>
                    <a:cubicBezTo>
                      <a:pt x="125" y="0"/>
                      <a:pt x="63" y="0"/>
                      <a:pt x="3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Freeform 24">
                <a:extLst>
                  <a:ext uri="{FF2B5EF4-FFF2-40B4-BE49-F238E27FC236}">
                    <a16:creationId xmlns:a16="http://schemas.microsoft.com/office/drawing/2014/main" id="{BFBFCB55-FEC2-C44B-9BD8-17496575F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2969" y="6961081"/>
                <a:ext cx="163474" cy="192815"/>
              </a:xfrm>
              <a:custGeom>
                <a:avLst/>
                <a:gdLst>
                  <a:gd name="T0" fmla="*/ 187 w 344"/>
                  <a:gd name="T1" fmla="*/ 0 h 407"/>
                  <a:gd name="T2" fmla="*/ 187 w 344"/>
                  <a:gd name="T3" fmla="*/ 0 h 407"/>
                  <a:gd name="T4" fmla="*/ 93 w 344"/>
                  <a:gd name="T5" fmla="*/ 94 h 407"/>
                  <a:gd name="T6" fmla="*/ 31 w 344"/>
                  <a:gd name="T7" fmla="*/ 156 h 407"/>
                  <a:gd name="T8" fmla="*/ 31 w 344"/>
                  <a:gd name="T9" fmla="*/ 281 h 407"/>
                  <a:gd name="T10" fmla="*/ 93 w 344"/>
                  <a:gd name="T11" fmla="*/ 406 h 407"/>
                  <a:gd name="T12" fmla="*/ 218 w 344"/>
                  <a:gd name="T13" fmla="*/ 344 h 407"/>
                  <a:gd name="T14" fmla="*/ 343 w 344"/>
                  <a:gd name="T15" fmla="*/ 187 h 407"/>
                  <a:gd name="T16" fmla="*/ 281 w 344"/>
                  <a:gd name="T17" fmla="*/ 31 h 407"/>
                  <a:gd name="T18" fmla="*/ 187 w 344"/>
                  <a:gd name="T19" fmla="*/ 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4" h="407">
                    <a:moveTo>
                      <a:pt x="187" y="0"/>
                    </a:moveTo>
                    <a:lnTo>
                      <a:pt x="187" y="0"/>
                    </a:lnTo>
                    <a:cubicBezTo>
                      <a:pt x="156" y="0"/>
                      <a:pt x="125" y="94"/>
                      <a:pt x="93" y="94"/>
                    </a:cubicBezTo>
                    <a:cubicBezTo>
                      <a:pt x="62" y="94"/>
                      <a:pt x="31" y="94"/>
                      <a:pt x="31" y="156"/>
                    </a:cubicBezTo>
                    <a:cubicBezTo>
                      <a:pt x="62" y="219"/>
                      <a:pt x="62" y="250"/>
                      <a:pt x="31" y="281"/>
                    </a:cubicBezTo>
                    <a:cubicBezTo>
                      <a:pt x="0" y="312"/>
                      <a:pt x="31" y="406"/>
                      <a:pt x="93" y="406"/>
                    </a:cubicBezTo>
                    <a:cubicBezTo>
                      <a:pt x="125" y="406"/>
                      <a:pt x="187" y="375"/>
                      <a:pt x="218" y="344"/>
                    </a:cubicBezTo>
                    <a:cubicBezTo>
                      <a:pt x="281" y="312"/>
                      <a:pt x="343" y="281"/>
                      <a:pt x="343" y="187"/>
                    </a:cubicBezTo>
                    <a:cubicBezTo>
                      <a:pt x="343" y="125"/>
                      <a:pt x="312" y="62"/>
                      <a:pt x="281" y="31"/>
                    </a:cubicBezTo>
                    <a:cubicBezTo>
                      <a:pt x="281" y="0"/>
                      <a:pt x="218" y="0"/>
                      <a:pt x="187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Freeform 25">
                <a:extLst>
                  <a:ext uri="{FF2B5EF4-FFF2-40B4-BE49-F238E27FC236}">
                    <a16:creationId xmlns:a16="http://schemas.microsoft.com/office/drawing/2014/main" id="{FFF77E38-AB75-2744-8A78-18789AC0E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7760" y="6797607"/>
                <a:ext cx="312277" cy="402398"/>
              </a:xfrm>
              <a:custGeom>
                <a:avLst/>
                <a:gdLst>
                  <a:gd name="T0" fmla="*/ 32 w 658"/>
                  <a:gd name="T1" fmla="*/ 125 h 845"/>
                  <a:gd name="T2" fmla="*/ 32 w 658"/>
                  <a:gd name="T3" fmla="*/ 125 h 845"/>
                  <a:gd name="T4" fmla="*/ 32 w 658"/>
                  <a:gd name="T5" fmla="*/ 250 h 845"/>
                  <a:gd name="T6" fmla="*/ 157 w 658"/>
                  <a:gd name="T7" fmla="*/ 406 h 845"/>
                  <a:gd name="T8" fmla="*/ 282 w 658"/>
                  <a:gd name="T9" fmla="*/ 500 h 845"/>
                  <a:gd name="T10" fmla="*/ 94 w 658"/>
                  <a:gd name="T11" fmla="*/ 719 h 845"/>
                  <a:gd name="T12" fmla="*/ 250 w 658"/>
                  <a:gd name="T13" fmla="*/ 750 h 845"/>
                  <a:gd name="T14" fmla="*/ 250 w 658"/>
                  <a:gd name="T15" fmla="*/ 844 h 845"/>
                  <a:gd name="T16" fmla="*/ 344 w 658"/>
                  <a:gd name="T17" fmla="*/ 781 h 845"/>
                  <a:gd name="T18" fmla="*/ 532 w 658"/>
                  <a:gd name="T19" fmla="*/ 813 h 845"/>
                  <a:gd name="T20" fmla="*/ 625 w 658"/>
                  <a:gd name="T21" fmla="*/ 688 h 845"/>
                  <a:gd name="T22" fmla="*/ 532 w 658"/>
                  <a:gd name="T23" fmla="*/ 500 h 845"/>
                  <a:gd name="T24" fmla="*/ 375 w 658"/>
                  <a:gd name="T25" fmla="*/ 313 h 845"/>
                  <a:gd name="T26" fmla="*/ 469 w 658"/>
                  <a:gd name="T27" fmla="*/ 125 h 845"/>
                  <a:gd name="T28" fmla="*/ 250 w 658"/>
                  <a:gd name="T29" fmla="*/ 63 h 845"/>
                  <a:gd name="T30" fmla="*/ 125 w 658"/>
                  <a:gd name="T31" fmla="*/ 94 h 845"/>
                  <a:gd name="T32" fmla="*/ 32 w 658"/>
                  <a:gd name="T33" fmla="*/ 125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8" h="845">
                    <a:moveTo>
                      <a:pt x="32" y="125"/>
                    </a:moveTo>
                    <a:lnTo>
                      <a:pt x="32" y="125"/>
                    </a:lnTo>
                    <a:cubicBezTo>
                      <a:pt x="0" y="125"/>
                      <a:pt x="0" y="219"/>
                      <a:pt x="32" y="250"/>
                    </a:cubicBezTo>
                    <a:cubicBezTo>
                      <a:pt x="63" y="281"/>
                      <a:pt x="94" y="375"/>
                      <a:pt x="157" y="406"/>
                    </a:cubicBezTo>
                    <a:cubicBezTo>
                      <a:pt x="219" y="438"/>
                      <a:pt x="344" y="469"/>
                      <a:pt x="282" y="500"/>
                    </a:cubicBezTo>
                    <a:cubicBezTo>
                      <a:pt x="250" y="531"/>
                      <a:pt x="125" y="688"/>
                      <a:pt x="94" y="719"/>
                    </a:cubicBezTo>
                    <a:cubicBezTo>
                      <a:pt x="94" y="781"/>
                      <a:pt x="250" y="750"/>
                      <a:pt x="250" y="750"/>
                    </a:cubicBezTo>
                    <a:cubicBezTo>
                      <a:pt x="250" y="750"/>
                      <a:pt x="219" y="813"/>
                      <a:pt x="250" y="844"/>
                    </a:cubicBezTo>
                    <a:cubicBezTo>
                      <a:pt x="282" y="844"/>
                      <a:pt x="282" y="781"/>
                      <a:pt x="344" y="781"/>
                    </a:cubicBezTo>
                    <a:cubicBezTo>
                      <a:pt x="375" y="781"/>
                      <a:pt x="469" y="813"/>
                      <a:pt x="532" y="813"/>
                    </a:cubicBezTo>
                    <a:cubicBezTo>
                      <a:pt x="563" y="813"/>
                      <a:pt x="657" y="719"/>
                      <a:pt x="625" y="688"/>
                    </a:cubicBezTo>
                    <a:cubicBezTo>
                      <a:pt x="625" y="625"/>
                      <a:pt x="563" y="531"/>
                      <a:pt x="532" y="500"/>
                    </a:cubicBezTo>
                    <a:cubicBezTo>
                      <a:pt x="469" y="469"/>
                      <a:pt x="407" y="344"/>
                      <a:pt x="375" y="313"/>
                    </a:cubicBezTo>
                    <a:cubicBezTo>
                      <a:pt x="344" y="281"/>
                      <a:pt x="500" y="156"/>
                      <a:pt x="469" y="125"/>
                    </a:cubicBezTo>
                    <a:cubicBezTo>
                      <a:pt x="438" y="63"/>
                      <a:pt x="313" y="94"/>
                      <a:pt x="250" y="63"/>
                    </a:cubicBezTo>
                    <a:cubicBezTo>
                      <a:pt x="219" y="0"/>
                      <a:pt x="157" y="63"/>
                      <a:pt x="125" y="94"/>
                    </a:cubicBezTo>
                    <a:cubicBezTo>
                      <a:pt x="125" y="156"/>
                      <a:pt x="63" y="94"/>
                      <a:pt x="32" y="12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Freeform 26">
                <a:extLst>
                  <a:ext uri="{FF2B5EF4-FFF2-40B4-BE49-F238E27FC236}">
                    <a16:creationId xmlns:a16="http://schemas.microsoft.com/office/drawing/2014/main" id="{51B31138-BE36-E44E-8572-28DA5BE47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7639" y="6217065"/>
                <a:ext cx="2198518" cy="2630255"/>
              </a:xfrm>
              <a:custGeom>
                <a:avLst/>
                <a:gdLst>
                  <a:gd name="T0" fmla="*/ 406 w 4626"/>
                  <a:gd name="T1" fmla="*/ 2282 h 5532"/>
                  <a:gd name="T2" fmla="*/ 781 w 4626"/>
                  <a:gd name="T3" fmla="*/ 2094 h 5532"/>
                  <a:gd name="T4" fmla="*/ 1094 w 4626"/>
                  <a:gd name="T5" fmla="*/ 1750 h 5532"/>
                  <a:gd name="T6" fmla="*/ 1281 w 4626"/>
                  <a:gd name="T7" fmla="*/ 1469 h 5532"/>
                  <a:gd name="T8" fmla="*/ 1469 w 4626"/>
                  <a:gd name="T9" fmla="*/ 1688 h 5532"/>
                  <a:gd name="T10" fmla="*/ 1750 w 4626"/>
                  <a:gd name="T11" fmla="*/ 1657 h 5532"/>
                  <a:gd name="T12" fmla="*/ 2094 w 4626"/>
                  <a:gd name="T13" fmla="*/ 1532 h 5532"/>
                  <a:gd name="T14" fmla="*/ 2281 w 4626"/>
                  <a:gd name="T15" fmla="*/ 1250 h 5532"/>
                  <a:gd name="T16" fmla="*/ 2625 w 4626"/>
                  <a:gd name="T17" fmla="*/ 1094 h 5532"/>
                  <a:gd name="T18" fmla="*/ 2156 w 4626"/>
                  <a:gd name="T19" fmla="*/ 1032 h 5532"/>
                  <a:gd name="T20" fmla="*/ 2219 w 4626"/>
                  <a:gd name="T21" fmla="*/ 625 h 5532"/>
                  <a:gd name="T22" fmla="*/ 1969 w 4626"/>
                  <a:gd name="T23" fmla="*/ 1063 h 5532"/>
                  <a:gd name="T24" fmla="*/ 1812 w 4626"/>
                  <a:gd name="T25" fmla="*/ 1500 h 5532"/>
                  <a:gd name="T26" fmla="*/ 1469 w 4626"/>
                  <a:gd name="T27" fmla="*/ 1250 h 5532"/>
                  <a:gd name="T28" fmla="*/ 1094 w 4626"/>
                  <a:gd name="T29" fmla="*/ 1188 h 5532"/>
                  <a:gd name="T30" fmla="*/ 1625 w 4626"/>
                  <a:gd name="T31" fmla="*/ 532 h 5532"/>
                  <a:gd name="T32" fmla="*/ 2844 w 4626"/>
                  <a:gd name="T33" fmla="*/ 188 h 5532"/>
                  <a:gd name="T34" fmla="*/ 3125 w 4626"/>
                  <a:gd name="T35" fmla="*/ 563 h 5532"/>
                  <a:gd name="T36" fmla="*/ 3219 w 4626"/>
                  <a:gd name="T37" fmla="*/ 719 h 5532"/>
                  <a:gd name="T38" fmla="*/ 4219 w 4626"/>
                  <a:gd name="T39" fmla="*/ 2282 h 5532"/>
                  <a:gd name="T40" fmla="*/ 3937 w 4626"/>
                  <a:gd name="T41" fmla="*/ 2375 h 5532"/>
                  <a:gd name="T42" fmla="*/ 4156 w 4626"/>
                  <a:gd name="T43" fmla="*/ 2938 h 5532"/>
                  <a:gd name="T44" fmla="*/ 4250 w 4626"/>
                  <a:gd name="T45" fmla="*/ 3313 h 5532"/>
                  <a:gd name="T46" fmla="*/ 4375 w 4626"/>
                  <a:gd name="T47" fmla="*/ 2844 h 5532"/>
                  <a:gd name="T48" fmla="*/ 4156 w 4626"/>
                  <a:gd name="T49" fmla="*/ 2594 h 5532"/>
                  <a:gd name="T50" fmla="*/ 4625 w 4626"/>
                  <a:gd name="T51" fmla="*/ 4250 h 5532"/>
                  <a:gd name="T52" fmla="*/ 4250 w 4626"/>
                  <a:gd name="T53" fmla="*/ 4125 h 5532"/>
                  <a:gd name="T54" fmla="*/ 4156 w 4626"/>
                  <a:gd name="T55" fmla="*/ 4250 h 5532"/>
                  <a:gd name="T56" fmla="*/ 4437 w 4626"/>
                  <a:gd name="T57" fmla="*/ 4407 h 5532"/>
                  <a:gd name="T58" fmla="*/ 4625 w 4626"/>
                  <a:gd name="T59" fmla="*/ 4438 h 5532"/>
                  <a:gd name="T60" fmla="*/ 4594 w 4626"/>
                  <a:gd name="T61" fmla="*/ 4999 h 5532"/>
                  <a:gd name="T62" fmla="*/ 3906 w 4626"/>
                  <a:gd name="T63" fmla="*/ 5437 h 5532"/>
                  <a:gd name="T64" fmla="*/ 3562 w 4626"/>
                  <a:gd name="T65" fmla="*/ 4968 h 5532"/>
                  <a:gd name="T66" fmla="*/ 3250 w 4626"/>
                  <a:gd name="T67" fmla="*/ 4344 h 5532"/>
                  <a:gd name="T68" fmla="*/ 2844 w 4626"/>
                  <a:gd name="T69" fmla="*/ 3938 h 5532"/>
                  <a:gd name="T70" fmla="*/ 3156 w 4626"/>
                  <a:gd name="T71" fmla="*/ 3375 h 5532"/>
                  <a:gd name="T72" fmla="*/ 2781 w 4626"/>
                  <a:gd name="T73" fmla="*/ 3344 h 5532"/>
                  <a:gd name="T74" fmla="*/ 2469 w 4626"/>
                  <a:gd name="T75" fmla="*/ 2907 h 5532"/>
                  <a:gd name="T76" fmla="*/ 2375 w 4626"/>
                  <a:gd name="T77" fmla="*/ 3157 h 5532"/>
                  <a:gd name="T78" fmla="*/ 2094 w 4626"/>
                  <a:gd name="T79" fmla="*/ 3063 h 5532"/>
                  <a:gd name="T80" fmla="*/ 1687 w 4626"/>
                  <a:gd name="T81" fmla="*/ 2563 h 5532"/>
                  <a:gd name="T82" fmla="*/ 1812 w 4626"/>
                  <a:gd name="T83" fmla="*/ 2844 h 5532"/>
                  <a:gd name="T84" fmla="*/ 1875 w 4626"/>
                  <a:gd name="T85" fmla="*/ 3188 h 5532"/>
                  <a:gd name="T86" fmla="*/ 1531 w 4626"/>
                  <a:gd name="T87" fmla="*/ 2844 h 5532"/>
                  <a:gd name="T88" fmla="*/ 1125 w 4626"/>
                  <a:gd name="T89" fmla="*/ 2719 h 5532"/>
                  <a:gd name="T90" fmla="*/ 781 w 4626"/>
                  <a:gd name="T91" fmla="*/ 2907 h 5532"/>
                  <a:gd name="T92" fmla="*/ 531 w 4626"/>
                  <a:gd name="T93" fmla="*/ 3282 h 5532"/>
                  <a:gd name="T94" fmla="*/ 250 w 4626"/>
                  <a:gd name="T95" fmla="*/ 3282 h 5532"/>
                  <a:gd name="T96" fmla="*/ 31 w 4626"/>
                  <a:gd name="T97" fmla="*/ 3032 h 5532"/>
                  <a:gd name="T98" fmla="*/ 375 w 4626"/>
                  <a:gd name="T99" fmla="*/ 2657 h 5532"/>
                  <a:gd name="T100" fmla="*/ 2812 w 4626"/>
                  <a:gd name="T101" fmla="*/ 1032 h 5532"/>
                  <a:gd name="T102" fmla="*/ 2969 w 4626"/>
                  <a:gd name="T103" fmla="*/ 1125 h 5532"/>
                  <a:gd name="T104" fmla="*/ 2594 w 4626"/>
                  <a:gd name="T105" fmla="*/ 2938 h 5532"/>
                  <a:gd name="T106" fmla="*/ 2906 w 4626"/>
                  <a:gd name="T107" fmla="*/ 2844 h 5532"/>
                  <a:gd name="T108" fmla="*/ 3531 w 4626"/>
                  <a:gd name="T109" fmla="*/ 2875 h 5532"/>
                  <a:gd name="T110" fmla="*/ 3219 w 4626"/>
                  <a:gd name="T111" fmla="*/ 2438 h 5532"/>
                  <a:gd name="T112" fmla="*/ 3094 w 4626"/>
                  <a:gd name="T113" fmla="*/ 2532 h 5532"/>
                  <a:gd name="T114" fmla="*/ 2750 w 4626"/>
                  <a:gd name="T115" fmla="*/ 2438 h 5532"/>
                  <a:gd name="T116" fmla="*/ 2594 w 4626"/>
                  <a:gd name="T117" fmla="*/ 2938 h 5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26" h="5532">
                    <a:moveTo>
                      <a:pt x="625" y="2407"/>
                    </a:moveTo>
                    <a:lnTo>
                      <a:pt x="625" y="2407"/>
                    </a:lnTo>
                    <a:cubicBezTo>
                      <a:pt x="594" y="2344"/>
                      <a:pt x="500" y="2282"/>
                      <a:pt x="406" y="2282"/>
                    </a:cubicBezTo>
                    <a:cubicBezTo>
                      <a:pt x="344" y="2250"/>
                      <a:pt x="344" y="2219"/>
                      <a:pt x="437" y="2188"/>
                    </a:cubicBezTo>
                    <a:cubicBezTo>
                      <a:pt x="500" y="2188"/>
                      <a:pt x="500" y="2157"/>
                      <a:pt x="562" y="2125"/>
                    </a:cubicBezTo>
                    <a:cubicBezTo>
                      <a:pt x="656" y="2125"/>
                      <a:pt x="719" y="2094"/>
                      <a:pt x="781" y="2094"/>
                    </a:cubicBezTo>
                    <a:cubicBezTo>
                      <a:pt x="812" y="2094"/>
                      <a:pt x="812" y="2032"/>
                      <a:pt x="812" y="1969"/>
                    </a:cubicBezTo>
                    <a:cubicBezTo>
                      <a:pt x="812" y="1938"/>
                      <a:pt x="969" y="1907"/>
                      <a:pt x="969" y="1907"/>
                    </a:cubicBezTo>
                    <a:cubicBezTo>
                      <a:pt x="969" y="1907"/>
                      <a:pt x="1062" y="1813"/>
                      <a:pt x="1094" y="1750"/>
                    </a:cubicBezTo>
                    <a:cubicBezTo>
                      <a:pt x="1125" y="1719"/>
                      <a:pt x="1219" y="1719"/>
                      <a:pt x="1281" y="1750"/>
                    </a:cubicBezTo>
                    <a:cubicBezTo>
                      <a:pt x="1344" y="1782"/>
                      <a:pt x="1281" y="1688"/>
                      <a:pt x="1250" y="1657"/>
                    </a:cubicBezTo>
                    <a:cubicBezTo>
                      <a:pt x="1219" y="1625"/>
                      <a:pt x="1250" y="1532"/>
                      <a:pt x="1281" y="1469"/>
                    </a:cubicBezTo>
                    <a:cubicBezTo>
                      <a:pt x="1281" y="1438"/>
                      <a:pt x="1375" y="1407"/>
                      <a:pt x="1406" y="1438"/>
                    </a:cubicBezTo>
                    <a:cubicBezTo>
                      <a:pt x="1437" y="1438"/>
                      <a:pt x="1406" y="1500"/>
                      <a:pt x="1437" y="1563"/>
                    </a:cubicBezTo>
                    <a:cubicBezTo>
                      <a:pt x="1437" y="1625"/>
                      <a:pt x="1469" y="1688"/>
                      <a:pt x="1469" y="1688"/>
                    </a:cubicBezTo>
                    <a:cubicBezTo>
                      <a:pt x="1531" y="1657"/>
                      <a:pt x="1531" y="1657"/>
                      <a:pt x="1531" y="1657"/>
                    </a:cubicBezTo>
                    <a:cubicBezTo>
                      <a:pt x="1531" y="1657"/>
                      <a:pt x="1531" y="1657"/>
                      <a:pt x="1594" y="1657"/>
                    </a:cubicBezTo>
                    <a:cubicBezTo>
                      <a:pt x="1687" y="1657"/>
                      <a:pt x="1687" y="1657"/>
                      <a:pt x="1750" y="1657"/>
                    </a:cubicBezTo>
                    <a:cubicBezTo>
                      <a:pt x="1781" y="1625"/>
                      <a:pt x="1844" y="1657"/>
                      <a:pt x="1875" y="1625"/>
                    </a:cubicBezTo>
                    <a:cubicBezTo>
                      <a:pt x="1875" y="1625"/>
                      <a:pt x="1937" y="1625"/>
                      <a:pt x="2031" y="1657"/>
                    </a:cubicBezTo>
                    <a:cubicBezTo>
                      <a:pt x="2125" y="1688"/>
                      <a:pt x="2062" y="1594"/>
                      <a:pt x="2094" y="1532"/>
                    </a:cubicBezTo>
                    <a:cubicBezTo>
                      <a:pt x="2125" y="1469"/>
                      <a:pt x="2156" y="1344"/>
                      <a:pt x="2187" y="1375"/>
                    </a:cubicBezTo>
                    <a:cubicBezTo>
                      <a:pt x="2250" y="1375"/>
                      <a:pt x="2312" y="1407"/>
                      <a:pt x="2344" y="1375"/>
                    </a:cubicBezTo>
                    <a:cubicBezTo>
                      <a:pt x="2406" y="1344"/>
                      <a:pt x="2281" y="1282"/>
                      <a:pt x="2281" y="1250"/>
                    </a:cubicBezTo>
                    <a:cubicBezTo>
                      <a:pt x="2281" y="1250"/>
                      <a:pt x="2375" y="1250"/>
                      <a:pt x="2469" y="1219"/>
                    </a:cubicBezTo>
                    <a:cubicBezTo>
                      <a:pt x="2562" y="1219"/>
                      <a:pt x="2625" y="1219"/>
                      <a:pt x="2687" y="1219"/>
                    </a:cubicBezTo>
                    <a:cubicBezTo>
                      <a:pt x="2719" y="1188"/>
                      <a:pt x="2656" y="1094"/>
                      <a:pt x="2625" y="1094"/>
                    </a:cubicBezTo>
                    <a:cubicBezTo>
                      <a:pt x="2625" y="1094"/>
                      <a:pt x="2500" y="1094"/>
                      <a:pt x="2437" y="1094"/>
                    </a:cubicBezTo>
                    <a:cubicBezTo>
                      <a:pt x="2375" y="1094"/>
                      <a:pt x="2312" y="1157"/>
                      <a:pt x="2250" y="1157"/>
                    </a:cubicBezTo>
                    <a:cubicBezTo>
                      <a:pt x="2219" y="1188"/>
                      <a:pt x="2187" y="1063"/>
                      <a:pt x="2156" y="1032"/>
                    </a:cubicBezTo>
                    <a:cubicBezTo>
                      <a:pt x="2125" y="969"/>
                      <a:pt x="2125" y="875"/>
                      <a:pt x="2187" y="844"/>
                    </a:cubicBezTo>
                    <a:cubicBezTo>
                      <a:pt x="2281" y="782"/>
                      <a:pt x="2406" y="688"/>
                      <a:pt x="2437" y="657"/>
                    </a:cubicBezTo>
                    <a:cubicBezTo>
                      <a:pt x="2469" y="594"/>
                      <a:pt x="2344" y="594"/>
                      <a:pt x="2219" y="625"/>
                    </a:cubicBezTo>
                    <a:cubicBezTo>
                      <a:pt x="2125" y="625"/>
                      <a:pt x="2250" y="657"/>
                      <a:pt x="2156" y="813"/>
                    </a:cubicBezTo>
                    <a:cubicBezTo>
                      <a:pt x="2031" y="938"/>
                      <a:pt x="2000" y="844"/>
                      <a:pt x="1906" y="938"/>
                    </a:cubicBezTo>
                    <a:cubicBezTo>
                      <a:pt x="1812" y="1032"/>
                      <a:pt x="1875" y="1032"/>
                      <a:pt x="1969" y="1063"/>
                    </a:cubicBezTo>
                    <a:cubicBezTo>
                      <a:pt x="2031" y="1094"/>
                      <a:pt x="1969" y="1188"/>
                      <a:pt x="1937" y="1219"/>
                    </a:cubicBezTo>
                    <a:cubicBezTo>
                      <a:pt x="1937" y="1250"/>
                      <a:pt x="1844" y="1344"/>
                      <a:pt x="1875" y="1407"/>
                    </a:cubicBezTo>
                    <a:cubicBezTo>
                      <a:pt x="1875" y="1469"/>
                      <a:pt x="1812" y="1500"/>
                      <a:pt x="1812" y="1500"/>
                    </a:cubicBezTo>
                    <a:cubicBezTo>
                      <a:pt x="1812" y="1500"/>
                      <a:pt x="1594" y="1563"/>
                      <a:pt x="1531" y="1563"/>
                    </a:cubicBezTo>
                    <a:cubicBezTo>
                      <a:pt x="1500" y="1563"/>
                      <a:pt x="1500" y="1532"/>
                      <a:pt x="1500" y="1469"/>
                    </a:cubicBezTo>
                    <a:cubicBezTo>
                      <a:pt x="1531" y="1438"/>
                      <a:pt x="1469" y="1313"/>
                      <a:pt x="1469" y="1250"/>
                    </a:cubicBezTo>
                    <a:cubicBezTo>
                      <a:pt x="1437" y="1188"/>
                      <a:pt x="1375" y="1282"/>
                      <a:pt x="1344" y="1344"/>
                    </a:cubicBezTo>
                    <a:cubicBezTo>
                      <a:pt x="1344" y="1375"/>
                      <a:pt x="1250" y="1375"/>
                      <a:pt x="1187" y="1344"/>
                    </a:cubicBezTo>
                    <a:cubicBezTo>
                      <a:pt x="1125" y="1313"/>
                      <a:pt x="1062" y="1219"/>
                      <a:pt x="1094" y="1188"/>
                    </a:cubicBezTo>
                    <a:cubicBezTo>
                      <a:pt x="1094" y="1157"/>
                      <a:pt x="1062" y="1032"/>
                      <a:pt x="1062" y="1000"/>
                    </a:cubicBezTo>
                    <a:cubicBezTo>
                      <a:pt x="1062" y="969"/>
                      <a:pt x="1187" y="750"/>
                      <a:pt x="1312" y="719"/>
                    </a:cubicBezTo>
                    <a:cubicBezTo>
                      <a:pt x="1406" y="688"/>
                      <a:pt x="1531" y="625"/>
                      <a:pt x="1625" y="532"/>
                    </a:cubicBezTo>
                    <a:cubicBezTo>
                      <a:pt x="1687" y="469"/>
                      <a:pt x="1719" y="375"/>
                      <a:pt x="1750" y="344"/>
                    </a:cubicBezTo>
                    <a:cubicBezTo>
                      <a:pt x="1781" y="313"/>
                      <a:pt x="2187" y="63"/>
                      <a:pt x="2312" y="32"/>
                    </a:cubicBezTo>
                    <a:cubicBezTo>
                      <a:pt x="2469" y="0"/>
                      <a:pt x="2781" y="188"/>
                      <a:pt x="2844" y="188"/>
                    </a:cubicBezTo>
                    <a:cubicBezTo>
                      <a:pt x="2875" y="219"/>
                      <a:pt x="2906" y="219"/>
                      <a:pt x="3000" y="282"/>
                    </a:cubicBezTo>
                    <a:cubicBezTo>
                      <a:pt x="3094" y="375"/>
                      <a:pt x="3187" y="500"/>
                      <a:pt x="3250" y="594"/>
                    </a:cubicBezTo>
                    <a:cubicBezTo>
                      <a:pt x="3219" y="594"/>
                      <a:pt x="3187" y="594"/>
                      <a:pt x="3125" y="563"/>
                    </a:cubicBezTo>
                    <a:cubicBezTo>
                      <a:pt x="3062" y="532"/>
                      <a:pt x="3031" y="532"/>
                      <a:pt x="3094" y="594"/>
                    </a:cubicBezTo>
                    <a:cubicBezTo>
                      <a:pt x="3125" y="625"/>
                      <a:pt x="3125" y="657"/>
                      <a:pt x="3125" y="719"/>
                    </a:cubicBezTo>
                    <a:cubicBezTo>
                      <a:pt x="3125" y="813"/>
                      <a:pt x="3219" y="750"/>
                      <a:pt x="3219" y="719"/>
                    </a:cubicBezTo>
                    <a:cubicBezTo>
                      <a:pt x="3250" y="719"/>
                      <a:pt x="3250" y="688"/>
                      <a:pt x="3312" y="719"/>
                    </a:cubicBezTo>
                    <a:cubicBezTo>
                      <a:pt x="3344" y="750"/>
                      <a:pt x="3375" y="750"/>
                      <a:pt x="3375" y="750"/>
                    </a:cubicBezTo>
                    <a:cubicBezTo>
                      <a:pt x="3719" y="1219"/>
                      <a:pt x="4000" y="1750"/>
                      <a:pt x="4219" y="2282"/>
                    </a:cubicBezTo>
                    <a:cubicBezTo>
                      <a:pt x="4187" y="2313"/>
                      <a:pt x="4156" y="2344"/>
                      <a:pt x="4094" y="2375"/>
                    </a:cubicBezTo>
                    <a:cubicBezTo>
                      <a:pt x="4062" y="2438"/>
                      <a:pt x="3969" y="2344"/>
                      <a:pt x="3937" y="2375"/>
                    </a:cubicBezTo>
                    <a:lnTo>
                      <a:pt x="3937" y="2375"/>
                    </a:lnTo>
                    <a:cubicBezTo>
                      <a:pt x="3875" y="2438"/>
                      <a:pt x="3844" y="2532"/>
                      <a:pt x="3875" y="2594"/>
                    </a:cubicBezTo>
                    <a:cubicBezTo>
                      <a:pt x="3906" y="2657"/>
                      <a:pt x="3969" y="2813"/>
                      <a:pt x="4031" y="2813"/>
                    </a:cubicBezTo>
                    <a:cubicBezTo>
                      <a:pt x="4062" y="2844"/>
                      <a:pt x="4219" y="2875"/>
                      <a:pt x="4156" y="2938"/>
                    </a:cubicBezTo>
                    <a:cubicBezTo>
                      <a:pt x="4094" y="3000"/>
                      <a:pt x="4094" y="3032"/>
                      <a:pt x="4031" y="3032"/>
                    </a:cubicBezTo>
                    <a:cubicBezTo>
                      <a:pt x="3969" y="3032"/>
                      <a:pt x="4000" y="3219"/>
                      <a:pt x="4031" y="3219"/>
                    </a:cubicBezTo>
                    <a:cubicBezTo>
                      <a:pt x="4094" y="3250"/>
                      <a:pt x="4187" y="3313"/>
                      <a:pt x="4250" y="3313"/>
                    </a:cubicBezTo>
                    <a:cubicBezTo>
                      <a:pt x="4281" y="3313"/>
                      <a:pt x="4406" y="3282"/>
                      <a:pt x="4406" y="3250"/>
                    </a:cubicBezTo>
                    <a:cubicBezTo>
                      <a:pt x="4406" y="3188"/>
                      <a:pt x="4375" y="3000"/>
                      <a:pt x="4344" y="2969"/>
                    </a:cubicBezTo>
                    <a:cubicBezTo>
                      <a:pt x="4281" y="2907"/>
                      <a:pt x="4406" y="2875"/>
                      <a:pt x="4375" y="2844"/>
                    </a:cubicBezTo>
                    <a:cubicBezTo>
                      <a:pt x="4344" y="2782"/>
                      <a:pt x="4312" y="2813"/>
                      <a:pt x="4281" y="2750"/>
                    </a:cubicBezTo>
                    <a:cubicBezTo>
                      <a:pt x="4250" y="2719"/>
                      <a:pt x="4250" y="2688"/>
                      <a:pt x="4219" y="2657"/>
                    </a:cubicBezTo>
                    <a:cubicBezTo>
                      <a:pt x="4156" y="2625"/>
                      <a:pt x="4156" y="2688"/>
                      <a:pt x="4156" y="2594"/>
                    </a:cubicBezTo>
                    <a:cubicBezTo>
                      <a:pt x="4156" y="2500"/>
                      <a:pt x="4250" y="2438"/>
                      <a:pt x="4281" y="2500"/>
                    </a:cubicBezTo>
                    <a:lnTo>
                      <a:pt x="4281" y="2500"/>
                    </a:lnTo>
                    <a:cubicBezTo>
                      <a:pt x="4469" y="3063"/>
                      <a:pt x="4594" y="3625"/>
                      <a:pt x="4625" y="4250"/>
                    </a:cubicBezTo>
                    <a:cubicBezTo>
                      <a:pt x="4625" y="4219"/>
                      <a:pt x="4594" y="4188"/>
                      <a:pt x="4594" y="4188"/>
                    </a:cubicBezTo>
                    <a:cubicBezTo>
                      <a:pt x="4562" y="4157"/>
                      <a:pt x="4469" y="4282"/>
                      <a:pt x="4437" y="4250"/>
                    </a:cubicBezTo>
                    <a:cubicBezTo>
                      <a:pt x="4406" y="4250"/>
                      <a:pt x="4344" y="4157"/>
                      <a:pt x="4250" y="4125"/>
                    </a:cubicBezTo>
                    <a:cubicBezTo>
                      <a:pt x="4187" y="4063"/>
                      <a:pt x="4156" y="3969"/>
                      <a:pt x="4125" y="3875"/>
                    </a:cubicBezTo>
                    <a:cubicBezTo>
                      <a:pt x="4094" y="3813"/>
                      <a:pt x="4000" y="3938"/>
                      <a:pt x="4000" y="4000"/>
                    </a:cubicBezTo>
                    <a:cubicBezTo>
                      <a:pt x="4031" y="4094"/>
                      <a:pt x="4156" y="4188"/>
                      <a:pt x="4156" y="4250"/>
                    </a:cubicBezTo>
                    <a:cubicBezTo>
                      <a:pt x="4156" y="4282"/>
                      <a:pt x="4156" y="4313"/>
                      <a:pt x="4250" y="4375"/>
                    </a:cubicBezTo>
                    <a:cubicBezTo>
                      <a:pt x="4312" y="4438"/>
                      <a:pt x="4250" y="4500"/>
                      <a:pt x="4281" y="4500"/>
                    </a:cubicBezTo>
                    <a:cubicBezTo>
                      <a:pt x="4344" y="4532"/>
                      <a:pt x="4375" y="4438"/>
                      <a:pt x="4437" y="4407"/>
                    </a:cubicBezTo>
                    <a:cubicBezTo>
                      <a:pt x="4500" y="4375"/>
                      <a:pt x="4500" y="4313"/>
                      <a:pt x="4531" y="4313"/>
                    </a:cubicBezTo>
                    <a:cubicBezTo>
                      <a:pt x="4562" y="4313"/>
                      <a:pt x="4562" y="4407"/>
                      <a:pt x="4594" y="4407"/>
                    </a:cubicBezTo>
                    <a:lnTo>
                      <a:pt x="4625" y="4438"/>
                    </a:lnTo>
                    <a:cubicBezTo>
                      <a:pt x="4625" y="4500"/>
                      <a:pt x="4625" y="4563"/>
                      <a:pt x="4625" y="4625"/>
                    </a:cubicBezTo>
                    <a:cubicBezTo>
                      <a:pt x="4625" y="4749"/>
                      <a:pt x="4625" y="4843"/>
                      <a:pt x="4625" y="4968"/>
                    </a:cubicBezTo>
                    <a:lnTo>
                      <a:pt x="4594" y="4999"/>
                    </a:lnTo>
                    <a:cubicBezTo>
                      <a:pt x="4531" y="5062"/>
                      <a:pt x="4469" y="5156"/>
                      <a:pt x="4375" y="5187"/>
                    </a:cubicBezTo>
                    <a:cubicBezTo>
                      <a:pt x="4281" y="5218"/>
                      <a:pt x="4281" y="5281"/>
                      <a:pt x="4219" y="5281"/>
                    </a:cubicBezTo>
                    <a:cubicBezTo>
                      <a:pt x="4156" y="5281"/>
                      <a:pt x="3937" y="5406"/>
                      <a:pt x="3906" y="5437"/>
                    </a:cubicBezTo>
                    <a:cubicBezTo>
                      <a:pt x="3906" y="5468"/>
                      <a:pt x="3750" y="5531"/>
                      <a:pt x="3687" y="5499"/>
                    </a:cubicBezTo>
                    <a:cubicBezTo>
                      <a:pt x="3656" y="5468"/>
                      <a:pt x="3625" y="5312"/>
                      <a:pt x="3594" y="5187"/>
                    </a:cubicBezTo>
                    <a:cubicBezTo>
                      <a:pt x="3594" y="5093"/>
                      <a:pt x="3562" y="5031"/>
                      <a:pt x="3562" y="4968"/>
                    </a:cubicBezTo>
                    <a:cubicBezTo>
                      <a:pt x="3531" y="4937"/>
                      <a:pt x="3437" y="4812"/>
                      <a:pt x="3406" y="4781"/>
                    </a:cubicBezTo>
                    <a:cubicBezTo>
                      <a:pt x="3375" y="4749"/>
                      <a:pt x="3312" y="4563"/>
                      <a:pt x="3312" y="4500"/>
                    </a:cubicBezTo>
                    <a:cubicBezTo>
                      <a:pt x="3312" y="4407"/>
                      <a:pt x="3250" y="4438"/>
                      <a:pt x="3250" y="4344"/>
                    </a:cubicBezTo>
                    <a:cubicBezTo>
                      <a:pt x="3219" y="4282"/>
                      <a:pt x="3156" y="4157"/>
                      <a:pt x="3156" y="4094"/>
                    </a:cubicBezTo>
                    <a:cubicBezTo>
                      <a:pt x="3125" y="4032"/>
                      <a:pt x="3031" y="4094"/>
                      <a:pt x="2969" y="4125"/>
                    </a:cubicBezTo>
                    <a:cubicBezTo>
                      <a:pt x="2937" y="4125"/>
                      <a:pt x="2844" y="4063"/>
                      <a:pt x="2844" y="3938"/>
                    </a:cubicBezTo>
                    <a:cubicBezTo>
                      <a:pt x="2875" y="3813"/>
                      <a:pt x="2906" y="3813"/>
                      <a:pt x="2969" y="3813"/>
                    </a:cubicBezTo>
                    <a:cubicBezTo>
                      <a:pt x="3031" y="3813"/>
                      <a:pt x="3000" y="3782"/>
                      <a:pt x="3062" y="3688"/>
                    </a:cubicBezTo>
                    <a:cubicBezTo>
                      <a:pt x="3125" y="3625"/>
                      <a:pt x="3125" y="3469"/>
                      <a:pt x="3156" y="3375"/>
                    </a:cubicBezTo>
                    <a:cubicBezTo>
                      <a:pt x="3156" y="3250"/>
                      <a:pt x="3094" y="3313"/>
                      <a:pt x="3062" y="3313"/>
                    </a:cubicBezTo>
                    <a:cubicBezTo>
                      <a:pt x="3000" y="3344"/>
                      <a:pt x="2937" y="3375"/>
                      <a:pt x="2906" y="3344"/>
                    </a:cubicBezTo>
                    <a:cubicBezTo>
                      <a:pt x="2906" y="3344"/>
                      <a:pt x="2812" y="3313"/>
                      <a:pt x="2781" y="3344"/>
                    </a:cubicBezTo>
                    <a:cubicBezTo>
                      <a:pt x="2781" y="3344"/>
                      <a:pt x="2656" y="3344"/>
                      <a:pt x="2656" y="3313"/>
                    </a:cubicBezTo>
                    <a:cubicBezTo>
                      <a:pt x="2625" y="3250"/>
                      <a:pt x="2500" y="3219"/>
                      <a:pt x="2500" y="3188"/>
                    </a:cubicBezTo>
                    <a:cubicBezTo>
                      <a:pt x="2469" y="3157"/>
                      <a:pt x="2500" y="2969"/>
                      <a:pt x="2469" y="2907"/>
                    </a:cubicBezTo>
                    <a:cubicBezTo>
                      <a:pt x="2437" y="2875"/>
                      <a:pt x="2406" y="2938"/>
                      <a:pt x="2375" y="2969"/>
                    </a:cubicBezTo>
                    <a:cubicBezTo>
                      <a:pt x="2344" y="3000"/>
                      <a:pt x="2250" y="3000"/>
                      <a:pt x="2281" y="3032"/>
                    </a:cubicBezTo>
                    <a:cubicBezTo>
                      <a:pt x="2312" y="3063"/>
                      <a:pt x="2375" y="3094"/>
                      <a:pt x="2375" y="3157"/>
                    </a:cubicBezTo>
                    <a:cubicBezTo>
                      <a:pt x="2375" y="3219"/>
                      <a:pt x="2312" y="3250"/>
                      <a:pt x="2281" y="3282"/>
                    </a:cubicBezTo>
                    <a:cubicBezTo>
                      <a:pt x="2250" y="3313"/>
                      <a:pt x="2156" y="3438"/>
                      <a:pt x="2125" y="3407"/>
                    </a:cubicBezTo>
                    <a:cubicBezTo>
                      <a:pt x="2125" y="3344"/>
                      <a:pt x="2094" y="3094"/>
                      <a:pt x="2094" y="3063"/>
                    </a:cubicBezTo>
                    <a:cubicBezTo>
                      <a:pt x="2062" y="3032"/>
                      <a:pt x="2031" y="2969"/>
                      <a:pt x="2000" y="2907"/>
                    </a:cubicBezTo>
                    <a:cubicBezTo>
                      <a:pt x="1969" y="2813"/>
                      <a:pt x="1906" y="2813"/>
                      <a:pt x="1875" y="2750"/>
                    </a:cubicBezTo>
                    <a:cubicBezTo>
                      <a:pt x="1844" y="2688"/>
                      <a:pt x="1719" y="2625"/>
                      <a:pt x="1687" y="2563"/>
                    </a:cubicBezTo>
                    <a:cubicBezTo>
                      <a:pt x="1625" y="2500"/>
                      <a:pt x="1531" y="2438"/>
                      <a:pt x="1531" y="2532"/>
                    </a:cubicBezTo>
                    <a:cubicBezTo>
                      <a:pt x="1531" y="2594"/>
                      <a:pt x="1625" y="2625"/>
                      <a:pt x="1656" y="2688"/>
                    </a:cubicBezTo>
                    <a:cubicBezTo>
                      <a:pt x="1687" y="2750"/>
                      <a:pt x="1781" y="2813"/>
                      <a:pt x="1812" y="2844"/>
                    </a:cubicBezTo>
                    <a:cubicBezTo>
                      <a:pt x="1844" y="2844"/>
                      <a:pt x="1969" y="2969"/>
                      <a:pt x="1969" y="2969"/>
                    </a:cubicBezTo>
                    <a:cubicBezTo>
                      <a:pt x="1969" y="2969"/>
                      <a:pt x="1906" y="2969"/>
                      <a:pt x="1875" y="2969"/>
                    </a:cubicBezTo>
                    <a:cubicBezTo>
                      <a:pt x="1844" y="2969"/>
                      <a:pt x="1906" y="3157"/>
                      <a:pt x="1875" y="3188"/>
                    </a:cubicBezTo>
                    <a:cubicBezTo>
                      <a:pt x="1875" y="3250"/>
                      <a:pt x="1812" y="3188"/>
                      <a:pt x="1812" y="3125"/>
                    </a:cubicBezTo>
                    <a:cubicBezTo>
                      <a:pt x="1781" y="3063"/>
                      <a:pt x="1750" y="2969"/>
                      <a:pt x="1719" y="2969"/>
                    </a:cubicBezTo>
                    <a:cubicBezTo>
                      <a:pt x="1719" y="2938"/>
                      <a:pt x="1562" y="2875"/>
                      <a:pt x="1531" y="2844"/>
                    </a:cubicBezTo>
                    <a:cubicBezTo>
                      <a:pt x="1500" y="2844"/>
                      <a:pt x="1406" y="2750"/>
                      <a:pt x="1406" y="2688"/>
                    </a:cubicBezTo>
                    <a:cubicBezTo>
                      <a:pt x="1375" y="2625"/>
                      <a:pt x="1312" y="2625"/>
                      <a:pt x="1281" y="2625"/>
                    </a:cubicBezTo>
                    <a:cubicBezTo>
                      <a:pt x="1250" y="2657"/>
                      <a:pt x="1156" y="2719"/>
                      <a:pt x="1125" y="2719"/>
                    </a:cubicBezTo>
                    <a:cubicBezTo>
                      <a:pt x="1094" y="2719"/>
                      <a:pt x="1031" y="2688"/>
                      <a:pt x="969" y="2688"/>
                    </a:cubicBezTo>
                    <a:cubicBezTo>
                      <a:pt x="937" y="2688"/>
                      <a:pt x="937" y="2782"/>
                      <a:pt x="906" y="2844"/>
                    </a:cubicBezTo>
                    <a:cubicBezTo>
                      <a:pt x="875" y="2907"/>
                      <a:pt x="812" y="2844"/>
                      <a:pt x="781" y="2907"/>
                    </a:cubicBezTo>
                    <a:cubicBezTo>
                      <a:pt x="719" y="2969"/>
                      <a:pt x="656" y="3032"/>
                      <a:pt x="687" y="3063"/>
                    </a:cubicBezTo>
                    <a:cubicBezTo>
                      <a:pt x="687" y="3125"/>
                      <a:pt x="719" y="3125"/>
                      <a:pt x="687" y="3157"/>
                    </a:cubicBezTo>
                    <a:cubicBezTo>
                      <a:pt x="625" y="3188"/>
                      <a:pt x="594" y="3282"/>
                      <a:pt x="531" y="3282"/>
                    </a:cubicBezTo>
                    <a:cubicBezTo>
                      <a:pt x="500" y="3282"/>
                      <a:pt x="406" y="3313"/>
                      <a:pt x="406" y="3282"/>
                    </a:cubicBezTo>
                    <a:cubicBezTo>
                      <a:pt x="375" y="3282"/>
                      <a:pt x="344" y="3375"/>
                      <a:pt x="312" y="3407"/>
                    </a:cubicBezTo>
                    <a:cubicBezTo>
                      <a:pt x="312" y="3407"/>
                      <a:pt x="281" y="3313"/>
                      <a:pt x="250" y="3282"/>
                    </a:cubicBezTo>
                    <a:cubicBezTo>
                      <a:pt x="219" y="3250"/>
                      <a:pt x="156" y="3282"/>
                      <a:pt x="125" y="3282"/>
                    </a:cubicBezTo>
                    <a:cubicBezTo>
                      <a:pt x="94" y="3250"/>
                      <a:pt x="62" y="3188"/>
                      <a:pt x="31" y="3157"/>
                    </a:cubicBezTo>
                    <a:cubicBezTo>
                      <a:pt x="0" y="3125"/>
                      <a:pt x="31" y="3063"/>
                      <a:pt x="31" y="3032"/>
                    </a:cubicBezTo>
                    <a:cubicBezTo>
                      <a:pt x="62" y="3000"/>
                      <a:pt x="94" y="2969"/>
                      <a:pt x="62" y="2907"/>
                    </a:cubicBezTo>
                    <a:cubicBezTo>
                      <a:pt x="62" y="2844"/>
                      <a:pt x="31" y="2688"/>
                      <a:pt x="94" y="2657"/>
                    </a:cubicBezTo>
                    <a:cubicBezTo>
                      <a:pt x="156" y="2625"/>
                      <a:pt x="312" y="2657"/>
                      <a:pt x="375" y="2657"/>
                    </a:cubicBezTo>
                    <a:cubicBezTo>
                      <a:pt x="437" y="2657"/>
                      <a:pt x="562" y="2688"/>
                      <a:pt x="562" y="2625"/>
                    </a:cubicBezTo>
                    <a:cubicBezTo>
                      <a:pt x="594" y="2563"/>
                      <a:pt x="625" y="2500"/>
                      <a:pt x="625" y="2407"/>
                    </a:cubicBezTo>
                    <a:close/>
                    <a:moveTo>
                      <a:pt x="2812" y="1032"/>
                    </a:moveTo>
                    <a:lnTo>
                      <a:pt x="2812" y="1032"/>
                    </a:lnTo>
                    <a:lnTo>
                      <a:pt x="2812" y="1032"/>
                    </a:lnTo>
                    <a:cubicBezTo>
                      <a:pt x="2781" y="1125"/>
                      <a:pt x="2937" y="1188"/>
                      <a:pt x="2969" y="1125"/>
                    </a:cubicBezTo>
                    <a:cubicBezTo>
                      <a:pt x="3000" y="1063"/>
                      <a:pt x="2844" y="938"/>
                      <a:pt x="2812" y="1032"/>
                    </a:cubicBezTo>
                    <a:close/>
                    <a:moveTo>
                      <a:pt x="2594" y="2938"/>
                    </a:moveTo>
                    <a:lnTo>
                      <a:pt x="2594" y="2938"/>
                    </a:lnTo>
                    <a:lnTo>
                      <a:pt x="2594" y="2938"/>
                    </a:lnTo>
                    <a:cubicBezTo>
                      <a:pt x="2625" y="2969"/>
                      <a:pt x="2687" y="2875"/>
                      <a:pt x="2719" y="2875"/>
                    </a:cubicBezTo>
                    <a:cubicBezTo>
                      <a:pt x="2781" y="2875"/>
                      <a:pt x="2875" y="2907"/>
                      <a:pt x="2906" y="2844"/>
                    </a:cubicBezTo>
                    <a:cubicBezTo>
                      <a:pt x="2937" y="2782"/>
                      <a:pt x="3031" y="2782"/>
                      <a:pt x="3094" y="2813"/>
                    </a:cubicBezTo>
                    <a:cubicBezTo>
                      <a:pt x="3187" y="2813"/>
                      <a:pt x="3250" y="2875"/>
                      <a:pt x="3281" y="2907"/>
                    </a:cubicBezTo>
                    <a:cubicBezTo>
                      <a:pt x="3344" y="2907"/>
                      <a:pt x="3469" y="2875"/>
                      <a:pt x="3531" y="2875"/>
                    </a:cubicBezTo>
                    <a:cubicBezTo>
                      <a:pt x="3562" y="2844"/>
                      <a:pt x="3562" y="2750"/>
                      <a:pt x="3500" y="2688"/>
                    </a:cubicBezTo>
                    <a:cubicBezTo>
                      <a:pt x="3406" y="2657"/>
                      <a:pt x="3344" y="2563"/>
                      <a:pt x="3281" y="2532"/>
                    </a:cubicBezTo>
                    <a:cubicBezTo>
                      <a:pt x="3219" y="2500"/>
                      <a:pt x="3187" y="2469"/>
                      <a:pt x="3219" y="2438"/>
                    </a:cubicBezTo>
                    <a:cubicBezTo>
                      <a:pt x="3281" y="2438"/>
                      <a:pt x="3312" y="2375"/>
                      <a:pt x="3250" y="2375"/>
                    </a:cubicBezTo>
                    <a:cubicBezTo>
                      <a:pt x="3187" y="2375"/>
                      <a:pt x="3156" y="2407"/>
                      <a:pt x="3156" y="2438"/>
                    </a:cubicBezTo>
                    <a:cubicBezTo>
                      <a:pt x="3125" y="2469"/>
                      <a:pt x="3094" y="2532"/>
                      <a:pt x="3094" y="2532"/>
                    </a:cubicBezTo>
                    <a:cubicBezTo>
                      <a:pt x="3062" y="2563"/>
                      <a:pt x="3000" y="2625"/>
                      <a:pt x="2969" y="2563"/>
                    </a:cubicBezTo>
                    <a:cubicBezTo>
                      <a:pt x="2969" y="2532"/>
                      <a:pt x="2906" y="2375"/>
                      <a:pt x="2875" y="2375"/>
                    </a:cubicBezTo>
                    <a:cubicBezTo>
                      <a:pt x="2844" y="2375"/>
                      <a:pt x="2781" y="2375"/>
                      <a:pt x="2750" y="2438"/>
                    </a:cubicBezTo>
                    <a:cubicBezTo>
                      <a:pt x="2719" y="2532"/>
                      <a:pt x="2687" y="2594"/>
                      <a:pt x="2656" y="2625"/>
                    </a:cubicBezTo>
                    <a:cubicBezTo>
                      <a:pt x="2625" y="2657"/>
                      <a:pt x="2562" y="2750"/>
                      <a:pt x="2594" y="2782"/>
                    </a:cubicBezTo>
                    <a:cubicBezTo>
                      <a:pt x="2625" y="2782"/>
                      <a:pt x="2594" y="2938"/>
                      <a:pt x="2594" y="29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1EEAEB1-58DB-5C48-9E1E-5BF8B2504A81}"/>
              </a:ext>
            </a:extLst>
          </p:cNvPr>
          <p:cNvSpPr/>
          <p:nvPr/>
        </p:nvSpPr>
        <p:spPr>
          <a:xfrm flipH="1">
            <a:off x="2994068" y="4606659"/>
            <a:ext cx="11973466" cy="1952327"/>
          </a:xfrm>
          <a:prstGeom prst="rect">
            <a:avLst/>
          </a:prstGeom>
          <a:gradFill>
            <a:gsLst>
              <a:gs pos="1000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399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096EA7F-DA03-D745-A121-E3BAD1587C6B}"/>
              </a:ext>
            </a:extLst>
          </p:cNvPr>
          <p:cNvSpPr/>
          <p:nvPr/>
        </p:nvSpPr>
        <p:spPr>
          <a:xfrm flipH="1">
            <a:off x="1653926" y="7525938"/>
            <a:ext cx="11973461" cy="1952323"/>
          </a:xfrm>
          <a:prstGeom prst="rect">
            <a:avLst/>
          </a:prstGeom>
          <a:gradFill>
            <a:gsLst>
              <a:gs pos="1000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399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87C2B33-2F31-D447-BA30-9B31783B7DE7}"/>
              </a:ext>
            </a:extLst>
          </p:cNvPr>
          <p:cNvSpPr/>
          <p:nvPr/>
        </p:nvSpPr>
        <p:spPr>
          <a:xfrm flipH="1">
            <a:off x="3035786" y="10471499"/>
            <a:ext cx="11973462" cy="1952326"/>
          </a:xfrm>
          <a:prstGeom prst="rect">
            <a:avLst/>
          </a:prstGeom>
          <a:gradFill>
            <a:gsLst>
              <a:gs pos="1000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399"/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4C8E7A06-13F2-2649-974E-40B30D0C8BA1}"/>
              </a:ext>
            </a:extLst>
          </p:cNvPr>
          <p:cNvSpPr txBox="1"/>
          <p:nvPr/>
        </p:nvSpPr>
        <p:spPr>
          <a:xfrm flipH="1">
            <a:off x="3038057" y="4830018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America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1B17C64F-489A-3640-AD5E-AE7041530C10}"/>
              </a:ext>
            </a:extLst>
          </p:cNvPr>
          <p:cNvSpPr/>
          <p:nvPr/>
        </p:nvSpPr>
        <p:spPr>
          <a:xfrm flipH="1">
            <a:off x="3035786" y="5373844"/>
            <a:ext cx="10378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  <p:sp>
        <p:nvSpPr>
          <p:cNvPr id="119" name="CuadroTexto 395">
            <a:extLst>
              <a:ext uri="{FF2B5EF4-FFF2-40B4-BE49-F238E27FC236}">
                <a16:creationId xmlns:a16="http://schemas.microsoft.com/office/drawing/2014/main" id="{7D3BEBDD-A58A-7D4D-8AC3-41874877230B}"/>
              </a:ext>
            </a:extLst>
          </p:cNvPr>
          <p:cNvSpPr txBox="1"/>
          <p:nvPr/>
        </p:nvSpPr>
        <p:spPr>
          <a:xfrm flipH="1">
            <a:off x="2189870" y="7724813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Europe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5B8B9AC5-5B0A-5D45-913D-F88C610E489A}"/>
              </a:ext>
            </a:extLst>
          </p:cNvPr>
          <p:cNvSpPr/>
          <p:nvPr/>
        </p:nvSpPr>
        <p:spPr>
          <a:xfrm flipH="1">
            <a:off x="2197976" y="8268639"/>
            <a:ext cx="100467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  <p:sp>
        <p:nvSpPr>
          <p:cNvPr id="122" name="CuadroTexto 395">
            <a:extLst>
              <a:ext uri="{FF2B5EF4-FFF2-40B4-BE49-F238E27FC236}">
                <a16:creationId xmlns:a16="http://schemas.microsoft.com/office/drawing/2014/main" id="{C39F0740-F0CE-1648-8B3C-5A7A3AE4251D}"/>
              </a:ext>
            </a:extLst>
          </p:cNvPr>
          <p:cNvSpPr txBox="1"/>
          <p:nvPr/>
        </p:nvSpPr>
        <p:spPr>
          <a:xfrm flipH="1">
            <a:off x="3038057" y="10698695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Lato Semibold" panose="020F0502020204030203" pitchFamily="34" charset="0"/>
                <a:cs typeface="Poppins SemiBold" pitchFamily="2" charset="77"/>
              </a:rPr>
              <a:t>Africa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ADF14D23-54B7-E344-8C57-F9F275CD9B7F}"/>
              </a:ext>
            </a:extLst>
          </p:cNvPr>
          <p:cNvSpPr/>
          <p:nvPr/>
        </p:nvSpPr>
        <p:spPr>
          <a:xfrm flipH="1">
            <a:off x="3035786" y="11242521"/>
            <a:ext cx="10378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B9A9B6E-E24C-2048-896D-88A6759492A3}"/>
              </a:ext>
            </a:extLst>
          </p:cNvPr>
          <p:cNvGrpSpPr/>
          <p:nvPr/>
        </p:nvGrpSpPr>
        <p:grpSpPr>
          <a:xfrm>
            <a:off x="12474438" y="7406711"/>
            <a:ext cx="2225343" cy="2190776"/>
            <a:chOff x="7728696" y="10526342"/>
            <a:chExt cx="2356506" cy="2319903"/>
          </a:xfrm>
        </p:grpSpPr>
        <p:sp>
          <p:nvSpPr>
            <p:cNvPr id="190" name="Кружок">
              <a:extLst>
                <a:ext uri="{FF2B5EF4-FFF2-40B4-BE49-F238E27FC236}">
                  <a16:creationId xmlns:a16="http://schemas.microsoft.com/office/drawing/2014/main" id="{0C0F2C2D-B7FE-1E45-A620-74F9F4D93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449" y="10526626"/>
              <a:ext cx="2319809" cy="23196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38100" tIns="38100" rIns="38100" bIns="38100" anchor="ctr"/>
            <a:lstStyle>
              <a:lvl1pPr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9pPr>
            </a:lstStyle>
            <a:p>
              <a:pPr eaLnBrk="1"/>
              <a:endParaRPr lang="ru-RU" altLang="ru-RU"/>
            </a:p>
          </p:txBody>
        </p:sp>
        <p:graphicFrame>
          <p:nvGraphicFramePr>
            <p:cNvPr id="191" name="Chart 5">
              <a:extLst>
                <a:ext uri="{FF2B5EF4-FFF2-40B4-BE49-F238E27FC236}">
                  <a16:creationId xmlns:a16="http://schemas.microsoft.com/office/drawing/2014/main" id="{F5A8C3B4-82FC-8347-9E44-21DF8DA5A5ED}"/>
                </a:ext>
              </a:extLst>
            </p:cNvPr>
            <p:cNvGraphicFramePr/>
            <p:nvPr/>
          </p:nvGraphicFramePr>
          <p:xfrm>
            <a:off x="7728696" y="10526342"/>
            <a:ext cx="2356506" cy="23199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0B88E61-980C-E84D-9EEA-20379B96F6AF}"/>
              </a:ext>
            </a:extLst>
          </p:cNvPr>
          <p:cNvGrpSpPr/>
          <p:nvPr/>
        </p:nvGrpSpPr>
        <p:grpSpPr>
          <a:xfrm>
            <a:off x="13494563" y="4488578"/>
            <a:ext cx="2194124" cy="2188487"/>
            <a:chOff x="4760187" y="10897308"/>
            <a:chExt cx="1582039" cy="1577975"/>
          </a:xfrm>
        </p:grpSpPr>
        <p:sp>
          <p:nvSpPr>
            <p:cNvPr id="193" name="Кружок">
              <a:extLst>
                <a:ext uri="{FF2B5EF4-FFF2-40B4-BE49-F238E27FC236}">
                  <a16:creationId xmlns:a16="http://schemas.microsoft.com/office/drawing/2014/main" id="{F8780851-903F-1645-97C9-8BE39FA6CBB9}"/>
                </a:ext>
              </a:extLst>
            </p:cNvPr>
            <p:cNvSpPr/>
            <p:nvPr/>
          </p:nvSpPr>
          <p:spPr bwMode="auto">
            <a:xfrm>
              <a:off x="4762664" y="10897308"/>
              <a:ext cx="1579562" cy="157797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94" name="Chart 5">
              <a:extLst>
                <a:ext uri="{FF2B5EF4-FFF2-40B4-BE49-F238E27FC236}">
                  <a16:creationId xmlns:a16="http://schemas.microsoft.com/office/drawing/2014/main" id="{FD4F7EE3-D259-A041-87A6-856CF5649B25}"/>
                </a:ext>
              </a:extLst>
            </p:cNvPr>
            <p:cNvGraphicFramePr/>
            <p:nvPr/>
          </p:nvGraphicFramePr>
          <p:xfrm>
            <a:off x="4760187" y="10901919"/>
            <a:ext cx="1579444" cy="15549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97ACFB9-4068-F14A-ADE2-46EDC45DEE37}"/>
              </a:ext>
            </a:extLst>
          </p:cNvPr>
          <p:cNvGrpSpPr/>
          <p:nvPr/>
        </p:nvGrpSpPr>
        <p:grpSpPr>
          <a:xfrm>
            <a:off x="13487569" y="10352730"/>
            <a:ext cx="2191746" cy="2195149"/>
            <a:chOff x="10592201" y="12562560"/>
            <a:chExt cx="2320927" cy="2324533"/>
          </a:xfrm>
        </p:grpSpPr>
        <p:sp>
          <p:nvSpPr>
            <p:cNvPr id="196" name="Кружок">
              <a:extLst>
                <a:ext uri="{FF2B5EF4-FFF2-40B4-BE49-F238E27FC236}">
                  <a16:creationId xmlns:a16="http://schemas.microsoft.com/office/drawing/2014/main" id="{3B25D1F6-F058-E94B-802F-08DE853474A7}"/>
                </a:ext>
              </a:extLst>
            </p:cNvPr>
            <p:cNvSpPr/>
            <p:nvPr/>
          </p:nvSpPr>
          <p:spPr bwMode="auto">
            <a:xfrm>
              <a:off x="10592203" y="12562560"/>
              <a:ext cx="2320925" cy="231933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97" name="Chart 5">
              <a:extLst>
                <a:ext uri="{FF2B5EF4-FFF2-40B4-BE49-F238E27FC236}">
                  <a16:creationId xmlns:a16="http://schemas.microsoft.com/office/drawing/2014/main" id="{BE8B9591-3010-6546-AB10-3614F1D7D8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1626680"/>
                </p:ext>
              </p:extLst>
            </p:nvPr>
          </p:nvGraphicFramePr>
          <p:xfrm>
            <a:off x="10592201" y="12602217"/>
            <a:ext cx="2320927" cy="22848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363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Кружок">
            <a:extLst>
              <a:ext uri="{FF2B5EF4-FFF2-40B4-BE49-F238E27FC236}">
                <a16:creationId xmlns:a16="http://schemas.microsoft.com/office/drawing/2014/main" id="{BB9A65AA-F3AE-9B48-B670-3A7712245F92}"/>
              </a:ext>
            </a:extLst>
          </p:cNvPr>
          <p:cNvSpPr/>
          <p:nvPr/>
        </p:nvSpPr>
        <p:spPr bwMode="auto">
          <a:xfrm>
            <a:off x="7186165" y="9964863"/>
            <a:ext cx="2377804" cy="2376177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Chart 5">
            <a:extLst>
              <a:ext uri="{FF2B5EF4-FFF2-40B4-BE49-F238E27FC236}">
                <a16:creationId xmlns:a16="http://schemas.microsoft.com/office/drawing/2014/main" id="{8D9D4F98-1233-314B-B141-D3DECE84F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33995"/>
              </p:ext>
            </p:extLst>
          </p:nvPr>
        </p:nvGraphicFramePr>
        <p:xfrm>
          <a:off x="7186163" y="10005492"/>
          <a:ext cx="2377806" cy="2340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4" name="Кружок">
            <a:extLst>
              <a:ext uri="{FF2B5EF4-FFF2-40B4-BE49-F238E27FC236}">
                <a16:creationId xmlns:a16="http://schemas.microsoft.com/office/drawing/2014/main" id="{64C95124-EA19-B84D-BE9B-10B1F9736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4778" y="4998930"/>
            <a:ext cx="2376661" cy="2376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/>
          </a:p>
        </p:txBody>
      </p:sp>
      <p:graphicFrame>
        <p:nvGraphicFramePr>
          <p:cNvPr id="105" name="Chart 5">
            <a:extLst>
              <a:ext uri="{FF2B5EF4-FFF2-40B4-BE49-F238E27FC236}">
                <a16:creationId xmlns:a16="http://schemas.microsoft.com/office/drawing/2014/main" id="{2B20065C-61DE-524F-B5DF-9E4EF7ACF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846261"/>
              </p:ext>
            </p:extLst>
          </p:nvPr>
        </p:nvGraphicFramePr>
        <p:xfrm>
          <a:off x="14792737" y="4998639"/>
          <a:ext cx="2414257" cy="2376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" name="Кружок">
            <a:extLst>
              <a:ext uri="{FF2B5EF4-FFF2-40B4-BE49-F238E27FC236}">
                <a16:creationId xmlns:a16="http://schemas.microsoft.com/office/drawing/2014/main" id="{0EA5068A-8BCD-3342-BB27-9E5989495745}"/>
              </a:ext>
            </a:extLst>
          </p:cNvPr>
          <p:cNvSpPr/>
          <p:nvPr/>
        </p:nvSpPr>
        <p:spPr bwMode="auto">
          <a:xfrm>
            <a:off x="7206269" y="5037796"/>
            <a:ext cx="2376660" cy="2374271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Chart 5">
            <a:extLst>
              <a:ext uri="{FF2B5EF4-FFF2-40B4-BE49-F238E27FC236}">
                <a16:creationId xmlns:a16="http://schemas.microsoft.com/office/drawing/2014/main" id="{5E3E8F9E-434B-E247-8259-FA65E4A7A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7104063"/>
              </p:ext>
            </p:extLst>
          </p:nvPr>
        </p:nvGraphicFramePr>
        <p:xfrm>
          <a:off x="7202542" y="5044734"/>
          <a:ext cx="2376482" cy="2339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2" name="Кружок">
            <a:extLst>
              <a:ext uri="{FF2B5EF4-FFF2-40B4-BE49-F238E27FC236}">
                <a16:creationId xmlns:a16="http://schemas.microsoft.com/office/drawing/2014/main" id="{5F296C42-24A9-9C4D-8EC7-B68381633930}"/>
              </a:ext>
            </a:extLst>
          </p:cNvPr>
          <p:cNvSpPr/>
          <p:nvPr/>
        </p:nvSpPr>
        <p:spPr bwMode="auto">
          <a:xfrm>
            <a:off x="14802208" y="9964863"/>
            <a:ext cx="2377804" cy="2376177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Chart 5">
            <a:extLst>
              <a:ext uri="{FF2B5EF4-FFF2-40B4-BE49-F238E27FC236}">
                <a16:creationId xmlns:a16="http://schemas.microsoft.com/office/drawing/2014/main" id="{A6D0AE9A-71E6-7F46-A939-4D63ECC26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7024192"/>
              </p:ext>
            </p:extLst>
          </p:nvPr>
        </p:nvGraphicFramePr>
        <p:xfrm>
          <a:off x="14802206" y="10005492"/>
          <a:ext cx="2377806" cy="2340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9C70F9-AB65-FD43-B53C-D8304EE67F76}"/>
              </a:ext>
            </a:extLst>
          </p:cNvPr>
          <p:cNvSpPr txBox="1"/>
          <p:nvPr/>
        </p:nvSpPr>
        <p:spPr>
          <a:xfrm>
            <a:off x="17845021" y="5635201"/>
            <a:ext cx="49153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of.</a:t>
            </a:r>
          </a:p>
        </p:txBody>
      </p:sp>
      <p:sp>
        <p:nvSpPr>
          <p:cNvPr id="80" name="CuadroTexto 351">
            <a:extLst>
              <a:ext uri="{FF2B5EF4-FFF2-40B4-BE49-F238E27FC236}">
                <a16:creationId xmlns:a16="http://schemas.microsoft.com/office/drawing/2014/main" id="{42F2A220-03FB-FE40-AA5B-0BFF904A40DD}"/>
              </a:ext>
            </a:extLst>
          </p:cNvPr>
          <p:cNvSpPr txBox="1"/>
          <p:nvPr/>
        </p:nvSpPr>
        <p:spPr>
          <a:xfrm>
            <a:off x="17845021" y="4922948"/>
            <a:ext cx="491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531755-E6E9-2144-8F97-B8D4FCF43E54}"/>
              </a:ext>
            </a:extLst>
          </p:cNvPr>
          <p:cNvSpPr txBox="1"/>
          <p:nvPr/>
        </p:nvSpPr>
        <p:spPr>
          <a:xfrm>
            <a:off x="17845021" y="10568862"/>
            <a:ext cx="49153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of.</a:t>
            </a:r>
          </a:p>
        </p:txBody>
      </p:sp>
      <p:sp>
        <p:nvSpPr>
          <p:cNvPr id="83" name="CuadroTexto 351">
            <a:extLst>
              <a:ext uri="{FF2B5EF4-FFF2-40B4-BE49-F238E27FC236}">
                <a16:creationId xmlns:a16="http://schemas.microsoft.com/office/drawing/2014/main" id="{A4D9EBA9-F467-2444-8894-EAF7D57A4BF1}"/>
              </a:ext>
            </a:extLst>
          </p:cNvPr>
          <p:cNvSpPr txBox="1"/>
          <p:nvPr/>
        </p:nvSpPr>
        <p:spPr>
          <a:xfrm>
            <a:off x="17845021" y="9856609"/>
            <a:ext cx="491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Three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73FAB17-1DE1-4542-8496-47918734C7A8}"/>
              </a:ext>
            </a:extLst>
          </p:cNvPr>
          <p:cNvSpPr txBox="1"/>
          <p:nvPr/>
        </p:nvSpPr>
        <p:spPr>
          <a:xfrm>
            <a:off x="1556785" y="5635201"/>
            <a:ext cx="49153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of.</a:t>
            </a:r>
          </a:p>
        </p:txBody>
      </p:sp>
      <p:sp>
        <p:nvSpPr>
          <p:cNvPr id="86" name="CuadroTexto 351">
            <a:extLst>
              <a:ext uri="{FF2B5EF4-FFF2-40B4-BE49-F238E27FC236}">
                <a16:creationId xmlns:a16="http://schemas.microsoft.com/office/drawing/2014/main" id="{D592C26A-9957-224F-AC7C-CE3BB63EBAF9}"/>
              </a:ext>
            </a:extLst>
          </p:cNvPr>
          <p:cNvSpPr txBox="1"/>
          <p:nvPr/>
        </p:nvSpPr>
        <p:spPr>
          <a:xfrm>
            <a:off x="1556785" y="4922948"/>
            <a:ext cx="491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54697FC-EFAF-5240-8F4B-5154C0D4EE65}"/>
              </a:ext>
            </a:extLst>
          </p:cNvPr>
          <p:cNvSpPr txBox="1"/>
          <p:nvPr/>
        </p:nvSpPr>
        <p:spPr>
          <a:xfrm>
            <a:off x="1556785" y="10568862"/>
            <a:ext cx="49153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of.</a:t>
            </a:r>
          </a:p>
        </p:txBody>
      </p:sp>
      <p:sp>
        <p:nvSpPr>
          <p:cNvPr id="89" name="CuadroTexto 351">
            <a:extLst>
              <a:ext uri="{FF2B5EF4-FFF2-40B4-BE49-F238E27FC236}">
                <a16:creationId xmlns:a16="http://schemas.microsoft.com/office/drawing/2014/main" id="{F4F5C620-00EE-034A-92EB-2B418B4D2440}"/>
              </a:ext>
            </a:extLst>
          </p:cNvPr>
          <p:cNvSpPr txBox="1"/>
          <p:nvPr/>
        </p:nvSpPr>
        <p:spPr>
          <a:xfrm>
            <a:off x="1556785" y="9856609"/>
            <a:ext cx="491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Four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ADA823B2-8121-6C4C-AEE9-E038D932BC77}"/>
              </a:ext>
            </a:extLst>
          </p:cNvPr>
          <p:cNvCxnSpPr>
            <a:cxnSpLocks/>
          </p:cNvCxnSpPr>
          <p:nvPr/>
        </p:nvCxnSpPr>
        <p:spPr>
          <a:xfrm rot="10800000">
            <a:off x="10017680" y="6263217"/>
            <a:ext cx="1879598" cy="931803"/>
          </a:xfrm>
          <a:prstGeom prst="bentConnector3">
            <a:avLst>
              <a:gd name="adj1" fmla="val 4054"/>
            </a:avLst>
          </a:prstGeom>
          <a:ln w="152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B8459461-1A75-6C48-9985-3B356068A2D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490428" y="6263217"/>
            <a:ext cx="1879598" cy="931803"/>
          </a:xfrm>
          <a:prstGeom prst="bentConnector3">
            <a:avLst>
              <a:gd name="adj1" fmla="val 4054"/>
            </a:avLst>
          </a:prstGeom>
          <a:ln w="152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BDF92C12-4AF2-574A-AB0C-6458ADE00422}"/>
              </a:ext>
            </a:extLst>
          </p:cNvPr>
          <p:cNvCxnSpPr>
            <a:cxnSpLocks/>
          </p:cNvCxnSpPr>
          <p:nvPr/>
        </p:nvCxnSpPr>
        <p:spPr>
          <a:xfrm>
            <a:off x="12490428" y="10345724"/>
            <a:ext cx="1879598" cy="931803"/>
          </a:xfrm>
          <a:prstGeom prst="bentConnector3">
            <a:avLst>
              <a:gd name="adj1" fmla="val 4054"/>
            </a:avLst>
          </a:prstGeom>
          <a:ln w="152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047D869C-5569-684C-A452-E147F1C6E2B9}"/>
              </a:ext>
            </a:extLst>
          </p:cNvPr>
          <p:cNvCxnSpPr>
            <a:cxnSpLocks/>
          </p:cNvCxnSpPr>
          <p:nvPr/>
        </p:nvCxnSpPr>
        <p:spPr>
          <a:xfrm flipH="1">
            <a:off x="10017680" y="10345724"/>
            <a:ext cx="1879598" cy="931803"/>
          </a:xfrm>
          <a:prstGeom prst="bentConnector3">
            <a:avLst>
              <a:gd name="adj1" fmla="val 4054"/>
            </a:avLst>
          </a:prstGeom>
          <a:ln w="152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351">
            <a:extLst>
              <a:ext uri="{FF2B5EF4-FFF2-40B4-BE49-F238E27FC236}">
                <a16:creationId xmlns:a16="http://schemas.microsoft.com/office/drawing/2014/main" id="{6E1038A5-C262-EB4A-AAC4-1BD19B546740}"/>
              </a:ext>
            </a:extLst>
          </p:cNvPr>
          <p:cNvSpPr txBox="1"/>
          <p:nvPr/>
        </p:nvSpPr>
        <p:spPr>
          <a:xfrm>
            <a:off x="9563967" y="7911314"/>
            <a:ext cx="5249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Marketing is the study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418824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69F5669-8485-BA49-B9AD-0F35D2795AB0}"/>
              </a:ext>
            </a:extLst>
          </p:cNvPr>
          <p:cNvGrpSpPr/>
          <p:nvPr/>
        </p:nvGrpSpPr>
        <p:grpSpPr>
          <a:xfrm>
            <a:off x="1543250" y="1583871"/>
            <a:ext cx="21291150" cy="10548258"/>
            <a:chOff x="-8424235" y="4931229"/>
            <a:chExt cx="21291150" cy="800099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A5F53FD-7DEE-F846-BCD2-951369C4FE8B}"/>
                </a:ext>
              </a:extLst>
            </p:cNvPr>
            <p:cNvSpPr/>
            <p:nvPr/>
          </p:nvSpPr>
          <p:spPr>
            <a:xfrm>
              <a:off x="-8424235" y="4931229"/>
              <a:ext cx="21291150" cy="238397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8C6FAAD-8219-CF45-9BD5-CC29DEFF4F80}"/>
                </a:ext>
              </a:extLst>
            </p:cNvPr>
            <p:cNvSpPr/>
            <p:nvPr/>
          </p:nvSpPr>
          <p:spPr>
            <a:xfrm>
              <a:off x="-8424235" y="7739743"/>
              <a:ext cx="21291150" cy="238397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DE287EA-3B92-C947-99A5-FA84AD6B0868}"/>
                </a:ext>
              </a:extLst>
            </p:cNvPr>
            <p:cNvSpPr/>
            <p:nvPr/>
          </p:nvSpPr>
          <p:spPr>
            <a:xfrm>
              <a:off x="-8424235" y="10548257"/>
              <a:ext cx="21291150" cy="238397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91B45C-4701-F741-8540-CECF100512C1}"/>
              </a:ext>
            </a:extLst>
          </p:cNvPr>
          <p:cNvGrpSpPr/>
          <p:nvPr/>
        </p:nvGrpSpPr>
        <p:grpSpPr>
          <a:xfrm>
            <a:off x="2499498" y="5868900"/>
            <a:ext cx="2009164" cy="1977954"/>
            <a:chOff x="7728696" y="10526342"/>
            <a:chExt cx="2356506" cy="2319903"/>
          </a:xfrm>
        </p:grpSpPr>
        <p:sp>
          <p:nvSpPr>
            <p:cNvPr id="40" name="Кружок">
              <a:extLst>
                <a:ext uri="{FF2B5EF4-FFF2-40B4-BE49-F238E27FC236}">
                  <a16:creationId xmlns:a16="http://schemas.microsoft.com/office/drawing/2014/main" id="{0CF4B3ED-A8B0-6146-9CDC-E2E97E497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449" y="10526626"/>
              <a:ext cx="2319809" cy="23196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38100" tIns="38100" rIns="38100" bIns="38100" anchor="ctr"/>
            <a:lstStyle>
              <a:lvl1pPr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Helvetica Neue" panose="02000503000000020004" pitchFamily="2" charset="0"/>
                  <a:sym typeface="Arial" panose="020B0604020202020204" pitchFamily="34" charset="0"/>
                </a:defRPr>
              </a:lvl9pPr>
            </a:lstStyle>
            <a:p>
              <a:pPr eaLnBrk="1"/>
              <a:endParaRPr lang="ru-RU" altLang="ru-RU"/>
            </a:p>
          </p:txBody>
        </p:sp>
        <p:graphicFrame>
          <p:nvGraphicFramePr>
            <p:cNvPr id="41" name="Chart 5">
              <a:extLst>
                <a:ext uri="{FF2B5EF4-FFF2-40B4-BE49-F238E27FC236}">
                  <a16:creationId xmlns:a16="http://schemas.microsoft.com/office/drawing/2014/main" id="{27F1CD69-BFA2-3648-862D-696557EF256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27899377"/>
                </p:ext>
              </p:extLst>
            </p:nvPr>
          </p:nvGraphicFramePr>
          <p:xfrm>
            <a:off x="7728696" y="10526342"/>
            <a:ext cx="2356506" cy="23199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817146-9857-704A-817C-F7D194AA6F22}"/>
              </a:ext>
            </a:extLst>
          </p:cNvPr>
          <p:cNvGrpSpPr/>
          <p:nvPr/>
        </p:nvGrpSpPr>
        <p:grpSpPr>
          <a:xfrm>
            <a:off x="2506419" y="2167402"/>
            <a:ext cx="1980978" cy="1975888"/>
            <a:chOff x="4760187" y="10897308"/>
            <a:chExt cx="1582039" cy="1577975"/>
          </a:xfrm>
        </p:grpSpPr>
        <p:sp>
          <p:nvSpPr>
            <p:cNvPr id="43" name="Кружок">
              <a:extLst>
                <a:ext uri="{FF2B5EF4-FFF2-40B4-BE49-F238E27FC236}">
                  <a16:creationId xmlns:a16="http://schemas.microsoft.com/office/drawing/2014/main" id="{543FB543-ADED-2A48-BA2E-2BAF26679AAF}"/>
                </a:ext>
              </a:extLst>
            </p:cNvPr>
            <p:cNvSpPr/>
            <p:nvPr/>
          </p:nvSpPr>
          <p:spPr bwMode="auto">
            <a:xfrm>
              <a:off x="4762664" y="10897308"/>
              <a:ext cx="1579562" cy="157797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46" name="Chart 5">
              <a:extLst>
                <a:ext uri="{FF2B5EF4-FFF2-40B4-BE49-F238E27FC236}">
                  <a16:creationId xmlns:a16="http://schemas.microsoft.com/office/drawing/2014/main" id="{B0E8D4F9-0837-A941-9C8C-0CEA71E7F6A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49528330"/>
                </p:ext>
              </p:extLst>
            </p:nvPr>
          </p:nvGraphicFramePr>
          <p:xfrm>
            <a:off x="4760187" y="10901919"/>
            <a:ext cx="1579444" cy="15549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E7ACF8-93E0-CF4D-8493-92DCC7722319}"/>
              </a:ext>
            </a:extLst>
          </p:cNvPr>
          <p:cNvGrpSpPr/>
          <p:nvPr/>
        </p:nvGrpSpPr>
        <p:grpSpPr>
          <a:xfrm>
            <a:off x="2505316" y="9571916"/>
            <a:ext cx="1978830" cy="1981903"/>
            <a:chOff x="10592201" y="12562560"/>
            <a:chExt cx="2320927" cy="2324533"/>
          </a:xfrm>
        </p:grpSpPr>
        <p:sp>
          <p:nvSpPr>
            <p:cNvPr id="48" name="Кружок">
              <a:extLst>
                <a:ext uri="{FF2B5EF4-FFF2-40B4-BE49-F238E27FC236}">
                  <a16:creationId xmlns:a16="http://schemas.microsoft.com/office/drawing/2014/main" id="{20775D82-887D-7542-8232-FA954EE97B8D}"/>
                </a:ext>
              </a:extLst>
            </p:cNvPr>
            <p:cNvSpPr/>
            <p:nvPr/>
          </p:nvSpPr>
          <p:spPr bwMode="auto">
            <a:xfrm>
              <a:off x="10592203" y="12562560"/>
              <a:ext cx="2320925" cy="2319338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49" name="Chart 5">
              <a:extLst>
                <a:ext uri="{FF2B5EF4-FFF2-40B4-BE49-F238E27FC236}">
                  <a16:creationId xmlns:a16="http://schemas.microsoft.com/office/drawing/2014/main" id="{4543E82D-6C7D-B94F-B6E3-2E3B846A97B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52958235"/>
                </p:ext>
              </p:extLst>
            </p:nvPr>
          </p:nvGraphicFramePr>
          <p:xfrm>
            <a:off x="10592201" y="12602217"/>
            <a:ext cx="2320927" cy="22848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52C1A64-437A-D64A-8CE7-8BA272C234C2}"/>
              </a:ext>
            </a:extLst>
          </p:cNvPr>
          <p:cNvGrpSpPr/>
          <p:nvPr/>
        </p:nvGrpSpPr>
        <p:grpSpPr>
          <a:xfrm>
            <a:off x="5448470" y="2410798"/>
            <a:ext cx="8213740" cy="1666360"/>
            <a:chOff x="17514328" y="4874256"/>
            <a:chExt cx="4739279" cy="166636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944BE3-7DEA-7241-81E0-4C1F996F94E5}"/>
                </a:ext>
              </a:extLst>
            </p:cNvPr>
            <p:cNvSpPr txBox="1"/>
            <p:nvPr/>
          </p:nvSpPr>
          <p:spPr>
            <a:xfrm>
              <a:off x="17514328" y="5586509"/>
              <a:ext cx="47392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52" name="CuadroTexto 351">
              <a:extLst>
                <a:ext uri="{FF2B5EF4-FFF2-40B4-BE49-F238E27FC236}">
                  <a16:creationId xmlns:a16="http://schemas.microsoft.com/office/drawing/2014/main" id="{EEA87A76-0853-1741-8C6B-55C57CD16AEF}"/>
                </a:ext>
              </a:extLst>
            </p:cNvPr>
            <p:cNvSpPr txBox="1"/>
            <p:nvPr/>
          </p:nvSpPr>
          <p:spPr>
            <a:xfrm>
              <a:off x="17514328" y="4874256"/>
              <a:ext cx="443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One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D8D9DF7-F89F-954E-A479-9EEDFED477AE}"/>
              </a:ext>
            </a:extLst>
          </p:cNvPr>
          <p:cNvGrpSpPr/>
          <p:nvPr/>
        </p:nvGrpSpPr>
        <p:grpSpPr>
          <a:xfrm>
            <a:off x="5448470" y="6024699"/>
            <a:ext cx="8213740" cy="1666360"/>
            <a:chOff x="17514328" y="4874256"/>
            <a:chExt cx="4739279" cy="166636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37761A-197E-3047-9711-96110773410C}"/>
                </a:ext>
              </a:extLst>
            </p:cNvPr>
            <p:cNvSpPr txBox="1"/>
            <p:nvPr/>
          </p:nvSpPr>
          <p:spPr>
            <a:xfrm>
              <a:off x="17514328" y="5586509"/>
              <a:ext cx="47392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55" name="CuadroTexto 351">
              <a:extLst>
                <a:ext uri="{FF2B5EF4-FFF2-40B4-BE49-F238E27FC236}">
                  <a16:creationId xmlns:a16="http://schemas.microsoft.com/office/drawing/2014/main" id="{5FF24CA0-CABD-F149-826A-A490F89A68F6}"/>
                </a:ext>
              </a:extLst>
            </p:cNvPr>
            <p:cNvSpPr txBox="1"/>
            <p:nvPr/>
          </p:nvSpPr>
          <p:spPr>
            <a:xfrm>
              <a:off x="17514328" y="4874256"/>
              <a:ext cx="443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Two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2BA876-7458-6D47-BB34-0AA60D07779D}"/>
              </a:ext>
            </a:extLst>
          </p:cNvPr>
          <p:cNvGrpSpPr/>
          <p:nvPr/>
        </p:nvGrpSpPr>
        <p:grpSpPr>
          <a:xfrm>
            <a:off x="5448467" y="9746594"/>
            <a:ext cx="8213743" cy="1666360"/>
            <a:chOff x="17514327" y="4874256"/>
            <a:chExt cx="4739281" cy="166636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801D8C-D895-6341-B331-7A2B4FC1F08E}"/>
                </a:ext>
              </a:extLst>
            </p:cNvPr>
            <p:cNvSpPr txBox="1"/>
            <p:nvPr/>
          </p:nvSpPr>
          <p:spPr>
            <a:xfrm>
              <a:off x="17514327" y="5586509"/>
              <a:ext cx="47392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58" name="CuadroTexto 351">
              <a:extLst>
                <a:ext uri="{FF2B5EF4-FFF2-40B4-BE49-F238E27FC236}">
                  <a16:creationId xmlns:a16="http://schemas.microsoft.com/office/drawing/2014/main" id="{364B95D5-98CC-F242-8BCF-B88FD7AED142}"/>
                </a:ext>
              </a:extLst>
            </p:cNvPr>
            <p:cNvSpPr txBox="1"/>
            <p:nvPr/>
          </p:nvSpPr>
          <p:spPr>
            <a:xfrm>
              <a:off x="17514328" y="4874256"/>
              <a:ext cx="443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Lato Light" panose="020F0502020204030203" pitchFamily="34" charset="0"/>
                  <a:cs typeface="Poppins SemiBold" pitchFamily="2" charset="77"/>
                </a:rPr>
                <a:t>Your Title Three</a:t>
              </a:r>
            </a:p>
          </p:txBody>
        </p: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119D8E6-35F7-4E4A-8CB7-47AE16E38004}"/>
              </a:ext>
            </a:extLst>
          </p:cNvPr>
          <p:cNvSpPr/>
          <p:nvPr/>
        </p:nvSpPr>
        <p:spPr>
          <a:xfrm>
            <a:off x="15154988" y="1583871"/>
            <a:ext cx="7679412" cy="314295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2EE8CCF-5B7F-B34B-BF65-C7AC0E01D7FE}"/>
              </a:ext>
            </a:extLst>
          </p:cNvPr>
          <p:cNvSpPr/>
          <p:nvPr/>
        </p:nvSpPr>
        <p:spPr>
          <a:xfrm>
            <a:off x="15154988" y="5286525"/>
            <a:ext cx="7679412" cy="314295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6042359-9F10-6C43-8D7E-DC410D8487B9}"/>
              </a:ext>
            </a:extLst>
          </p:cNvPr>
          <p:cNvSpPr/>
          <p:nvPr/>
        </p:nvSpPr>
        <p:spPr>
          <a:xfrm>
            <a:off x="15154988" y="8989179"/>
            <a:ext cx="7679412" cy="314295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E0B728-D715-4048-A854-4E40C6FC9A0F}"/>
              </a:ext>
            </a:extLst>
          </p:cNvPr>
          <p:cNvGrpSpPr/>
          <p:nvPr/>
        </p:nvGrpSpPr>
        <p:grpSpPr>
          <a:xfrm>
            <a:off x="15337090" y="2288909"/>
            <a:ext cx="7055673" cy="1831271"/>
            <a:chOff x="15337090" y="2288909"/>
            <a:chExt cx="7055673" cy="183127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DC568D0-8FF5-164A-B7D4-79BC7B9D0346}"/>
                </a:ext>
              </a:extLst>
            </p:cNvPr>
            <p:cNvSpPr txBox="1"/>
            <p:nvPr/>
          </p:nvSpPr>
          <p:spPr>
            <a:xfrm>
              <a:off x="17499416" y="2304298"/>
              <a:ext cx="489334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of.</a:t>
              </a:r>
            </a:p>
          </p:txBody>
        </p:sp>
        <p:sp>
          <p:nvSpPr>
            <p:cNvPr id="65" name="CuadroTexto 350">
              <a:extLst>
                <a:ext uri="{FF2B5EF4-FFF2-40B4-BE49-F238E27FC236}">
                  <a16:creationId xmlns:a16="http://schemas.microsoft.com/office/drawing/2014/main" id="{0774FFD5-D889-6949-9194-5BE144BAF946}"/>
                </a:ext>
              </a:extLst>
            </p:cNvPr>
            <p:cNvSpPr txBox="1"/>
            <p:nvPr/>
          </p:nvSpPr>
          <p:spPr>
            <a:xfrm>
              <a:off x="15337090" y="2288909"/>
              <a:ext cx="19533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5400" b="1" dirty="0">
                  <a:solidFill>
                    <a:schemeClr val="bg1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10%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59553F9-A2D9-F341-B095-4657FE5C129E}"/>
              </a:ext>
            </a:extLst>
          </p:cNvPr>
          <p:cNvGrpSpPr/>
          <p:nvPr/>
        </p:nvGrpSpPr>
        <p:grpSpPr>
          <a:xfrm>
            <a:off x="15337090" y="5962421"/>
            <a:ext cx="7055673" cy="1831271"/>
            <a:chOff x="15337090" y="2288909"/>
            <a:chExt cx="7055673" cy="183127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75B2A8-46E8-F74F-9171-FA3FB19B4FEB}"/>
                </a:ext>
              </a:extLst>
            </p:cNvPr>
            <p:cNvSpPr txBox="1"/>
            <p:nvPr/>
          </p:nvSpPr>
          <p:spPr>
            <a:xfrm>
              <a:off x="17499416" y="2304298"/>
              <a:ext cx="489334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of.</a:t>
              </a:r>
            </a:p>
          </p:txBody>
        </p:sp>
        <p:sp>
          <p:nvSpPr>
            <p:cNvPr id="68" name="CuadroTexto 350">
              <a:extLst>
                <a:ext uri="{FF2B5EF4-FFF2-40B4-BE49-F238E27FC236}">
                  <a16:creationId xmlns:a16="http://schemas.microsoft.com/office/drawing/2014/main" id="{7A7A2359-84F4-4645-AEED-B3C3223A8BFC}"/>
                </a:ext>
              </a:extLst>
            </p:cNvPr>
            <p:cNvSpPr txBox="1"/>
            <p:nvPr/>
          </p:nvSpPr>
          <p:spPr>
            <a:xfrm>
              <a:off x="15337090" y="2288909"/>
              <a:ext cx="19533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5400" b="1" dirty="0">
                  <a:solidFill>
                    <a:schemeClr val="bg1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45%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CC85C2-D4C1-E246-984B-8425EFDE5702}"/>
              </a:ext>
            </a:extLst>
          </p:cNvPr>
          <p:cNvGrpSpPr/>
          <p:nvPr/>
        </p:nvGrpSpPr>
        <p:grpSpPr>
          <a:xfrm>
            <a:off x="15337090" y="9645017"/>
            <a:ext cx="7055673" cy="1831271"/>
            <a:chOff x="15337090" y="2288909"/>
            <a:chExt cx="7055673" cy="183127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A73D7A-13B1-AE4E-B1ED-01ED45C31788}"/>
                </a:ext>
              </a:extLst>
            </p:cNvPr>
            <p:cNvSpPr txBox="1"/>
            <p:nvPr/>
          </p:nvSpPr>
          <p:spPr>
            <a:xfrm>
              <a:off x="17499416" y="2304298"/>
              <a:ext cx="489334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of.</a:t>
              </a:r>
            </a:p>
          </p:txBody>
        </p:sp>
        <p:sp>
          <p:nvSpPr>
            <p:cNvPr id="71" name="CuadroTexto 350">
              <a:extLst>
                <a:ext uri="{FF2B5EF4-FFF2-40B4-BE49-F238E27FC236}">
                  <a16:creationId xmlns:a16="http://schemas.microsoft.com/office/drawing/2014/main" id="{88F851FD-5067-C843-9738-C5A54D9811E4}"/>
                </a:ext>
              </a:extLst>
            </p:cNvPr>
            <p:cNvSpPr txBox="1"/>
            <p:nvPr/>
          </p:nvSpPr>
          <p:spPr>
            <a:xfrm>
              <a:off x="15337090" y="2288909"/>
              <a:ext cx="19533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5400" b="1" dirty="0">
                  <a:solidFill>
                    <a:schemeClr val="bg1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28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466695" y="1046901"/>
            <a:ext cx="15444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Harvey Balls Infographic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6" name="Кружок">
            <a:extLst>
              <a:ext uri="{FF2B5EF4-FFF2-40B4-BE49-F238E27FC236}">
                <a16:creationId xmlns:a16="http://schemas.microsoft.com/office/drawing/2014/main" id="{AA4B2B21-F4AF-C44A-AC55-CCA8BB92D043}"/>
              </a:ext>
            </a:extLst>
          </p:cNvPr>
          <p:cNvSpPr/>
          <p:nvPr/>
        </p:nvSpPr>
        <p:spPr bwMode="auto">
          <a:xfrm>
            <a:off x="18958913" y="5127408"/>
            <a:ext cx="3234815" cy="3232600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Кружок">
            <a:extLst>
              <a:ext uri="{FF2B5EF4-FFF2-40B4-BE49-F238E27FC236}">
                <a16:creationId xmlns:a16="http://schemas.microsoft.com/office/drawing/2014/main" id="{1F3C0304-FD03-0543-82C1-FFEC2B61C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684" y="5075018"/>
            <a:ext cx="3233264" cy="32329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/>
          </a:p>
        </p:txBody>
      </p:sp>
      <p:sp>
        <p:nvSpPr>
          <p:cNvPr id="38" name="Кружок">
            <a:extLst>
              <a:ext uri="{FF2B5EF4-FFF2-40B4-BE49-F238E27FC236}">
                <a16:creationId xmlns:a16="http://schemas.microsoft.com/office/drawing/2014/main" id="{96E55A5E-132D-5840-950D-AD229C0EB113}"/>
              </a:ext>
            </a:extLst>
          </p:cNvPr>
          <p:cNvSpPr/>
          <p:nvPr/>
        </p:nvSpPr>
        <p:spPr bwMode="auto">
          <a:xfrm>
            <a:off x="2188989" y="5074622"/>
            <a:ext cx="3233261" cy="3230008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Кружок">
            <a:extLst>
              <a:ext uri="{FF2B5EF4-FFF2-40B4-BE49-F238E27FC236}">
                <a16:creationId xmlns:a16="http://schemas.microsoft.com/office/drawing/2014/main" id="{5CE50182-B7E1-2349-902D-56992DC31BEC}"/>
              </a:ext>
            </a:extLst>
          </p:cNvPr>
          <p:cNvSpPr/>
          <p:nvPr/>
        </p:nvSpPr>
        <p:spPr bwMode="auto">
          <a:xfrm>
            <a:off x="13376804" y="5037176"/>
            <a:ext cx="3234815" cy="3232599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Chart 5">
            <a:extLst>
              <a:ext uri="{FF2B5EF4-FFF2-40B4-BE49-F238E27FC236}">
                <a16:creationId xmlns:a16="http://schemas.microsoft.com/office/drawing/2014/main" id="{5598AECD-C1AA-6C45-BCDC-4250E6E26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6167250"/>
              </p:ext>
            </p:extLst>
          </p:nvPr>
        </p:nvGraphicFramePr>
        <p:xfrm>
          <a:off x="18958910" y="5079610"/>
          <a:ext cx="3234818" cy="3184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" name="Chart 5">
            <a:extLst>
              <a:ext uri="{FF2B5EF4-FFF2-40B4-BE49-F238E27FC236}">
                <a16:creationId xmlns:a16="http://schemas.microsoft.com/office/drawing/2014/main" id="{AC52132A-FC6B-4F4E-A8F0-F52C804D4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941815"/>
              </p:ext>
            </p:extLst>
          </p:nvPr>
        </p:nvGraphicFramePr>
        <p:xfrm>
          <a:off x="7749303" y="5066144"/>
          <a:ext cx="3284411" cy="3233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5">
            <a:extLst>
              <a:ext uri="{FF2B5EF4-FFF2-40B4-BE49-F238E27FC236}">
                <a16:creationId xmlns:a16="http://schemas.microsoft.com/office/drawing/2014/main" id="{B9151DB1-0A26-9C40-B193-97456F92CE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446251"/>
              </p:ext>
            </p:extLst>
          </p:nvPr>
        </p:nvGraphicFramePr>
        <p:xfrm>
          <a:off x="2183919" y="5075582"/>
          <a:ext cx="3233019" cy="3182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3" name="Chart 5">
            <a:extLst>
              <a:ext uri="{FF2B5EF4-FFF2-40B4-BE49-F238E27FC236}">
                <a16:creationId xmlns:a16="http://schemas.microsoft.com/office/drawing/2014/main" id="{95D74AB4-ED02-0747-AA2D-72570E01D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879286"/>
              </p:ext>
            </p:extLst>
          </p:nvPr>
        </p:nvGraphicFramePr>
        <p:xfrm>
          <a:off x="13376801" y="5083970"/>
          <a:ext cx="3234818" cy="318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5248002A-D3F2-D345-A63C-A3FDD4EA79A5}"/>
              </a:ext>
            </a:extLst>
          </p:cNvPr>
          <p:cNvSpPr/>
          <p:nvPr/>
        </p:nvSpPr>
        <p:spPr>
          <a:xfrm>
            <a:off x="2140391" y="5036525"/>
            <a:ext cx="3292626" cy="3292626"/>
          </a:xfrm>
          <a:prstGeom prst="ellipse">
            <a:avLst/>
          </a:prstGeom>
          <a:noFill/>
          <a:ln w="889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BA7D95A-A508-E144-8A6F-DC71B58A95FB}"/>
              </a:ext>
            </a:extLst>
          </p:cNvPr>
          <p:cNvSpPr/>
          <p:nvPr/>
        </p:nvSpPr>
        <p:spPr>
          <a:xfrm>
            <a:off x="7749303" y="5036525"/>
            <a:ext cx="3292626" cy="3292626"/>
          </a:xfrm>
          <a:prstGeom prst="ellipse">
            <a:avLst/>
          </a:prstGeom>
          <a:noFill/>
          <a:ln w="889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F44B18-5697-8A46-BC2C-516072C9DC85}"/>
              </a:ext>
            </a:extLst>
          </p:cNvPr>
          <p:cNvSpPr/>
          <p:nvPr/>
        </p:nvSpPr>
        <p:spPr>
          <a:xfrm>
            <a:off x="13333922" y="5036525"/>
            <a:ext cx="3292626" cy="3292626"/>
          </a:xfrm>
          <a:prstGeom prst="ellipse">
            <a:avLst/>
          </a:prstGeom>
          <a:noFill/>
          <a:ln w="889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BD9AD0-4480-A044-BF1F-032429F801AE}"/>
              </a:ext>
            </a:extLst>
          </p:cNvPr>
          <p:cNvSpPr/>
          <p:nvPr/>
        </p:nvSpPr>
        <p:spPr>
          <a:xfrm>
            <a:off x="18944633" y="5036525"/>
            <a:ext cx="3292626" cy="3292626"/>
          </a:xfrm>
          <a:prstGeom prst="ellipse">
            <a:avLst/>
          </a:prstGeom>
          <a:noFill/>
          <a:ln w="889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918553-6ABD-9249-A30C-DCD9A1E1F06F}"/>
              </a:ext>
            </a:extLst>
          </p:cNvPr>
          <p:cNvSpPr txBox="1"/>
          <p:nvPr/>
        </p:nvSpPr>
        <p:spPr>
          <a:xfrm>
            <a:off x="1919674" y="10462382"/>
            <a:ext cx="3778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</a:t>
            </a:r>
          </a:p>
        </p:txBody>
      </p:sp>
      <p:sp>
        <p:nvSpPr>
          <p:cNvPr id="65" name="CuadroTexto 351">
            <a:extLst>
              <a:ext uri="{FF2B5EF4-FFF2-40B4-BE49-F238E27FC236}">
                <a16:creationId xmlns:a16="http://schemas.microsoft.com/office/drawing/2014/main" id="{0C2C58F0-1C98-BB4D-8F48-ABCA1D2753C3}"/>
              </a:ext>
            </a:extLst>
          </p:cNvPr>
          <p:cNvSpPr txBox="1"/>
          <p:nvPr/>
        </p:nvSpPr>
        <p:spPr>
          <a:xfrm>
            <a:off x="1919674" y="9750129"/>
            <a:ext cx="37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One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AE689DE-B292-D64D-BD9F-CFE8DA28BC52}"/>
              </a:ext>
            </a:extLst>
          </p:cNvPr>
          <p:cNvSpPr txBox="1"/>
          <p:nvPr/>
        </p:nvSpPr>
        <p:spPr>
          <a:xfrm>
            <a:off x="7502357" y="10462382"/>
            <a:ext cx="3778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</a:t>
            </a:r>
          </a:p>
        </p:txBody>
      </p:sp>
      <p:sp>
        <p:nvSpPr>
          <p:cNvPr id="86" name="CuadroTexto 351">
            <a:extLst>
              <a:ext uri="{FF2B5EF4-FFF2-40B4-BE49-F238E27FC236}">
                <a16:creationId xmlns:a16="http://schemas.microsoft.com/office/drawing/2014/main" id="{622721A0-8E5C-F24F-8960-3C86347D0BCE}"/>
              </a:ext>
            </a:extLst>
          </p:cNvPr>
          <p:cNvSpPr txBox="1"/>
          <p:nvPr/>
        </p:nvSpPr>
        <p:spPr>
          <a:xfrm>
            <a:off x="7502357" y="9750129"/>
            <a:ext cx="37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Two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0B9DFF-0D7A-2446-85AB-60E64A734F27}"/>
              </a:ext>
            </a:extLst>
          </p:cNvPr>
          <p:cNvSpPr txBox="1"/>
          <p:nvPr/>
        </p:nvSpPr>
        <p:spPr>
          <a:xfrm>
            <a:off x="13105059" y="10462382"/>
            <a:ext cx="3778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</a:t>
            </a:r>
          </a:p>
        </p:txBody>
      </p:sp>
      <p:sp>
        <p:nvSpPr>
          <p:cNvPr id="89" name="CuadroTexto 351">
            <a:extLst>
              <a:ext uri="{FF2B5EF4-FFF2-40B4-BE49-F238E27FC236}">
                <a16:creationId xmlns:a16="http://schemas.microsoft.com/office/drawing/2014/main" id="{B22A0140-0FC9-374E-BFB1-79F34E47DF43}"/>
              </a:ext>
            </a:extLst>
          </p:cNvPr>
          <p:cNvSpPr txBox="1"/>
          <p:nvPr/>
        </p:nvSpPr>
        <p:spPr>
          <a:xfrm>
            <a:off x="13105059" y="9750129"/>
            <a:ext cx="37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Three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82B532-1FF5-4F4A-A9A8-59E83700F702}"/>
              </a:ext>
            </a:extLst>
          </p:cNvPr>
          <p:cNvSpPr txBox="1"/>
          <p:nvPr/>
        </p:nvSpPr>
        <p:spPr>
          <a:xfrm>
            <a:off x="18707761" y="10462382"/>
            <a:ext cx="3778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</a:t>
            </a:r>
          </a:p>
        </p:txBody>
      </p:sp>
      <p:sp>
        <p:nvSpPr>
          <p:cNvPr id="92" name="CuadroTexto 351">
            <a:extLst>
              <a:ext uri="{FF2B5EF4-FFF2-40B4-BE49-F238E27FC236}">
                <a16:creationId xmlns:a16="http://schemas.microsoft.com/office/drawing/2014/main" id="{462D4CEA-5128-464B-AD2E-0DB5D88D045C}"/>
              </a:ext>
            </a:extLst>
          </p:cNvPr>
          <p:cNvSpPr txBox="1"/>
          <p:nvPr/>
        </p:nvSpPr>
        <p:spPr>
          <a:xfrm>
            <a:off x="18707761" y="9750129"/>
            <a:ext cx="37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Title Four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8613F9-3B18-8748-8DE7-83370151E71A}"/>
              </a:ext>
            </a:extLst>
          </p:cNvPr>
          <p:cNvSpPr/>
          <p:nvPr/>
        </p:nvSpPr>
        <p:spPr>
          <a:xfrm>
            <a:off x="3151512" y="7843125"/>
            <a:ext cx="1270383" cy="12703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ADB285A-232A-4B45-90B1-D326092EB8D2}"/>
              </a:ext>
            </a:extLst>
          </p:cNvPr>
          <p:cNvSpPr/>
          <p:nvPr/>
        </p:nvSpPr>
        <p:spPr>
          <a:xfrm>
            <a:off x="8756316" y="7843125"/>
            <a:ext cx="1270383" cy="127038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3A2C2BD-345B-7F40-8E72-03C3738AAD42}"/>
              </a:ext>
            </a:extLst>
          </p:cNvPr>
          <p:cNvSpPr/>
          <p:nvPr/>
        </p:nvSpPr>
        <p:spPr>
          <a:xfrm>
            <a:off x="14365227" y="7843125"/>
            <a:ext cx="1270383" cy="12703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5D5BCB0-CE7C-C74C-99F6-B26F656303CE}"/>
              </a:ext>
            </a:extLst>
          </p:cNvPr>
          <p:cNvSpPr/>
          <p:nvPr/>
        </p:nvSpPr>
        <p:spPr>
          <a:xfrm>
            <a:off x="19949846" y="7843125"/>
            <a:ext cx="1270383" cy="127038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uadroTexto 351">
            <a:extLst>
              <a:ext uri="{FF2B5EF4-FFF2-40B4-BE49-F238E27FC236}">
                <a16:creationId xmlns:a16="http://schemas.microsoft.com/office/drawing/2014/main" id="{34451B42-32A2-3249-81C0-D14D34A6A603}"/>
              </a:ext>
            </a:extLst>
          </p:cNvPr>
          <p:cNvSpPr txBox="1"/>
          <p:nvPr/>
        </p:nvSpPr>
        <p:spPr>
          <a:xfrm>
            <a:off x="1919674" y="8205108"/>
            <a:ext cx="37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15%</a:t>
            </a:r>
          </a:p>
        </p:txBody>
      </p:sp>
      <p:sp>
        <p:nvSpPr>
          <p:cNvPr id="97" name="CuadroTexto 351">
            <a:extLst>
              <a:ext uri="{FF2B5EF4-FFF2-40B4-BE49-F238E27FC236}">
                <a16:creationId xmlns:a16="http://schemas.microsoft.com/office/drawing/2014/main" id="{5008C8A4-8B23-194E-BAF1-94E32FAA86FB}"/>
              </a:ext>
            </a:extLst>
          </p:cNvPr>
          <p:cNvSpPr txBox="1"/>
          <p:nvPr/>
        </p:nvSpPr>
        <p:spPr>
          <a:xfrm>
            <a:off x="7502357" y="8205108"/>
            <a:ext cx="37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35%</a:t>
            </a:r>
          </a:p>
        </p:txBody>
      </p:sp>
      <p:sp>
        <p:nvSpPr>
          <p:cNvPr id="98" name="CuadroTexto 351">
            <a:extLst>
              <a:ext uri="{FF2B5EF4-FFF2-40B4-BE49-F238E27FC236}">
                <a16:creationId xmlns:a16="http://schemas.microsoft.com/office/drawing/2014/main" id="{ADECCEC2-9129-9242-93ED-D7315367D590}"/>
              </a:ext>
            </a:extLst>
          </p:cNvPr>
          <p:cNvSpPr txBox="1"/>
          <p:nvPr/>
        </p:nvSpPr>
        <p:spPr>
          <a:xfrm>
            <a:off x="13105059" y="8205108"/>
            <a:ext cx="37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54%</a:t>
            </a:r>
          </a:p>
        </p:txBody>
      </p:sp>
      <p:sp>
        <p:nvSpPr>
          <p:cNvPr id="99" name="CuadroTexto 351">
            <a:extLst>
              <a:ext uri="{FF2B5EF4-FFF2-40B4-BE49-F238E27FC236}">
                <a16:creationId xmlns:a16="http://schemas.microsoft.com/office/drawing/2014/main" id="{D27667EF-03C3-4A41-A6D5-7E763F2E235F}"/>
              </a:ext>
            </a:extLst>
          </p:cNvPr>
          <p:cNvSpPr txBox="1"/>
          <p:nvPr/>
        </p:nvSpPr>
        <p:spPr>
          <a:xfrm>
            <a:off x="18707761" y="8205108"/>
            <a:ext cx="377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Lato Light" panose="020F0502020204030203" pitchFamily="34" charset="0"/>
                <a:cs typeface="Poppins SemiBold" pitchFamily="2" charset="77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57061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79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BB88FE"/>
      </a:accent1>
      <a:accent2>
        <a:srgbClr val="0FE2FC"/>
      </a:accent2>
      <a:accent3>
        <a:srgbClr val="6979FF"/>
      </a:accent3>
      <a:accent4>
        <a:srgbClr val="319EFD"/>
      </a:accent4>
      <a:accent5>
        <a:srgbClr val="8662B6"/>
      </a:accent5>
      <a:accent6>
        <a:srgbClr val="0D9DB0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129709</TotalTime>
  <Words>1897</Words>
  <Application>Microsoft Macintosh PowerPoint</Application>
  <PresentationFormat>Custom</PresentationFormat>
  <Paragraphs>274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Lato</vt:lpstr>
      <vt:lpstr>Lato Light</vt:lpstr>
      <vt:lpstr>Lato Regular</vt:lpstr>
      <vt:lpstr>Lato Semibold</vt:lpstr>
      <vt:lpstr>Montserrat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20080</cp:revision>
  <dcterms:created xsi:type="dcterms:W3CDTF">2014-11-12T21:47:38Z</dcterms:created>
  <dcterms:modified xsi:type="dcterms:W3CDTF">2021-07-05T13:53:13Z</dcterms:modified>
  <cp:category/>
</cp:coreProperties>
</file>