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1F3"/>
    <a:srgbClr val="A7E7F6"/>
    <a:srgbClr val="225A76"/>
    <a:srgbClr val="3FCEF6"/>
    <a:srgbClr val="318EAD"/>
    <a:srgbClr val="E3CF9E"/>
    <a:srgbClr val="795C64"/>
    <a:srgbClr val="79254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98" y="4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0742-F559-4E6A-97C4-4CBC73CC61E8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686-3F75-4B45-A176-87B376B1C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78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0742-F559-4E6A-97C4-4CBC73CC61E8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686-3F75-4B45-A176-87B376B1C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46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0742-F559-4E6A-97C4-4CBC73CC61E8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686-3F75-4B45-A176-87B376B1C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50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0742-F559-4E6A-97C4-4CBC73CC61E8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686-3F75-4B45-A176-87B376B1C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47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0742-F559-4E6A-97C4-4CBC73CC61E8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686-3F75-4B45-A176-87B376B1C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97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0742-F559-4E6A-97C4-4CBC73CC61E8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686-3F75-4B45-A176-87B376B1C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9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0742-F559-4E6A-97C4-4CBC73CC61E8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686-3F75-4B45-A176-87B376B1C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02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0742-F559-4E6A-97C4-4CBC73CC61E8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686-3F75-4B45-A176-87B376B1C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63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0742-F559-4E6A-97C4-4CBC73CC61E8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686-3F75-4B45-A176-87B376B1C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38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0742-F559-4E6A-97C4-4CBC73CC61E8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686-3F75-4B45-A176-87B376B1C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94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0742-F559-4E6A-97C4-4CBC73CC61E8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E686-3F75-4B45-A176-87B376B1C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9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60742-F559-4E6A-97C4-4CBC73CC61E8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9E686-3F75-4B45-A176-87B376B1C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1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81100" y="1006885"/>
            <a:ext cx="2390775" cy="1002890"/>
          </a:xfrm>
          <a:prstGeom prst="roundRect">
            <a:avLst/>
          </a:prstGeom>
          <a:gradFill flip="none" rotWithShape="1">
            <a:gsLst>
              <a:gs pos="0">
                <a:srgbClr val="79254A"/>
              </a:gs>
              <a:gs pos="50000">
                <a:srgbClr val="795C64"/>
              </a:gs>
              <a:gs pos="100000">
                <a:srgbClr val="E3CF9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526621"/>
            <a:ext cx="4929187" cy="148315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2162175"/>
            <a:ext cx="5098774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3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91774"/>
            <a:ext cx="5098774" cy="153418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48724"/>
            <a:ext cx="5098774" cy="1543050"/>
          </a:xfrm>
          <a:prstGeom prst="rect">
            <a:avLst/>
          </a:prstGeom>
        </p:spPr>
      </p:pic>
      <p:grpSp>
        <p:nvGrpSpPr>
          <p:cNvPr id="54" name="Agrupar 53"/>
          <p:cNvGrpSpPr/>
          <p:nvPr/>
        </p:nvGrpSpPr>
        <p:grpSpPr>
          <a:xfrm>
            <a:off x="695492" y="751396"/>
            <a:ext cx="2127084" cy="910606"/>
            <a:chOff x="1063792" y="752792"/>
            <a:chExt cx="2127084" cy="910606"/>
          </a:xfrm>
        </p:grpSpPr>
        <p:grpSp>
          <p:nvGrpSpPr>
            <p:cNvPr id="12" name="Agrupar 11"/>
            <p:cNvGrpSpPr/>
            <p:nvPr/>
          </p:nvGrpSpPr>
          <p:grpSpPr>
            <a:xfrm>
              <a:off x="1063792" y="752792"/>
              <a:ext cx="2127084" cy="910606"/>
              <a:chOff x="3067046" y="1290874"/>
              <a:chExt cx="2390777" cy="1009076"/>
            </a:xfrm>
          </p:grpSpPr>
          <p:sp>
            <p:nvSpPr>
              <p:cNvPr id="10" name="Retângulo Arredondado 9"/>
              <p:cNvSpPr/>
              <p:nvPr/>
            </p:nvSpPr>
            <p:spPr>
              <a:xfrm>
                <a:off x="3067048" y="1297060"/>
                <a:ext cx="2390775" cy="1002890"/>
              </a:xfrm>
              <a:prstGeom prst="roundRect">
                <a:avLst/>
              </a:prstGeom>
              <a:gradFill flip="none" rotWithShape="1">
                <a:gsLst>
                  <a:gs pos="0">
                    <a:srgbClr val="3FCEF6"/>
                  </a:gs>
                  <a:gs pos="50000">
                    <a:srgbClr val="A7E7F6"/>
                  </a:gs>
                  <a:gs pos="100000">
                    <a:srgbClr val="EFF1F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Arredondado 10"/>
              <p:cNvSpPr/>
              <p:nvPr/>
            </p:nvSpPr>
            <p:spPr>
              <a:xfrm>
                <a:off x="3067046" y="1293967"/>
                <a:ext cx="2390775" cy="1002890"/>
              </a:xfrm>
              <a:prstGeom prst="roundRect">
                <a:avLst/>
              </a:prstGeom>
              <a:gradFill flip="none" rotWithShape="1">
                <a:gsLst>
                  <a:gs pos="0">
                    <a:srgbClr val="3FCEF6"/>
                  </a:gs>
                  <a:gs pos="50000">
                    <a:srgbClr val="A7E7F6"/>
                  </a:gs>
                  <a:gs pos="100000">
                    <a:srgbClr val="EFF1F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27000" dist="38100" dir="13500000" algn="br" rotWithShape="0">
                  <a:schemeClr val="bg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 Arredondado 3"/>
              <p:cNvSpPr/>
              <p:nvPr/>
            </p:nvSpPr>
            <p:spPr>
              <a:xfrm>
                <a:off x="3067046" y="1290874"/>
                <a:ext cx="2390775" cy="100289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E7F6"/>
                  </a:gs>
                  <a:gs pos="50000">
                    <a:srgbClr val="A7E7F6"/>
                  </a:gs>
                  <a:gs pos="100000">
                    <a:srgbClr val="EFF1F3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5" name="Elipse 64"/>
            <p:cNvSpPr/>
            <p:nvPr/>
          </p:nvSpPr>
          <p:spPr>
            <a:xfrm>
              <a:off x="1201905" y="874266"/>
              <a:ext cx="72000" cy="72000"/>
            </a:xfrm>
            <a:prstGeom prst="ellipse">
              <a:avLst/>
            </a:prstGeom>
            <a:solidFill>
              <a:srgbClr val="225A76"/>
            </a:solidFill>
            <a:ln>
              <a:noFill/>
            </a:ln>
            <a:effectLst>
              <a:outerShdw blurRad="12700" dist="12700" dir="2700000" algn="tl" rotWithShape="0">
                <a:schemeClr val="tx1">
                  <a:lumMod val="95000"/>
                  <a:lumOff val="5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2960682" y="751396"/>
            <a:ext cx="2127084" cy="910606"/>
            <a:chOff x="1063792" y="752792"/>
            <a:chExt cx="2127084" cy="910606"/>
          </a:xfrm>
        </p:grpSpPr>
        <p:grpSp>
          <p:nvGrpSpPr>
            <p:cNvPr id="70" name="Agrupar 69"/>
            <p:cNvGrpSpPr/>
            <p:nvPr/>
          </p:nvGrpSpPr>
          <p:grpSpPr>
            <a:xfrm>
              <a:off x="1063792" y="752792"/>
              <a:ext cx="2127084" cy="910606"/>
              <a:chOff x="3067046" y="1290874"/>
              <a:chExt cx="2390777" cy="1009076"/>
            </a:xfrm>
          </p:grpSpPr>
          <p:sp>
            <p:nvSpPr>
              <p:cNvPr id="72" name="Retângulo Arredondado 71"/>
              <p:cNvSpPr/>
              <p:nvPr/>
            </p:nvSpPr>
            <p:spPr>
              <a:xfrm>
                <a:off x="3067048" y="1297060"/>
                <a:ext cx="2390775" cy="1002890"/>
              </a:xfrm>
              <a:prstGeom prst="roundRect">
                <a:avLst/>
              </a:prstGeom>
              <a:gradFill flip="none" rotWithShape="1">
                <a:gsLst>
                  <a:gs pos="0">
                    <a:srgbClr val="3FCEF6"/>
                  </a:gs>
                  <a:gs pos="50000">
                    <a:srgbClr val="A7E7F6"/>
                  </a:gs>
                  <a:gs pos="100000">
                    <a:srgbClr val="EFF1F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Arredondado 72"/>
              <p:cNvSpPr/>
              <p:nvPr/>
            </p:nvSpPr>
            <p:spPr>
              <a:xfrm>
                <a:off x="3067046" y="1293967"/>
                <a:ext cx="2390775" cy="1002890"/>
              </a:xfrm>
              <a:prstGeom prst="roundRect">
                <a:avLst/>
              </a:prstGeom>
              <a:gradFill flip="none" rotWithShape="1">
                <a:gsLst>
                  <a:gs pos="0">
                    <a:srgbClr val="3FCEF6"/>
                  </a:gs>
                  <a:gs pos="50000">
                    <a:srgbClr val="A7E7F6"/>
                  </a:gs>
                  <a:gs pos="100000">
                    <a:srgbClr val="EFF1F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27000" dist="38100" dir="13500000" algn="br" rotWithShape="0">
                  <a:schemeClr val="bg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Arredondado 73"/>
              <p:cNvSpPr/>
              <p:nvPr/>
            </p:nvSpPr>
            <p:spPr>
              <a:xfrm>
                <a:off x="3067046" y="1290874"/>
                <a:ext cx="2390775" cy="100289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E7F6"/>
                  </a:gs>
                  <a:gs pos="50000">
                    <a:srgbClr val="A7E7F6"/>
                  </a:gs>
                  <a:gs pos="100000">
                    <a:srgbClr val="EFF1F3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1" name="Elipse 70"/>
            <p:cNvSpPr/>
            <p:nvPr/>
          </p:nvSpPr>
          <p:spPr>
            <a:xfrm>
              <a:off x="1201905" y="874266"/>
              <a:ext cx="72000" cy="72000"/>
            </a:xfrm>
            <a:prstGeom prst="ellipse">
              <a:avLst/>
            </a:prstGeom>
            <a:solidFill>
              <a:srgbClr val="225A76"/>
            </a:solidFill>
            <a:ln>
              <a:noFill/>
            </a:ln>
            <a:effectLst>
              <a:outerShdw blurRad="12700" dist="12700" dir="2700000" algn="tl" rotWithShape="0">
                <a:schemeClr val="tx1">
                  <a:lumMod val="95000"/>
                  <a:lumOff val="5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5" name="Agrupar 74"/>
          <p:cNvGrpSpPr/>
          <p:nvPr/>
        </p:nvGrpSpPr>
        <p:grpSpPr>
          <a:xfrm>
            <a:off x="5225872" y="751396"/>
            <a:ext cx="2127084" cy="910606"/>
            <a:chOff x="1063792" y="752792"/>
            <a:chExt cx="2127084" cy="910606"/>
          </a:xfrm>
        </p:grpSpPr>
        <p:grpSp>
          <p:nvGrpSpPr>
            <p:cNvPr id="76" name="Agrupar 75"/>
            <p:cNvGrpSpPr/>
            <p:nvPr/>
          </p:nvGrpSpPr>
          <p:grpSpPr>
            <a:xfrm>
              <a:off x="1063792" y="752792"/>
              <a:ext cx="2127084" cy="910606"/>
              <a:chOff x="3067046" y="1290874"/>
              <a:chExt cx="2390777" cy="1009076"/>
            </a:xfrm>
          </p:grpSpPr>
          <p:sp>
            <p:nvSpPr>
              <p:cNvPr id="78" name="Retângulo Arredondado 77"/>
              <p:cNvSpPr/>
              <p:nvPr/>
            </p:nvSpPr>
            <p:spPr>
              <a:xfrm>
                <a:off x="3067048" y="1297060"/>
                <a:ext cx="2390775" cy="1002890"/>
              </a:xfrm>
              <a:prstGeom prst="roundRect">
                <a:avLst/>
              </a:prstGeom>
              <a:gradFill flip="none" rotWithShape="1">
                <a:gsLst>
                  <a:gs pos="0">
                    <a:srgbClr val="3FCEF6"/>
                  </a:gs>
                  <a:gs pos="50000">
                    <a:srgbClr val="A7E7F6"/>
                  </a:gs>
                  <a:gs pos="100000">
                    <a:srgbClr val="EFF1F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Arredondado 78"/>
              <p:cNvSpPr/>
              <p:nvPr/>
            </p:nvSpPr>
            <p:spPr>
              <a:xfrm>
                <a:off x="3067046" y="1293967"/>
                <a:ext cx="2390775" cy="1002890"/>
              </a:xfrm>
              <a:prstGeom prst="roundRect">
                <a:avLst/>
              </a:prstGeom>
              <a:gradFill flip="none" rotWithShape="1">
                <a:gsLst>
                  <a:gs pos="0">
                    <a:srgbClr val="3FCEF6"/>
                  </a:gs>
                  <a:gs pos="50000">
                    <a:srgbClr val="A7E7F6"/>
                  </a:gs>
                  <a:gs pos="100000">
                    <a:srgbClr val="EFF1F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27000" dist="38100" dir="13500000" algn="br" rotWithShape="0">
                  <a:schemeClr val="bg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 Arredondado 79"/>
              <p:cNvSpPr/>
              <p:nvPr/>
            </p:nvSpPr>
            <p:spPr>
              <a:xfrm>
                <a:off x="3067046" y="1290874"/>
                <a:ext cx="2390775" cy="100289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E7F6"/>
                  </a:gs>
                  <a:gs pos="50000">
                    <a:srgbClr val="A7E7F6"/>
                  </a:gs>
                  <a:gs pos="100000">
                    <a:srgbClr val="EFF1F3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7" name="Elipse 76"/>
            <p:cNvSpPr/>
            <p:nvPr/>
          </p:nvSpPr>
          <p:spPr>
            <a:xfrm>
              <a:off x="1201905" y="874266"/>
              <a:ext cx="72000" cy="72000"/>
            </a:xfrm>
            <a:prstGeom prst="ellipse">
              <a:avLst/>
            </a:prstGeom>
            <a:solidFill>
              <a:srgbClr val="225A76"/>
            </a:solidFill>
            <a:ln>
              <a:noFill/>
            </a:ln>
            <a:effectLst>
              <a:outerShdw blurRad="12700" dist="12700" dir="2700000" algn="tl" rotWithShape="0">
                <a:schemeClr val="tx1">
                  <a:lumMod val="95000"/>
                  <a:lumOff val="5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Agrupar 80"/>
          <p:cNvGrpSpPr/>
          <p:nvPr/>
        </p:nvGrpSpPr>
        <p:grpSpPr>
          <a:xfrm>
            <a:off x="7491062" y="751396"/>
            <a:ext cx="2127084" cy="910606"/>
            <a:chOff x="1063792" y="752792"/>
            <a:chExt cx="2127084" cy="910606"/>
          </a:xfrm>
        </p:grpSpPr>
        <p:grpSp>
          <p:nvGrpSpPr>
            <p:cNvPr id="82" name="Agrupar 81"/>
            <p:cNvGrpSpPr/>
            <p:nvPr/>
          </p:nvGrpSpPr>
          <p:grpSpPr>
            <a:xfrm>
              <a:off x="1063792" y="752792"/>
              <a:ext cx="2127084" cy="910606"/>
              <a:chOff x="3067046" y="1290874"/>
              <a:chExt cx="2390777" cy="1009076"/>
            </a:xfrm>
          </p:grpSpPr>
          <p:sp>
            <p:nvSpPr>
              <p:cNvPr id="84" name="Retângulo Arredondado 83"/>
              <p:cNvSpPr/>
              <p:nvPr/>
            </p:nvSpPr>
            <p:spPr>
              <a:xfrm>
                <a:off x="3067048" y="1297060"/>
                <a:ext cx="2390775" cy="1002890"/>
              </a:xfrm>
              <a:prstGeom prst="roundRect">
                <a:avLst/>
              </a:prstGeom>
              <a:gradFill flip="none" rotWithShape="1">
                <a:gsLst>
                  <a:gs pos="0">
                    <a:srgbClr val="3FCEF6"/>
                  </a:gs>
                  <a:gs pos="50000">
                    <a:srgbClr val="A7E7F6"/>
                  </a:gs>
                  <a:gs pos="100000">
                    <a:srgbClr val="EFF1F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Arredondado 84"/>
              <p:cNvSpPr/>
              <p:nvPr/>
            </p:nvSpPr>
            <p:spPr>
              <a:xfrm>
                <a:off x="3067046" y="1293967"/>
                <a:ext cx="2390775" cy="1002890"/>
              </a:xfrm>
              <a:prstGeom prst="roundRect">
                <a:avLst/>
              </a:prstGeom>
              <a:gradFill flip="none" rotWithShape="1">
                <a:gsLst>
                  <a:gs pos="0">
                    <a:srgbClr val="3FCEF6"/>
                  </a:gs>
                  <a:gs pos="50000">
                    <a:srgbClr val="A7E7F6"/>
                  </a:gs>
                  <a:gs pos="100000">
                    <a:srgbClr val="EFF1F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27000" dist="38100" dir="13500000" algn="br" rotWithShape="0">
                  <a:schemeClr val="bg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Arredondado 85"/>
              <p:cNvSpPr/>
              <p:nvPr/>
            </p:nvSpPr>
            <p:spPr>
              <a:xfrm>
                <a:off x="3067046" y="1290874"/>
                <a:ext cx="2390775" cy="100289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E7F6"/>
                  </a:gs>
                  <a:gs pos="50000">
                    <a:srgbClr val="A7E7F6"/>
                  </a:gs>
                  <a:gs pos="100000">
                    <a:srgbClr val="EFF1F3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3" name="Elipse 82"/>
            <p:cNvSpPr/>
            <p:nvPr/>
          </p:nvSpPr>
          <p:spPr>
            <a:xfrm>
              <a:off x="1201905" y="874266"/>
              <a:ext cx="72000" cy="72000"/>
            </a:xfrm>
            <a:prstGeom prst="ellipse">
              <a:avLst/>
            </a:prstGeom>
            <a:solidFill>
              <a:srgbClr val="225A76"/>
            </a:solidFill>
            <a:ln>
              <a:noFill/>
            </a:ln>
            <a:effectLst>
              <a:outerShdw blurRad="12700" dist="12700" dir="2700000" algn="tl" rotWithShape="0">
                <a:schemeClr val="tx1">
                  <a:lumMod val="95000"/>
                  <a:lumOff val="5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9756252" y="751396"/>
            <a:ext cx="2127084" cy="910606"/>
            <a:chOff x="1063792" y="752792"/>
            <a:chExt cx="2127084" cy="910606"/>
          </a:xfrm>
        </p:grpSpPr>
        <p:grpSp>
          <p:nvGrpSpPr>
            <p:cNvPr id="88" name="Agrupar 87"/>
            <p:cNvGrpSpPr/>
            <p:nvPr/>
          </p:nvGrpSpPr>
          <p:grpSpPr>
            <a:xfrm>
              <a:off x="1063792" y="752792"/>
              <a:ext cx="2127084" cy="910606"/>
              <a:chOff x="3067046" y="1290874"/>
              <a:chExt cx="2390777" cy="1009076"/>
            </a:xfrm>
          </p:grpSpPr>
          <p:sp>
            <p:nvSpPr>
              <p:cNvPr id="90" name="Retângulo Arredondado 89"/>
              <p:cNvSpPr/>
              <p:nvPr/>
            </p:nvSpPr>
            <p:spPr>
              <a:xfrm>
                <a:off x="3067048" y="1297060"/>
                <a:ext cx="2390775" cy="1002890"/>
              </a:xfrm>
              <a:prstGeom prst="roundRect">
                <a:avLst/>
              </a:prstGeom>
              <a:gradFill flip="none" rotWithShape="1">
                <a:gsLst>
                  <a:gs pos="0">
                    <a:srgbClr val="3FCEF6"/>
                  </a:gs>
                  <a:gs pos="50000">
                    <a:srgbClr val="A7E7F6"/>
                  </a:gs>
                  <a:gs pos="100000">
                    <a:srgbClr val="EFF1F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Arredondado 90"/>
              <p:cNvSpPr/>
              <p:nvPr/>
            </p:nvSpPr>
            <p:spPr>
              <a:xfrm>
                <a:off x="3067046" y="1293967"/>
                <a:ext cx="2390775" cy="1002890"/>
              </a:xfrm>
              <a:prstGeom prst="roundRect">
                <a:avLst/>
              </a:prstGeom>
              <a:gradFill flip="none" rotWithShape="1">
                <a:gsLst>
                  <a:gs pos="0">
                    <a:srgbClr val="3FCEF6"/>
                  </a:gs>
                  <a:gs pos="50000">
                    <a:srgbClr val="A7E7F6"/>
                  </a:gs>
                  <a:gs pos="100000">
                    <a:srgbClr val="EFF1F3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27000" dist="38100" dir="13500000" algn="br" rotWithShape="0">
                  <a:schemeClr val="bg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Arredondado 91"/>
              <p:cNvSpPr/>
              <p:nvPr/>
            </p:nvSpPr>
            <p:spPr>
              <a:xfrm>
                <a:off x="3067046" y="1290874"/>
                <a:ext cx="2390775" cy="1002890"/>
              </a:xfrm>
              <a:prstGeom prst="roundRect">
                <a:avLst/>
              </a:prstGeom>
              <a:gradFill flip="none" rotWithShape="1">
                <a:gsLst>
                  <a:gs pos="0">
                    <a:srgbClr val="A7E7F6"/>
                  </a:gs>
                  <a:gs pos="50000">
                    <a:srgbClr val="A7E7F6"/>
                  </a:gs>
                  <a:gs pos="100000">
                    <a:srgbClr val="EFF1F3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9" name="Elipse 88"/>
            <p:cNvSpPr/>
            <p:nvPr/>
          </p:nvSpPr>
          <p:spPr>
            <a:xfrm>
              <a:off x="1201905" y="874266"/>
              <a:ext cx="72000" cy="72000"/>
            </a:xfrm>
            <a:prstGeom prst="ellipse">
              <a:avLst/>
            </a:prstGeom>
            <a:solidFill>
              <a:srgbClr val="225A76"/>
            </a:solidFill>
            <a:ln>
              <a:noFill/>
            </a:ln>
            <a:effectLst>
              <a:outerShdw blurRad="12700" dist="12700" dir="2700000" algn="tl" rotWithShape="0">
                <a:schemeClr val="tx1">
                  <a:lumMod val="95000"/>
                  <a:lumOff val="5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28802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</dc:creator>
  <cp:lastModifiedBy>Lucas</cp:lastModifiedBy>
  <cp:revision>7</cp:revision>
  <dcterms:created xsi:type="dcterms:W3CDTF">2024-01-12T01:25:48Z</dcterms:created>
  <dcterms:modified xsi:type="dcterms:W3CDTF">2024-01-12T02:18:50Z</dcterms:modified>
</cp:coreProperties>
</file>