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33"/>
    <a:srgbClr val="012A4A"/>
    <a:srgbClr val="42A5F5"/>
    <a:srgbClr val="64B5F6"/>
    <a:srgbClr val="90CAF9"/>
    <a:srgbClr val="BBDEFB"/>
    <a:srgbClr val="E3F2FD"/>
    <a:srgbClr val="1565C0"/>
    <a:srgbClr val="1E88E5"/>
    <a:srgbClr val="2C7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7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Mayer" userId="1e7dd424ca177040" providerId="LiveId" clId="{B50F6731-CA1D-46C0-A8B9-59F6C1963E6E}"/>
    <pc:docChg chg="custSel addSld delSld modSld">
      <pc:chgData name="Lucas Mayer" userId="1e7dd424ca177040" providerId="LiveId" clId="{B50F6731-CA1D-46C0-A8B9-59F6C1963E6E}" dt="2024-04-11T17:28:45.216" v="3" actId="478"/>
      <pc:docMkLst>
        <pc:docMk/>
      </pc:docMkLst>
      <pc:sldChg chg="delSp mod">
        <pc:chgData name="Lucas Mayer" userId="1e7dd424ca177040" providerId="LiveId" clId="{B50F6731-CA1D-46C0-A8B9-59F6C1963E6E}" dt="2024-04-11T17:28:45.216" v="3" actId="478"/>
        <pc:sldMkLst>
          <pc:docMk/>
          <pc:sldMk cId="704020672" sldId="258"/>
        </pc:sldMkLst>
        <pc:picChg chg="del">
          <ac:chgData name="Lucas Mayer" userId="1e7dd424ca177040" providerId="LiveId" clId="{B50F6731-CA1D-46C0-A8B9-59F6C1963E6E}" dt="2024-04-11T17:28:45.216" v="3" actId="478"/>
          <ac:picMkLst>
            <pc:docMk/>
            <pc:sldMk cId="704020672" sldId="258"/>
            <ac:picMk id="10" creationId="{9D74FC23-46BB-71F4-CD9E-73A0C1AE89CF}"/>
          </ac:picMkLst>
        </pc:picChg>
      </pc:sldChg>
      <pc:sldChg chg="delSp add del mod">
        <pc:chgData name="Lucas Mayer" userId="1e7dd424ca177040" providerId="LiveId" clId="{B50F6731-CA1D-46C0-A8B9-59F6C1963E6E}" dt="2024-04-11T17:27:17.706" v="2" actId="47"/>
        <pc:sldMkLst>
          <pc:docMk/>
          <pc:sldMk cId="3946891621" sldId="259"/>
        </pc:sldMkLst>
        <pc:picChg chg="del">
          <ac:chgData name="Lucas Mayer" userId="1e7dd424ca177040" providerId="LiveId" clId="{B50F6731-CA1D-46C0-A8B9-59F6C1963E6E}" dt="2024-04-11T17:26:48.903" v="1" actId="478"/>
          <ac:picMkLst>
            <pc:docMk/>
            <pc:sldMk cId="3946891621" sldId="259"/>
            <ac:picMk id="10" creationId="{9D74FC23-46BB-71F4-CD9E-73A0C1AE89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C4269-BAD9-56EC-73E3-661E87FA7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38B2A-9D57-7D0C-417F-AB844801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ECD70-8004-0B90-728F-C84D7B0F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D3400-FC7E-8F98-2888-D4DC2793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A5570-7B58-3508-E66D-0E70D8E4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79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19679-99E6-C3CD-4DF9-8B2A7B2C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ED1CD4-2721-D7C2-3575-472904A2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DE240-40B0-4C46-6997-6BC36247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DE3B6-75D3-9CDA-7C9C-19F4DD76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367B8-11C3-3663-5C62-1CF2F926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54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9E9AF-52AB-3BF2-70DA-7C79F188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73F300-0D23-7141-4096-5BE589F94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A2F39-774B-CD29-0E85-DB0A7C9A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C69DC-0A9D-37E1-555D-BF934B0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B0CA2-431B-4710-AF1D-34356B07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CB59-B439-AF9E-464A-DA120315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8F43B-B45E-E437-3D65-192C2E71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84B45-9BAC-B969-D4C6-C60FAE3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F97BD-47A0-1279-6CA2-8E5A935F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16CB1-C1ED-27FF-3CFA-D7C9F9E9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4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60F87-BC50-000C-A669-2AD622C9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1D6BF-468A-C3CD-8F69-5D04FDA5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65975-639C-3ED5-0DB8-0524CC9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DFA9F-B18B-B00D-C698-4ADC4EA7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BA8C2-8C3C-BEFA-53D0-4AFA903B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83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3569C-4F1C-D376-0AFB-C7834CE4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9643C-3723-B8FE-002C-FFB0D2B4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E5AFE-DC16-A596-5758-6D9523F6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267359-6282-0ED2-4D36-A7D6DA1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69EED-9085-0091-4EAE-97CC4BCE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EDB0C-A8B3-47AC-DA44-59A885EA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96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DD08-287F-1C06-5946-EE9873F8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B486B6-70CC-2F7A-8A4D-14556520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E4C036-038D-A629-7692-54F65D3A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7E10C8-7A13-4E20-F3BC-2CE133543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A7BFF-151A-E57C-D2A1-6E1507D2B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253DB2-2C73-CFE4-789B-615151B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0A5261-3D9B-20EB-3EDB-3E33C1B0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0F7325-524C-CB47-EDC0-36C1808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4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F93A3-067B-C216-4515-E3F8AB6B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C636D4-854F-B042-F873-2249F5B8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F6BE22-4152-34A3-2F51-E5ECD162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4F966-3E17-5774-4E33-0EA6B69B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62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68305-A8C9-A4EF-CEE2-E3232F5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66281A-F304-99ED-D6C4-9280C35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09AB0F-29F1-B6CF-8326-832DDFD1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5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80C6-417E-8404-2D4E-B833A626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5C6FA-6B68-8DC0-57DE-A0B46F42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3BC23A-BBF9-E3E6-54E5-A3FE7799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FC4F84-1076-6E4E-AA5B-35142BD9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AF156-167F-D2DD-2427-D73DC0FB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7A89F9-CCD1-6D42-3C3A-1E779EE3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22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F1C42-AA3E-3751-5C7A-A1C238B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3D8CDF-BF9B-971D-0AAF-27F82FDA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5511A6-1DED-8587-DDE6-BD32C0F7F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E19692-055F-9A56-0CCD-560DE7A1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1CD9F-E559-A977-A020-4C33CBDD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E3992A-4846-EC25-FAB6-D1F91B04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068331-2C9C-8DAB-ACA4-F73E2688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6D5E6-CD4E-B4F9-72F6-306ACDA7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3F8AE-6632-6068-86B7-2CE245E22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98152-DFFA-4A52-83C5-C1914E03F64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D0526-C6B2-1B43-5645-817F5788A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90CC3-1E07-7FDA-7C0F-ED028C62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C5CB9-5A2A-454F-9026-2668587E63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02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E5FD8BA-5263-E20E-C427-1054CD5464A5}"/>
              </a:ext>
            </a:extLst>
          </p:cNvPr>
          <p:cNvSpPr/>
          <p:nvPr/>
        </p:nvSpPr>
        <p:spPr>
          <a:xfrm>
            <a:off x="539899" y="1196752"/>
            <a:ext cx="8485584" cy="5131859"/>
          </a:xfrm>
          <a:prstGeom prst="roundRect">
            <a:avLst>
              <a:gd name="adj" fmla="val 5150"/>
            </a:avLst>
          </a:prstGeom>
          <a:solidFill>
            <a:srgbClr val="FAFAFA"/>
          </a:solidFill>
          <a:ln>
            <a:noFill/>
          </a:ln>
          <a:effectLst>
            <a:outerShdw blurRad="101600" dist="38100" dir="13500000" algn="b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5470866-337A-AF5D-FB1E-CA42D2E4D2CC}"/>
              </a:ext>
            </a:extLst>
          </p:cNvPr>
          <p:cNvSpPr/>
          <p:nvPr/>
        </p:nvSpPr>
        <p:spPr>
          <a:xfrm>
            <a:off x="539899" y="1196751"/>
            <a:ext cx="8485584" cy="5131859"/>
          </a:xfrm>
          <a:prstGeom prst="roundRect">
            <a:avLst>
              <a:gd name="adj" fmla="val 5150"/>
            </a:avLst>
          </a:prstGeom>
          <a:solidFill>
            <a:srgbClr val="FAFAFA"/>
          </a:solidFill>
          <a:ln>
            <a:noFill/>
          </a:ln>
          <a:effectLst>
            <a:innerShdw blurRad="63500" dist="38100" dir="2700000">
              <a:prstClr val="black">
                <a:alpha val="5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7EDAB2C-C7C3-62F4-68AB-965D9BBD05CE}"/>
              </a:ext>
            </a:extLst>
          </p:cNvPr>
          <p:cNvGrpSpPr/>
          <p:nvPr/>
        </p:nvGrpSpPr>
        <p:grpSpPr>
          <a:xfrm>
            <a:off x="742870" y="1484784"/>
            <a:ext cx="2533458" cy="1800200"/>
            <a:chOff x="742870" y="1484784"/>
            <a:chExt cx="2533458" cy="1800200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093DA5ED-2E19-6767-78FA-4B9F1A45156E}"/>
                </a:ext>
              </a:extLst>
            </p:cNvPr>
            <p:cNvSpPr/>
            <p:nvPr/>
          </p:nvSpPr>
          <p:spPr>
            <a:xfrm>
              <a:off x="742870" y="1628800"/>
              <a:ext cx="2436912" cy="1656184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A5EB632-03DD-A1B9-8608-85C68098882A}"/>
                </a:ext>
              </a:extLst>
            </p:cNvPr>
            <p:cNvSpPr/>
            <p:nvPr/>
          </p:nvSpPr>
          <p:spPr>
            <a:xfrm>
              <a:off x="839416" y="1484784"/>
              <a:ext cx="2436912" cy="1656184"/>
            </a:xfrm>
            <a:prstGeom prst="roundRect">
              <a:avLst/>
            </a:prstGeom>
            <a:gradFill flip="none" rotWithShape="1">
              <a:gsLst>
                <a:gs pos="100000">
                  <a:srgbClr val="00B4D8"/>
                </a:gs>
                <a:gs pos="75000">
                  <a:srgbClr val="48CAE4"/>
                </a:gs>
                <a:gs pos="50000">
                  <a:srgbClr val="90E0EF"/>
                </a:gs>
                <a:gs pos="25000">
                  <a:srgbClr val="ADE8F4"/>
                </a:gs>
                <a:gs pos="0">
                  <a:srgbClr val="CAF0F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A1A9DAC-7304-EDD5-41F1-73B02B4E22DC}"/>
              </a:ext>
            </a:extLst>
          </p:cNvPr>
          <p:cNvGrpSpPr/>
          <p:nvPr/>
        </p:nvGrpSpPr>
        <p:grpSpPr>
          <a:xfrm>
            <a:off x="3480671" y="1340768"/>
            <a:ext cx="2520476" cy="1800200"/>
            <a:chOff x="755852" y="1340768"/>
            <a:chExt cx="2520476" cy="1800200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BBC5748F-F930-BCF5-DB84-DE964A6555FD}"/>
                </a:ext>
              </a:extLst>
            </p:cNvPr>
            <p:cNvSpPr/>
            <p:nvPr/>
          </p:nvSpPr>
          <p:spPr>
            <a:xfrm>
              <a:off x="755852" y="1340768"/>
              <a:ext cx="2436912" cy="1656184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E136C1E1-D392-5285-0089-70410151708E}"/>
                </a:ext>
              </a:extLst>
            </p:cNvPr>
            <p:cNvSpPr/>
            <p:nvPr/>
          </p:nvSpPr>
          <p:spPr>
            <a:xfrm>
              <a:off x="839416" y="1484784"/>
              <a:ext cx="2436912" cy="1656184"/>
            </a:xfrm>
            <a:prstGeom prst="roundRect">
              <a:avLst/>
            </a:prstGeom>
            <a:gradFill flip="none" rotWithShape="1">
              <a:gsLst>
                <a:gs pos="100000">
                  <a:srgbClr val="2C7DA0"/>
                </a:gs>
                <a:gs pos="75000">
                  <a:srgbClr val="468FAF"/>
                </a:gs>
                <a:gs pos="50000">
                  <a:srgbClr val="61A5C2"/>
                </a:gs>
                <a:gs pos="25000">
                  <a:srgbClr val="89C2D9"/>
                </a:gs>
                <a:gs pos="0">
                  <a:srgbClr val="A9D6E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97472749-7572-201B-101D-AA1F89737878}"/>
              </a:ext>
            </a:extLst>
          </p:cNvPr>
          <p:cNvGrpSpPr/>
          <p:nvPr/>
        </p:nvGrpSpPr>
        <p:grpSpPr>
          <a:xfrm>
            <a:off x="6284796" y="1340768"/>
            <a:ext cx="2537716" cy="1800200"/>
            <a:chOff x="6284796" y="1340768"/>
            <a:chExt cx="2537716" cy="1800200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D8822945-10C5-B840-89B3-DC08A8CFA478}"/>
                </a:ext>
              </a:extLst>
            </p:cNvPr>
            <p:cNvSpPr/>
            <p:nvPr/>
          </p:nvSpPr>
          <p:spPr>
            <a:xfrm>
              <a:off x="6385600" y="1340768"/>
              <a:ext cx="2436912" cy="1656184"/>
            </a:xfrm>
            <a:prstGeom prst="roundRect">
              <a:avLst/>
            </a:prstGeom>
            <a:solidFill>
              <a:schemeClr val="tx1">
                <a:lumMod val="95000"/>
                <a:lumOff val="5000"/>
                <a:alpha val="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9FC03D2C-D5B3-07CB-E1FF-EDA3B3848B85}"/>
                </a:ext>
              </a:extLst>
            </p:cNvPr>
            <p:cNvSpPr/>
            <p:nvPr/>
          </p:nvSpPr>
          <p:spPr>
            <a:xfrm>
              <a:off x="6284796" y="1484784"/>
              <a:ext cx="2436912" cy="1656184"/>
            </a:xfrm>
            <a:prstGeom prst="roundRect">
              <a:avLst/>
            </a:prstGeom>
            <a:gradFill flip="none" rotWithShape="1">
              <a:gsLst>
                <a:gs pos="100000">
                  <a:srgbClr val="00B4D8"/>
                </a:gs>
                <a:gs pos="75000">
                  <a:srgbClr val="48CAE4"/>
                </a:gs>
                <a:gs pos="50000">
                  <a:srgbClr val="90E0EF"/>
                </a:gs>
                <a:gs pos="25000">
                  <a:srgbClr val="ADE8F4"/>
                </a:gs>
                <a:gs pos="0">
                  <a:srgbClr val="CAF0F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472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0DD967-9CAF-F6A7-DDE6-A333E1F6DFE2}"/>
              </a:ext>
            </a:extLst>
          </p:cNvPr>
          <p:cNvGrpSpPr/>
          <p:nvPr/>
        </p:nvGrpSpPr>
        <p:grpSpPr>
          <a:xfrm>
            <a:off x="8328248" y="1496962"/>
            <a:ext cx="3600400" cy="4516550"/>
            <a:chOff x="539899" y="1196751"/>
            <a:chExt cx="8485584" cy="5131860"/>
          </a:xfrm>
        </p:grpSpPr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6E5FD8BA-5263-E20E-C427-1054CD5464A5}"/>
                </a:ext>
              </a:extLst>
            </p:cNvPr>
            <p:cNvSpPr/>
            <p:nvPr/>
          </p:nvSpPr>
          <p:spPr>
            <a:xfrm>
              <a:off x="539899" y="1196752"/>
              <a:ext cx="8485584" cy="5131859"/>
            </a:xfrm>
            <a:prstGeom prst="roundRect">
              <a:avLst>
                <a:gd name="adj" fmla="val 5150"/>
              </a:avLst>
            </a:prstGeom>
            <a:solidFill>
              <a:srgbClr val="FAFAFA"/>
            </a:solidFill>
            <a:ln>
              <a:noFill/>
            </a:ln>
            <a:effectLst>
              <a:outerShdw blurRad="101600" dist="38100" dir="13500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15470866-337A-AF5D-FB1E-CA42D2E4D2CC}"/>
                </a:ext>
              </a:extLst>
            </p:cNvPr>
            <p:cNvSpPr/>
            <p:nvPr/>
          </p:nvSpPr>
          <p:spPr>
            <a:xfrm>
              <a:off x="539899" y="1196751"/>
              <a:ext cx="8485584" cy="5131859"/>
            </a:xfrm>
            <a:prstGeom prst="roundRect">
              <a:avLst>
                <a:gd name="adj" fmla="val 5150"/>
              </a:avLst>
            </a:prstGeom>
            <a:solidFill>
              <a:srgbClr val="FAFAFA"/>
            </a:solidFill>
            <a:ln>
              <a:noFill/>
            </a:ln>
            <a:effectLst>
              <a:innerShdw blurRad="63500" dist="38100" dir="27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E136C1E1-D392-5285-0089-70410151708E}"/>
              </a:ext>
            </a:extLst>
          </p:cNvPr>
          <p:cNvSpPr/>
          <p:nvPr/>
        </p:nvSpPr>
        <p:spPr>
          <a:xfrm>
            <a:off x="871600" y="1496962"/>
            <a:ext cx="2025632" cy="1376669"/>
          </a:xfrm>
          <a:prstGeom prst="roundRect">
            <a:avLst/>
          </a:prstGeom>
          <a:gradFill flip="none" rotWithShape="1">
            <a:gsLst>
              <a:gs pos="100000">
                <a:srgbClr val="2C7DA0"/>
              </a:gs>
              <a:gs pos="75000">
                <a:srgbClr val="468FAF"/>
              </a:gs>
              <a:gs pos="50000">
                <a:srgbClr val="61A5C2"/>
              </a:gs>
              <a:gs pos="25000">
                <a:srgbClr val="89C2D9"/>
              </a:gs>
              <a:gs pos="0">
                <a:srgbClr val="A9D6E5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5E70A6-2A4E-FEAD-E055-1CACDC5ED5CB}"/>
              </a:ext>
            </a:extLst>
          </p:cNvPr>
          <p:cNvSpPr/>
          <p:nvPr/>
        </p:nvSpPr>
        <p:spPr>
          <a:xfrm>
            <a:off x="871600" y="3074344"/>
            <a:ext cx="2025632" cy="1376669"/>
          </a:xfrm>
          <a:prstGeom prst="roundRect">
            <a:avLst/>
          </a:prstGeom>
          <a:gradFill flip="none" rotWithShape="1">
            <a:gsLst>
              <a:gs pos="100000">
                <a:srgbClr val="2C7DA0"/>
              </a:gs>
              <a:gs pos="75000">
                <a:srgbClr val="468FAF"/>
              </a:gs>
              <a:gs pos="50000">
                <a:srgbClr val="61A5C2"/>
              </a:gs>
              <a:gs pos="25000">
                <a:srgbClr val="89C2D9"/>
              </a:gs>
              <a:gs pos="0">
                <a:srgbClr val="A9D6E5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00C2F48-10E8-A777-AAB6-A7C1686F5C5E}"/>
              </a:ext>
            </a:extLst>
          </p:cNvPr>
          <p:cNvSpPr/>
          <p:nvPr/>
        </p:nvSpPr>
        <p:spPr>
          <a:xfrm>
            <a:off x="873188" y="4636843"/>
            <a:ext cx="2025632" cy="1376669"/>
          </a:xfrm>
          <a:prstGeom prst="roundRect">
            <a:avLst/>
          </a:prstGeom>
          <a:gradFill flip="none" rotWithShape="1">
            <a:gsLst>
              <a:gs pos="100000">
                <a:srgbClr val="2C7DA0"/>
              </a:gs>
              <a:gs pos="75000">
                <a:srgbClr val="468FAF"/>
              </a:gs>
              <a:gs pos="50000">
                <a:srgbClr val="61A5C2"/>
              </a:gs>
              <a:gs pos="25000">
                <a:srgbClr val="89C2D9"/>
              </a:gs>
              <a:gs pos="0">
                <a:srgbClr val="A9D6E5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07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1</cp:revision>
  <dcterms:created xsi:type="dcterms:W3CDTF">2024-04-11T00:39:33Z</dcterms:created>
  <dcterms:modified xsi:type="dcterms:W3CDTF">2024-04-11T17:28:48Z</dcterms:modified>
</cp:coreProperties>
</file>