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7497-9876-49D1-9DFE-F69A57787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F0351-C0B4-4FFE-A73B-F35FF2DB9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7F1A1-C65C-4DBE-B20F-FF6B31ED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65C9-A4A9-46F5-A159-DCD80DB8A02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081B8-88B0-4200-88EC-D8FBB6342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67E74-6406-4FC2-AD74-A41646F8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303A-41B4-4E8E-AD45-36B1AD63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4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4FE6-13E8-41E9-AA95-057043B8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F5082-1C58-464E-A5CC-20E394E0F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2A118-2A69-4874-BDC7-96AC8126D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65C9-A4A9-46F5-A159-DCD80DB8A02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25D91-9D7E-4B53-B319-AF84B98B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EF7BB-0EB1-460E-83AE-50D457B9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303A-41B4-4E8E-AD45-36B1AD63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5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70EC1-7790-4920-9644-E61A5D21E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D2A11-604B-4638-A5CB-027D6C8CF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EEF86-E9F2-4725-9993-47EF0547F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65C9-A4A9-46F5-A159-DCD80DB8A02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A60A2-93B1-4075-ABC4-7397A9E6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31100-5196-415C-83EA-62243D29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303A-41B4-4E8E-AD45-36B1AD63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3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8714-F6FD-41C7-9459-3266A1DE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5D70-099B-4419-9898-0E9ADD9EE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A56E0-57EE-40D7-869F-50CAC033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65C9-A4A9-46F5-A159-DCD80DB8A02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E1E4C-D572-4497-AB4E-3C132D29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14504-7FFA-459F-97F1-527CBDE8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303A-41B4-4E8E-AD45-36B1AD63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7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5172-DF82-4747-8730-600978AF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09EE9-128C-4CBD-A2F2-DD21B7498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6AAE2-3FFB-4A13-92D6-68FF92DA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65C9-A4A9-46F5-A159-DCD80DB8A02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119E6-495D-4BF5-8650-BC24B36A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EA55A-ABF4-4311-A098-3F507511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303A-41B4-4E8E-AD45-36B1AD63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9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C1B5-BE65-44B4-9EBF-07C9BFA39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438BC-9B67-4987-A591-A299FB6B6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1A5E9-1EC1-40D9-9A86-0BF2C1240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79B73-7B08-499A-9D4F-54731112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65C9-A4A9-46F5-A159-DCD80DB8A02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A508D-8B64-4B36-9E69-C391F5B9D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D9AFF-E57E-423C-B282-86C073B7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303A-41B4-4E8E-AD45-36B1AD63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5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6867-CB68-40BE-B7AE-F7800613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40ED-0022-4095-AE32-2EF24EE35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01FF6-25D1-4964-99F4-57F95361F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46291-1DBC-4009-B8B2-DA7D9D1D6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21FDF-3823-4813-9FDA-138BD9CA9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F84A6C-5977-4AE8-8E03-9D1CC4E4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65C9-A4A9-46F5-A159-DCD80DB8A02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459D07-466D-4976-8535-7A3ECFB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27E9C-47E9-43DC-955F-10A8A826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303A-41B4-4E8E-AD45-36B1AD63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8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8350-4AFC-4E3C-9250-51C93A33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AAE95-B891-4FFE-956A-986D01AF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65C9-A4A9-46F5-A159-DCD80DB8A02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3A120-2A7C-4813-9EA6-3585F7BF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7D25F-4F64-4164-8723-96DE4836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303A-41B4-4E8E-AD45-36B1AD63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3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7F1FA-052C-4503-A0FC-73C865E2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65C9-A4A9-46F5-A159-DCD80DB8A02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5D30B-30CC-4E9E-95E4-95B36DB3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C522F-1AB5-4994-AD90-72ACAFFC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303A-41B4-4E8E-AD45-36B1AD63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9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B550-E34A-4250-9165-73D4D34EB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33498-9EBE-4855-A463-1F6B112F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94752-604B-406D-AE8C-F7875E8FB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52DDB-0111-41ED-8DEC-8C8053F3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65C9-A4A9-46F5-A159-DCD80DB8A02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A6F63-E6FA-4881-AF4B-F07DEF6F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B391B-82E4-4720-8E22-E68E6C07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303A-41B4-4E8E-AD45-36B1AD63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1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D0F82-B164-491C-90FA-A2E1040C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B6B4C7-B1A2-4622-BFFA-E628136E4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EE769-5542-47E4-8330-71317FAD7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97CBB-7555-4235-8672-67D95F82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65C9-A4A9-46F5-A159-DCD80DB8A02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8B8EC-756D-429E-8EE1-843096C5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1E81A-600C-4B1C-94FF-10DBF384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303A-41B4-4E8E-AD45-36B1AD63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1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E7BF05-BFEE-4F30-B16D-61215DF2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B6035-424E-4D9A-A192-A176B5FF9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63F6-EF83-48F3-B43E-750C0B92C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65C9-A4A9-46F5-A159-DCD80DB8A02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4E8B5-27E3-4D00-AA01-87248403B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3E23E-A763-4643-A484-6EEB30BD1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C303A-41B4-4E8E-AD45-36B1AD63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6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38FA2EE-5D60-4125-A809-73F836781493}"/>
              </a:ext>
            </a:extLst>
          </p:cNvPr>
          <p:cNvSpPr/>
          <p:nvPr/>
        </p:nvSpPr>
        <p:spPr>
          <a:xfrm rot="21081580">
            <a:off x="2240744" y="1246769"/>
            <a:ext cx="1707943" cy="1803400"/>
          </a:xfrm>
          <a:prstGeom prst="ellipse">
            <a:avLst/>
          </a:prstGeom>
          <a:noFill/>
          <a:ln w="57150"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2E0B71-8220-43F6-AF7A-5D3D77DD699B}"/>
              </a:ext>
            </a:extLst>
          </p:cNvPr>
          <p:cNvSpPr/>
          <p:nvPr/>
        </p:nvSpPr>
        <p:spPr>
          <a:xfrm rot="21040362">
            <a:off x="3667758" y="1413746"/>
            <a:ext cx="1090030" cy="2463800"/>
          </a:xfrm>
          <a:prstGeom prst="ellipse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1026B4-0CC7-45D8-909C-9CD162A3422C}"/>
              </a:ext>
            </a:extLst>
          </p:cNvPr>
          <p:cNvSpPr/>
          <p:nvPr/>
        </p:nvSpPr>
        <p:spPr>
          <a:xfrm rot="2667761">
            <a:off x="3740778" y="3278500"/>
            <a:ext cx="422926" cy="1365881"/>
          </a:xfrm>
          <a:prstGeom prst="ellipse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6D3AC0-B877-4EBA-8853-A6FF525F777E}"/>
              </a:ext>
            </a:extLst>
          </p:cNvPr>
          <p:cNvSpPr/>
          <p:nvPr/>
        </p:nvSpPr>
        <p:spPr>
          <a:xfrm rot="3852924">
            <a:off x="3719375" y="4491846"/>
            <a:ext cx="260530" cy="530306"/>
          </a:xfrm>
          <a:prstGeom prst="ellipse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A62D26-C3DC-496F-807E-8C555B94EE21}"/>
              </a:ext>
            </a:extLst>
          </p:cNvPr>
          <p:cNvSpPr/>
          <p:nvPr/>
        </p:nvSpPr>
        <p:spPr>
          <a:xfrm rot="753121">
            <a:off x="2674358" y="1231016"/>
            <a:ext cx="1759730" cy="735019"/>
          </a:xfrm>
          <a:prstGeom prst="ellipse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2B72E6-969A-488D-9D19-EE0A09DCBC14}"/>
              </a:ext>
            </a:extLst>
          </p:cNvPr>
          <p:cNvSpPr/>
          <p:nvPr/>
        </p:nvSpPr>
        <p:spPr>
          <a:xfrm rot="20302535">
            <a:off x="3490175" y="4264839"/>
            <a:ext cx="449295" cy="540430"/>
          </a:xfrm>
          <a:prstGeom prst="ellipse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C1FAD1-D97E-4CBC-872E-C8E38E69E8AF}"/>
              </a:ext>
            </a:extLst>
          </p:cNvPr>
          <p:cNvSpPr/>
          <p:nvPr/>
        </p:nvSpPr>
        <p:spPr>
          <a:xfrm rot="20831030" flipV="1">
            <a:off x="3487544" y="3165496"/>
            <a:ext cx="682240" cy="299463"/>
          </a:xfrm>
          <a:prstGeom prst="ellipse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435BDF-F8E6-49C9-9B6E-31142E2B1220}"/>
              </a:ext>
            </a:extLst>
          </p:cNvPr>
          <p:cNvSpPr/>
          <p:nvPr/>
        </p:nvSpPr>
        <p:spPr>
          <a:xfrm>
            <a:off x="4102032" y="2522304"/>
            <a:ext cx="251593" cy="251593"/>
          </a:xfrm>
          <a:prstGeom prst="ellipse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ED67AC-9A8A-49B1-A868-B6DC435A4815}"/>
              </a:ext>
            </a:extLst>
          </p:cNvPr>
          <p:cNvSpPr/>
          <p:nvPr/>
        </p:nvSpPr>
        <p:spPr>
          <a:xfrm>
            <a:off x="5054286" y="929499"/>
            <a:ext cx="6026464" cy="39395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0" b="1" i="1" cap="none" spc="50" dirty="0">
                <a:ln w="57150" cmpd="sng">
                  <a:solidFill>
                    <a:srgbClr val="385723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385723">
                      <a:alpha val="40000"/>
                    </a:srgbClr>
                  </a:glow>
                </a:effectLst>
              </a:rPr>
              <a:t>tusc</a:t>
            </a:r>
          </a:p>
        </p:txBody>
      </p:sp>
    </p:spTree>
    <p:extLst>
      <p:ext uri="{BB962C8B-B14F-4D97-AF65-F5344CB8AC3E}">
        <p14:creationId xmlns:p14="http://schemas.microsoft.com/office/powerpoint/2010/main" val="137306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0AD30F35BA06409AF4661A3F1819D1" ma:contentTypeVersion="10" ma:contentTypeDescription="Create a new document." ma:contentTypeScope="" ma:versionID="7ae528bcf20beea4a7f9f0ff9e7ed634">
  <xsd:schema xmlns:xsd="http://www.w3.org/2001/XMLSchema" xmlns:xs="http://www.w3.org/2001/XMLSchema" xmlns:p="http://schemas.microsoft.com/office/2006/metadata/properties" xmlns:ns3="fb6a2c4e-9846-4f3a-9695-83018ed5ab6f" xmlns:ns4="798dfa3b-b331-4081-a8ab-d3ad5de55129" targetNamespace="http://schemas.microsoft.com/office/2006/metadata/properties" ma:root="true" ma:fieldsID="6d84710dd437cbef5915d2ce0dadd47d" ns3:_="" ns4:_="">
    <xsd:import namespace="fb6a2c4e-9846-4f3a-9695-83018ed5ab6f"/>
    <xsd:import namespace="798dfa3b-b331-4081-a8ab-d3ad5de5512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6a2c4e-9846-4f3a-9695-83018ed5ab6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8dfa3b-b331-4081-a8ab-d3ad5de551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26F6B0-B27D-448F-BBD6-A213511BC8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6a2c4e-9846-4f3a-9695-83018ed5ab6f"/>
    <ds:schemaRef ds:uri="798dfa3b-b331-4081-a8ab-d3ad5de551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2D0EB3-12E9-44C9-8146-4C8B9244C3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3BB913-34D6-4E3C-A10D-EDC929D2CC33}">
  <ds:schemaRefs>
    <ds:schemaRef ds:uri="http://purl.org/dc/elements/1.1/"/>
    <ds:schemaRef ds:uri="http://schemas.openxmlformats.org/package/2006/metadata/core-properties"/>
    <ds:schemaRef ds:uri="798dfa3b-b331-4081-a8ab-d3ad5de55129"/>
    <ds:schemaRef ds:uri="fb6a2c4e-9846-4f3a-9695-83018ed5ab6f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McCabe, Lucas H.</dc:creator>
  <cp:lastModifiedBy>Lucas McCabe</cp:lastModifiedBy>
  <cp:revision>5</cp:revision>
  <dcterms:created xsi:type="dcterms:W3CDTF">2021-11-09T18:33:17Z</dcterms:created>
  <dcterms:modified xsi:type="dcterms:W3CDTF">2021-12-29T21:10:16Z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0x010100DA0AD30F35BA06409AF4661A3F1819D1</vt:lpwstr>
  </property>
</Properties>
</file>