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C5572-214C-4F00-BC14-EBED3B0B7E6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13F5E-9F7B-4742-9A79-CC86040F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8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5ACE-8E30-4E1D-B07A-2977FA527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8FBC6-F105-48BF-BFC6-95314AEF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B504-D26D-403E-A9D1-AE609F5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A25E-E245-451F-BEB3-611A1DCD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D50B-2265-47F5-90B0-D2495CFD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2DD3-EE63-4746-B050-5AB4A720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D4AC0-D67D-4EAE-9DFA-3C381C24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AF54-1CED-4DAA-999D-8751F9D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5F7B-A787-4893-AEA2-BD566481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85DA-3C45-4DA8-A1CF-AD4C196C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E3E19-0E13-4CAB-8A22-10AF56A66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7E6E9-F32B-4335-9DF3-06CF3005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3BBC-6263-455D-AA81-4429232B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B1A1-C674-4D8A-B369-2EEB0DA5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5CB1-2EB6-4722-A82B-E4E82C0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1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C811-6A69-4FF4-8F6E-73A032B2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D1FC-DF6D-4204-A1BA-8AAE8573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4975-72DA-4645-B4F6-A1FF825B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1F0B-E257-46A0-90EC-E5FC18D5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9044-AB6C-4FB1-B854-2438642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9570-9D3A-4A8A-B79B-92E56C3F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9FD2B-A9DE-4A7F-BDC9-4AF575F8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E807-339A-48CF-B974-E56FDEC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D2A0-97BF-4A70-B547-0D51F21A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67C7-0C21-40D9-AED1-6DB64E6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D0B3-D59F-4ACB-BF6B-AB56F49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CFF5-1DCA-4292-AE96-0BD399C4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45C63-1FDC-4A01-9072-4710501C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E5F6B-2D71-41EA-8A8B-59F1716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868B-EF6C-4FBB-AB49-BECDD728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26B54-D2B6-4D6A-A438-C23D9D0B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3627-B6AC-478A-A0B9-0F692506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6717-939B-42F7-959F-A6A63135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4D0B-249D-498E-98B7-5597A844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159B9-F95C-476C-9C4F-6009EB0B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31342-5D19-4147-8B79-5391DEE51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E1BDD-12E8-47B5-A517-FD69D1D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68342-6357-4065-A257-5ACE8F87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8A408-6439-47B3-84DB-64EDF493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6714-4C9B-4335-AC09-DEE67552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A88B8-2759-40F8-82C8-C4DD2320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E4DF-1409-42FB-9422-5C5B5EAB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8EE2A-E32F-406C-9173-6E52B76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57ADF-5096-4BDC-9496-FD31F070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9A508-9788-4459-93A3-D131899F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FCF1-A680-48D4-B59F-F8BB9B86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754D-ECAC-4B64-B21E-10403C2D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0033-1D7C-49ED-9504-56672EA6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22994-EE38-4A46-B287-12A349BA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A1322-BACF-47CE-8A36-A6046247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60B8-5A80-4ED3-B0CE-84A9257F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EFA1-82C5-4992-8E7C-07821ED8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3-77F8-44EE-9089-E55F8D0D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FE4B2-D553-46CE-B59E-0B2710B28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5DCCF-FBF0-4EDB-B31E-8B2755B37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AABCB-42DA-4FD6-9F94-8FF5E9C8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7046-FD51-4247-A4B5-35C99989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DF8A-0780-40C9-9573-E3F99BEB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6364A-6F03-4E9B-B79F-94EB024C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F988-67FC-48D3-B019-A541E7AA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BC29-CB1F-46BB-81B2-7A98D74D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DC33-9C7F-4E60-8B83-83D2070B04C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2F7A-23F6-4F6C-BBDC-C55306ED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48CE-CF0C-4DF1-AC6D-BED433E0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9715-A477-429B-BC48-D1FD7280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0D03E2C-1E85-4C27-9DE9-E1AAD952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48" y="3049955"/>
            <a:ext cx="1275969" cy="1251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204F7-B201-4EDE-B3D1-F57E249752FF}"/>
              </a:ext>
            </a:extLst>
          </p:cNvPr>
          <p:cNvSpPr txBox="1"/>
          <p:nvPr/>
        </p:nvSpPr>
        <p:spPr>
          <a:xfrm>
            <a:off x="3755017" y="3106151"/>
            <a:ext cx="37901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dirty="0">
                <a:latin typeface="+mj-lt"/>
              </a:rPr>
              <a:t>model</a:t>
            </a:r>
            <a:r>
              <a:rPr lang="en-US" sz="6800" b="1" dirty="0">
                <a:latin typeface="+mj-lt"/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400370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McCabe, Lucas H.</dc:creator>
  <cp:lastModifiedBy>McCabe, Lucas H.</cp:lastModifiedBy>
  <cp:revision>2</cp:revision>
  <dcterms:created xsi:type="dcterms:W3CDTF">2021-02-18T12:17:23Z</dcterms:created>
  <dcterms:modified xsi:type="dcterms:W3CDTF">2021-02-18T12:27:45Z</dcterms:modified>
</cp:coreProperties>
</file>