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9FF1-60D1-4A2B-BA4F-A7C0E0664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8B4F7-C532-4D50-A2FF-00329B5BC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01698-9D7B-4ECE-AECF-6A062870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5D7DD-BC40-4977-9DDD-EC26A0A4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A595-0072-4E1A-9312-FA1B6711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8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9B3C-4618-4A1F-A669-7DB44600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4C8FF-2A0B-4653-B077-E0DA8AE9E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5080-4438-4287-9E09-B2BBF5F6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1DF75-D341-47DD-92D8-03FD84B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8124-3462-4F9F-B782-0CEBC525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8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F455-7C45-411D-BDD7-535AC83E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1B34B-FA8F-4ADE-8E07-E1C8D4207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7D669-73F4-44EA-BF0F-1BA3DE67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5CC98-7CEA-43B0-98F9-2292D644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5EF4-4016-4C62-B5F8-CD01C9B2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6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4288-B28A-48FF-B15F-D9412CC8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F4AA-B8FE-439D-9736-AB113F4A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2B463-F6EE-4CCD-AB67-048671C3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279F4-69E3-484C-9423-0BDF7F3E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2EB03-F395-4EE6-B322-4C2A579F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1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CFBD-6899-4670-9F6A-EB6567E2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1F68-8440-414C-BD18-00911BA79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1047-5F51-404F-8E6C-D265E494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DB95-6AE9-4F24-89D6-46281026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F743-BB57-400B-812E-481BE6FD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3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889D-F682-4809-BD6A-F527E970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8EF-F60D-481B-BD0F-E4CA65B69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0ED20-A284-42D8-9874-8A2D5C4FA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2CB5A-C2D6-4840-8E57-7F2DA135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6FCA2-6C61-4FC1-B73D-575F8A8F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F1AD4-CA85-4E40-B0D8-A0334711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2DCE-0EA6-4729-B3B8-04F6286C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BD28F-680A-44C8-AB69-70E76C46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AB8B1-A012-419D-8522-0DF430DC5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BFE3F-4BFA-4680-BCD1-6EC0FEFFE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D6CBC-4D4C-4AF8-B55E-E251A5DE8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209AC-5236-49A9-AADD-B3808ACC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45434-67AA-4C2D-A7C3-0655693E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D78F2-CBEC-4F25-A59B-8FF2E714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AC1E-AE19-4F21-AF40-ED9791CC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710B1-BBCB-40C7-BB2B-8CE7E5B2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068D6-0CA5-4E6D-9750-C1149804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F1A07-8E60-4438-A0D8-E75C2016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9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107D8-4155-4B08-9F9F-8E849A95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ACAF2-7BE4-4754-B243-15F459C9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EF633-3C1E-49FD-8011-C8C120DB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C963-6D42-42E6-9FD7-DF015C5E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0246-4AB5-4D4D-986C-2E04ECBC3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7862F-29D4-420F-A251-7227B2768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F7DCB-81CA-4FBB-8068-832A3845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796E4-2890-4464-8E9C-69AECE13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1CE7-4B8F-4FC2-8674-78893289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6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2207-B60D-49C2-BFF6-C4C5B747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B0817-AF64-46AE-A079-33D0D1B34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CB344-1177-4F1E-A10A-9FE3B1144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0FEF-2248-43F4-978F-FAC703BE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D96D9-D08E-4AC8-8BE9-06FDD13C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6AA1D-EC29-4105-A4B0-6B664AD7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0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FF88B-54D7-4B49-8037-97BE773F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2C3B9-E832-47CB-91C7-DA8A59BD7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07C18-8AED-4264-B90C-92082337B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46450-F8DD-4AAE-93B5-3F071675F0E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EC17D-A556-4527-8F8F-AD8207F90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53260-C741-45B3-AC3C-EF12A80D1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EEA79A-A5B2-44FE-92DD-ED35E532A916}"/>
              </a:ext>
            </a:extLst>
          </p:cNvPr>
          <p:cNvSpPr/>
          <p:nvPr/>
        </p:nvSpPr>
        <p:spPr>
          <a:xfrm>
            <a:off x="3772221" y="2342146"/>
            <a:ext cx="2860146" cy="195977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72B29D-6940-464F-A84D-474DF83DB8AE}"/>
              </a:ext>
            </a:extLst>
          </p:cNvPr>
          <p:cNvGrpSpPr/>
          <p:nvPr/>
        </p:nvGrpSpPr>
        <p:grpSpPr>
          <a:xfrm>
            <a:off x="3772221" y="2279513"/>
            <a:ext cx="2860146" cy="2085039"/>
            <a:chOff x="3186210" y="1876926"/>
            <a:chExt cx="1136727" cy="7915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2C0CE1-0F7F-462C-A190-7FAF26144DE2}"/>
                </a:ext>
              </a:extLst>
            </p:cNvPr>
            <p:cNvSpPr txBox="1"/>
            <p:nvPr/>
          </p:nvSpPr>
          <p:spPr>
            <a:xfrm>
              <a:off x="3224463" y="1876926"/>
              <a:ext cx="1098474" cy="54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600" dirty="0"/>
                <a:t>R U 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E8704C-2F82-41B9-9CA1-F440972126FC}"/>
                </a:ext>
              </a:extLst>
            </p:cNvPr>
            <p:cNvSpPr txBox="1"/>
            <p:nvPr/>
          </p:nvSpPr>
          <p:spPr>
            <a:xfrm flipV="1">
              <a:off x="3186210" y="2226561"/>
              <a:ext cx="1098474" cy="441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900" dirty="0"/>
                <a:t>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41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EEA79A-A5B2-44FE-92DD-ED35E532A916}"/>
              </a:ext>
            </a:extLst>
          </p:cNvPr>
          <p:cNvSpPr/>
          <p:nvPr/>
        </p:nvSpPr>
        <p:spPr>
          <a:xfrm>
            <a:off x="3772221" y="2342146"/>
            <a:ext cx="2860146" cy="195977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72B29D-6940-464F-A84D-474DF83DB8AE}"/>
              </a:ext>
            </a:extLst>
          </p:cNvPr>
          <p:cNvGrpSpPr/>
          <p:nvPr/>
        </p:nvGrpSpPr>
        <p:grpSpPr>
          <a:xfrm>
            <a:off x="3772221" y="2279513"/>
            <a:ext cx="2860146" cy="2085039"/>
            <a:chOff x="3186210" y="1876926"/>
            <a:chExt cx="1136727" cy="7915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2C0CE1-0F7F-462C-A190-7FAF26144DE2}"/>
                </a:ext>
              </a:extLst>
            </p:cNvPr>
            <p:cNvSpPr txBox="1"/>
            <p:nvPr/>
          </p:nvSpPr>
          <p:spPr>
            <a:xfrm>
              <a:off x="3224463" y="1876926"/>
              <a:ext cx="1098474" cy="54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600" dirty="0"/>
                <a:t>R U 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E8704C-2F82-41B9-9CA1-F440972126FC}"/>
                </a:ext>
              </a:extLst>
            </p:cNvPr>
            <p:cNvSpPr txBox="1"/>
            <p:nvPr/>
          </p:nvSpPr>
          <p:spPr>
            <a:xfrm flipV="1">
              <a:off x="3186210" y="2226561"/>
              <a:ext cx="1098474" cy="441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900" dirty="0"/>
                <a:t>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674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A88048A-2E9D-4D6E-8CFD-01FEA417EAD4}"/>
              </a:ext>
            </a:extLst>
          </p:cNvPr>
          <p:cNvSpPr/>
          <p:nvPr/>
        </p:nvSpPr>
        <p:spPr>
          <a:xfrm rot="1491864">
            <a:off x="1265170" y="1513045"/>
            <a:ext cx="4656855" cy="4837553"/>
          </a:xfrm>
          <a:custGeom>
            <a:avLst/>
            <a:gdLst>
              <a:gd name="connsiteX0" fmla="*/ 347363 w 5936417"/>
              <a:gd name="connsiteY0" fmla="*/ 1702027 h 5037114"/>
              <a:gd name="connsiteX1" fmla="*/ 3325455 w 5936417"/>
              <a:gd name="connsiteY1" fmla="*/ 41007 h 5037114"/>
              <a:gd name="connsiteX2" fmla="*/ 5875708 w 5936417"/>
              <a:gd name="connsiteY2" fmla="*/ 905073 h 5037114"/>
              <a:gd name="connsiteX3" fmla="*/ 682923 w 5936417"/>
              <a:gd name="connsiteY3" fmla="*/ 5032456 h 5037114"/>
              <a:gd name="connsiteX4" fmla="*/ 347363 w 5936417"/>
              <a:gd name="connsiteY4" fmla="*/ 1702027 h 503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6417" h="5037114">
                <a:moveTo>
                  <a:pt x="347363" y="1702027"/>
                </a:moveTo>
                <a:cubicBezTo>
                  <a:pt x="787785" y="870119"/>
                  <a:pt x="2404064" y="173833"/>
                  <a:pt x="3325455" y="41007"/>
                </a:cubicBezTo>
                <a:cubicBezTo>
                  <a:pt x="4246846" y="-91819"/>
                  <a:pt x="6316130" y="73165"/>
                  <a:pt x="5875708" y="905073"/>
                </a:cubicBezTo>
                <a:cubicBezTo>
                  <a:pt x="5435286" y="1736981"/>
                  <a:pt x="1609906" y="4902427"/>
                  <a:pt x="682923" y="5032456"/>
                </a:cubicBezTo>
                <a:cubicBezTo>
                  <a:pt x="-244060" y="5162485"/>
                  <a:pt x="-93059" y="2533935"/>
                  <a:pt x="347363" y="1702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E576BD7-B9C7-4738-93D3-DFA82187B4E6}"/>
              </a:ext>
            </a:extLst>
          </p:cNvPr>
          <p:cNvSpPr/>
          <p:nvPr/>
        </p:nvSpPr>
        <p:spPr>
          <a:xfrm rot="1556313">
            <a:off x="4901189" y="614554"/>
            <a:ext cx="4848237" cy="5175676"/>
          </a:xfrm>
          <a:custGeom>
            <a:avLst/>
            <a:gdLst>
              <a:gd name="connsiteX0" fmla="*/ 2378422 w 4848237"/>
              <a:gd name="connsiteY0" fmla="*/ 445017 h 6919642"/>
              <a:gd name="connsiteX1" fmla="*/ 2592067 w 4848237"/>
              <a:gd name="connsiteY1" fmla="*/ 419379 h 6919642"/>
              <a:gd name="connsiteX2" fmla="*/ 626534 w 4848237"/>
              <a:gd name="connsiteY2" fmla="*/ 3436045 h 6919642"/>
              <a:gd name="connsiteX3" fmla="*/ 28329 w 4848237"/>
              <a:gd name="connsiteY3" fmla="*/ 4487177 h 6919642"/>
              <a:gd name="connsiteX4" fmla="*/ 361615 w 4848237"/>
              <a:gd name="connsiteY4" fmla="*/ 5196478 h 6919642"/>
              <a:gd name="connsiteX5" fmla="*/ 2592067 w 4848237"/>
              <a:gd name="connsiteY5" fmla="*/ 6085241 h 6919642"/>
              <a:gd name="connsiteX6" fmla="*/ 4848157 w 4848237"/>
              <a:gd name="connsiteY6" fmla="*/ 6563805 h 6919642"/>
              <a:gd name="connsiteX7" fmla="*/ 2515155 w 4848237"/>
              <a:gd name="connsiteY7" fmla="*/ 453562 h 6919642"/>
              <a:gd name="connsiteX8" fmla="*/ 2378422 w 4848237"/>
              <a:gd name="connsiteY8" fmla="*/ 445017 h 691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8237" h="6919642">
                <a:moveTo>
                  <a:pt x="2378422" y="445017"/>
                </a:moveTo>
                <a:cubicBezTo>
                  <a:pt x="2391241" y="439320"/>
                  <a:pt x="2884048" y="-79126"/>
                  <a:pt x="2592067" y="419379"/>
                </a:cubicBezTo>
                <a:cubicBezTo>
                  <a:pt x="2300086" y="917884"/>
                  <a:pt x="1053824" y="2758079"/>
                  <a:pt x="626534" y="3436045"/>
                </a:cubicBezTo>
                <a:cubicBezTo>
                  <a:pt x="199244" y="4114011"/>
                  <a:pt x="72482" y="4193772"/>
                  <a:pt x="28329" y="4487177"/>
                </a:cubicBezTo>
                <a:cubicBezTo>
                  <a:pt x="-15824" y="4780582"/>
                  <a:pt x="-65675" y="4930134"/>
                  <a:pt x="361615" y="5196478"/>
                </a:cubicBezTo>
                <a:cubicBezTo>
                  <a:pt x="788905" y="5462822"/>
                  <a:pt x="1844310" y="5857353"/>
                  <a:pt x="2592067" y="6085241"/>
                </a:cubicBezTo>
                <a:cubicBezTo>
                  <a:pt x="3339824" y="6313129"/>
                  <a:pt x="4860976" y="7502418"/>
                  <a:pt x="4848157" y="6563805"/>
                </a:cubicBezTo>
                <a:cubicBezTo>
                  <a:pt x="4835338" y="5625192"/>
                  <a:pt x="2926777" y="1471936"/>
                  <a:pt x="2515155" y="453562"/>
                </a:cubicBezTo>
                <a:cubicBezTo>
                  <a:pt x="2103533" y="-564812"/>
                  <a:pt x="2365603" y="450714"/>
                  <a:pt x="2378422" y="445017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EEA79A-A5B2-44FE-92DD-ED35E532A916}"/>
              </a:ext>
            </a:extLst>
          </p:cNvPr>
          <p:cNvSpPr/>
          <p:nvPr/>
        </p:nvSpPr>
        <p:spPr>
          <a:xfrm>
            <a:off x="3772221" y="2342146"/>
            <a:ext cx="2860146" cy="1959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72B29D-6940-464F-A84D-474DF83DB8AE}"/>
              </a:ext>
            </a:extLst>
          </p:cNvPr>
          <p:cNvGrpSpPr/>
          <p:nvPr/>
        </p:nvGrpSpPr>
        <p:grpSpPr>
          <a:xfrm>
            <a:off x="3820345" y="2069789"/>
            <a:ext cx="2812023" cy="2069736"/>
            <a:chOff x="3205336" y="1876926"/>
            <a:chExt cx="1117601" cy="7857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2C0CE1-0F7F-462C-A190-7FAF26144DE2}"/>
                </a:ext>
              </a:extLst>
            </p:cNvPr>
            <p:cNvSpPr txBox="1"/>
            <p:nvPr/>
          </p:nvSpPr>
          <p:spPr>
            <a:xfrm>
              <a:off x="3224463" y="1876926"/>
              <a:ext cx="1098474" cy="54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600" b="1" dirty="0">
                  <a:solidFill>
                    <a:srgbClr val="FFC000"/>
                  </a:solidFill>
                </a:rPr>
                <a:t>R U 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E8704C-2F82-41B9-9CA1-F440972126FC}"/>
                </a:ext>
              </a:extLst>
            </p:cNvPr>
            <p:cNvSpPr txBox="1"/>
            <p:nvPr/>
          </p:nvSpPr>
          <p:spPr>
            <a:xfrm flipV="1">
              <a:off x="3205336" y="2220751"/>
              <a:ext cx="1098474" cy="441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900" b="1" dirty="0">
                  <a:solidFill>
                    <a:srgbClr val="FFC000"/>
                  </a:solidFill>
                </a:rPr>
                <a:t>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37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EEA79A-A5B2-44FE-92DD-ED35E532A916}"/>
              </a:ext>
            </a:extLst>
          </p:cNvPr>
          <p:cNvSpPr/>
          <p:nvPr/>
        </p:nvSpPr>
        <p:spPr>
          <a:xfrm>
            <a:off x="3772221" y="2342146"/>
            <a:ext cx="2860146" cy="1959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McCabe, Lucas H.</dc:creator>
  <cp:lastModifiedBy>McCabe, Lucas H.</cp:lastModifiedBy>
  <cp:revision>4</cp:revision>
  <dcterms:created xsi:type="dcterms:W3CDTF">2021-03-07T17:53:42Z</dcterms:created>
  <dcterms:modified xsi:type="dcterms:W3CDTF">2021-03-09T02:07:53Z</dcterms:modified>
</cp:coreProperties>
</file>