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AD133-2B8B-486D-A902-BF5326C00DFA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28732-31A0-4B38-B992-FD30D3D56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43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 QUI A </a:t>
            </a:r>
            <a:r>
              <a:rPr lang="fr-FR" smtClean="0"/>
              <a:t>: HELOISE</a:t>
            </a:r>
            <a:endParaRPr lang="fr-FR" dirty="0" smtClean="0"/>
          </a:p>
          <a:p>
            <a:r>
              <a:rPr lang="fr-FR" dirty="0" smtClean="0"/>
              <a:t>CE QUI N’A PAS : MAXIME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28732-31A0-4B38-B992-FD30D3D56DD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255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CULTY</a:t>
            </a:r>
            <a:r>
              <a:rPr lang="fr-FR" baseline="0" dirty="0" smtClean="0"/>
              <a:t> ALEXANDRE !m!!!!!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28732-31A0-4B38-B992-FD30D3D56DD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48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CA67C81-88C2-4609-B0DE-AA887F1C38AC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C4D5681-1697-4CCF-9F53-BDA1BC475C2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7C81-88C2-4609-B0DE-AA887F1C38AC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5681-1697-4CCF-9F53-BDA1BC475C2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7C81-88C2-4609-B0DE-AA887F1C38AC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5681-1697-4CCF-9F53-BDA1BC475C2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CA67C81-88C2-4609-B0DE-AA887F1C38AC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C4D5681-1697-4CCF-9F53-BDA1BC475C2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CA67C81-88C2-4609-B0DE-AA887F1C38AC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C4D5681-1697-4CCF-9F53-BDA1BC475C2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7C81-88C2-4609-B0DE-AA887F1C38AC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5681-1697-4CCF-9F53-BDA1BC475C2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7C81-88C2-4609-B0DE-AA887F1C38AC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5681-1697-4CCF-9F53-BDA1BC475C2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CA67C81-88C2-4609-B0DE-AA887F1C38AC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C4D5681-1697-4CCF-9F53-BDA1BC475C2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7C81-88C2-4609-B0DE-AA887F1C38AC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5681-1697-4CCF-9F53-BDA1BC475C2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CA67C81-88C2-4609-B0DE-AA887F1C38AC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C4D5681-1697-4CCF-9F53-BDA1BC475C2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CA67C81-88C2-4609-B0DE-AA887F1C38AC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C4D5681-1697-4CCF-9F53-BDA1BC475C2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CA67C81-88C2-4609-B0DE-AA887F1C38AC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C4D5681-1697-4CCF-9F53-BDA1BC475C2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Tuteuré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Fernandes </a:t>
            </a:r>
            <a:r>
              <a:rPr lang="fr-FR" dirty="0" smtClean="0"/>
              <a:t>Héloïse – </a:t>
            </a:r>
            <a:r>
              <a:rPr lang="fr-FR" dirty="0" err="1" smtClean="0"/>
              <a:t>Culty</a:t>
            </a:r>
            <a:r>
              <a:rPr lang="fr-FR" dirty="0" smtClean="0"/>
              <a:t> </a:t>
            </a:r>
            <a:r>
              <a:rPr lang="fr-FR" dirty="0"/>
              <a:t>Alexandre </a:t>
            </a:r>
            <a:r>
              <a:rPr lang="fr-FR" dirty="0" smtClean="0"/>
              <a:t>– </a:t>
            </a:r>
            <a:r>
              <a:rPr lang="fr-FR" dirty="0" err="1" smtClean="0"/>
              <a:t>Prinsac</a:t>
            </a:r>
            <a:r>
              <a:rPr lang="fr-FR" dirty="0" smtClean="0"/>
              <a:t> Nathan – Mirande Lucas – Chevalier Maxime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319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 du projet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Ce qui a été réalisé</a:t>
            </a:r>
          </a:p>
          <a:p>
            <a:endParaRPr lang="fr-FR" dirty="0"/>
          </a:p>
          <a:p>
            <a:pPr lvl="1"/>
            <a:r>
              <a:rPr lang="fr-FR" dirty="0" smtClean="0"/>
              <a:t>Le jeu en version console (sans les scores)</a:t>
            </a:r>
          </a:p>
          <a:p>
            <a:pPr lvl="1"/>
            <a:r>
              <a:rPr lang="fr-FR" dirty="0" smtClean="0"/>
              <a:t>Une partie de l’IHM</a:t>
            </a:r>
          </a:p>
          <a:p>
            <a:pPr lvl="2"/>
            <a:r>
              <a:rPr lang="fr-FR" dirty="0" smtClean="0"/>
              <a:t>Poser les tour</a:t>
            </a:r>
          </a:p>
          <a:p>
            <a:pPr lvl="2"/>
            <a:r>
              <a:rPr lang="fr-FR" dirty="0" smtClean="0"/>
              <a:t>Affichage de la carte</a:t>
            </a:r>
          </a:p>
          <a:p>
            <a:pPr lvl="2"/>
            <a:r>
              <a:rPr lang="fr-FR" dirty="0" smtClean="0"/>
              <a:t>Menu principal</a:t>
            </a:r>
          </a:p>
          <a:p>
            <a:pPr lvl="2"/>
            <a:endParaRPr lang="fr-FR" dirty="0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fr-FR" dirty="0" smtClean="0"/>
              <a:t>Ce qui n’a pas été réalisé</a:t>
            </a:r>
          </a:p>
          <a:p>
            <a:endParaRPr lang="fr-FR" dirty="0"/>
          </a:p>
          <a:p>
            <a:pPr lvl="1"/>
            <a:r>
              <a:rPr lang="fr-FR" dirty="0" smtClean="0"/>
              <a:t>Problème du lancement de vague dans </a:t>
            </a:r>
            <a:r>
              <a:rPr lang="fr-FR" dirty="0" smtClean="0"/>
              <a:t>l’IHM</a:t>
            </a:r>
            <a:endParaRPr lang="fr-FR" dirty="0" smtClean="0"/>
          </a:p>
          <a:p>
            <a:pPr lvl="1"/>
            <a:r>
              <a:rPr lang="fr-FR" dirty="0" smtClean="0"/>
              <a:t>Options</a:t>
            </a:r>
          </a:p>
          <a:p>
            <a:pPr lvl="1"/>
            <a:r>
              <a:rPr lang="fr-FR" dirty="0" smtClean="0"/>
              <a:t>Respect du diagramme de Classe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73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2411760" y="2348880"/>
            <a:ext cx="7467600" cy="1143000"/>
          </a:xfrm>
        </p:spPr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124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</TotalTime>
  <Words>85</Words>
  <Application>Microsoft Office PowerPoint</Application>
  <PresentationFormat>Affichage à l'écran (4:3)</PresentationFormat>
  <Paragraphs>21</Paragraphs>
  <Slides>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Oriel</vt:lpstr>
      <vt:lpstr>Projet Tuteuré </vt:lpstr>
      <vt:lpstr>Avancement du projet </vt:lpstr>
      <vt:lpstr>Démonstration</vt:lpstr>
    </vt:vector>
  </TitlesOfParts>
  <Company>IUT de Valence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Tuteuré </dc:title>
  <dc:creator>Utilisateur</dc:creator>
  <cp:lastModifiedBy>Alexandre Culty</cp:lastModifiedBy>
  <cp:revision>2</cp:revision>
  <dcterms:created xsi:type="dcterms:W3CDTF">2014-06-11T14:41:40Z</dcterms:created>
  <dcterms:modified xsi:type="dcterms:W3CDTF">2014-06-11T15:25:10Z</dcterms:modified>
</cp:coreProperties>
</file>