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8658C-FF93-476E-BE88-1241F2E4508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F254F-CFC3-441B-9C00-4215EFD59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1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8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7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4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20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12AE-60A9-4B83-9314-C799E28FD2E5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0259-2CFA-4F42-9976-0E3AF9B44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92700"/>
            <a:ext cx="12192000" cy="1765300"/>
          </a:xfrm>
          <a:solidFill>
            <a:srgbClr val="7030A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33500" y="482600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Medinadev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0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4762500"/>
            <a:ext cx="12192000" cy="2095500"/>
          </a:xfrm>
          <a:solidFill>
            <a:srgbClr val="7030A0"/>
          </a:solidFill>
        </p:spPr>
        <p:txBody>
          <a:bodyPr/>
          <a:lstStyle/>
          <a:p>
            <a:r>
              <a:rPr lang="pt-BR" u="sng" dirty="0" smtClean="0"/>
              <a:t>	</a:t>
            </a:r>
            <a:endParaRPr lang="pt-BR" u="sng" dirty="0"/>
          </a:p>
        </p:txBody>
      </p:sp>
      <p:pic>
        <p:nvPicPr>
          <p:cNvPr id="2050" name="Picture 2" descr="Resultado de imagem para ico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75" y="492760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366375" y="4953000"/>
            <a:ext cx="17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@</a:t>
            </a:r>
            <a:r>
              <a:rPr lang="pt-BR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eumedinadev</a:t>
            </a:r>
            <a:endParaRPr lang="pt-BR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2052" name="Picture 4" descr="Resultado de imagem para ico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22" y="5560993"/>
            <a:ext cx="481528" cy="4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Medina Cavalcanti</dc:creator>
  <cp:lastModifiedBy>Lucas Medina Cavalcanti</cp:lastModifiedBy>
  <cp:revision>3</cp:revision>
  <dcterms:created xsi:type="dcterms:W3CDTF">2020-02-07T19:44:52Z</dcterms:created>
  <dcterms:modified xsi:type="dcterms:W3CDTF">2020-02-07T19:57:50Z</dcterms:modified>
</cp:coreProperties>
</file>