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00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1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2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98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26F5-5A52-46C7-9DBB-7376F0227F18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DFDC-9E81-4AF3-BC3D-1B392E50A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Medina Cavalcanti</dc:creator>
  <cp:lastModifiedBy>Lucas Medina Cavalcanti</cp:lastModifiedBy>
  <cp:revision>1</cp:revision>
  <dcterms:created xsi:type="dcterms:W3CDTF">2020-02-04T15:31:05Z</dcterms:created>
  <dcterms:modified xsi:type="dcterms:W3CDTF">2020-02-04T15:32:07Z</dcterms:modified>
</cp:coreProperties>
</file>