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9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94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45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05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3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83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11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39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1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17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96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6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26F5-5A52-46C7-9DBB-7376F0227F18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2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/>
          <p:cNvCxnSpPr/>
          <p:nvPr/>
        </p:nvCxnSpPr>
        <p:spPr>
          <a:xfrm flipV="1">
            <a:off x="2351315" y="1509486"/>
            <a:ext cx="6705599" cy="2902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luxograma: Conector 22"/>
          <p:cNvSpPr/>
          <p:nvPr/>
        </p:nvSpPr>
        <p:spPr>
          <a:xfrm>
            <a:off x="3338286" y="1001486"/>
            <a:ext cx="957943" cy="101600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1002">
            <a:schemeClr val="lt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cxnSp>
        <p:nvCxnSpPr>
          <p:cNvPr id="24" name="Conector reto 23"/>
          <p:cNvCxnSpPr/>
          <p:nvPr/>
        </p:nvCxnSpPr>
        <p:spPr>
          <a:xfrm flipV="1">
            <a:off x="2351315" y="5319485"/>
            <a:ext cx="6705599" cy="2902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Fluxograma: Conector 26"/>
          <p:cNvSpPr/>
          <p:nvPr/>
        </p:nvSpPr>
        <p:spPr>
          <a:xfrm>
            <a:off x="3338285" y="4840513"/>
            <a:ext cx="957943" cy="101600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1002">
            <a:schemeClr val="lt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Arial Narrow" panose="020B0606020202030204" pitchFamily="34" charset="0"/>
              </a:rPr>
              <a:t>name</a:t>
            </a:r>
            <a:endParaRPr lang="pt-BR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6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/>
          <p:cNvSpPr/>
          <p:nvPr/>
        </p:nvSpPr>
        <p:spPr>
          <a:xfrm>
            <a:off x="3354776" y="1943596"/>
            <a:ext cx="700644" cy="617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/>
          <p:cNvSpPr/>
          <p:nvPr/>
        </p:nvSpPr>
        <p:spPr>
          <a:xfrm>
            <a:off x="4570019" y="1943596"/>
            <a:ext cx="700644" cy="617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/>
          <p:cNvSpPr/>
          <p:nvPr/>
        </p:nvSpPr>
        <p:spPr>
          <a:xfrm>
            <a:off x="6135584" y="1945575"/>
            <a:ext cx="700644" cy="617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/>
          <p:cNvSpPr/>
          <p:nvPr/>
        </p:nvSpPr>
        <p:spPr>
          <a:xfrm>
            <a:off x="7831775" y="1945575"/>
            <a:ext cx="700644" cy="617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2572986" y="2208810"/>
            <a:ext cx="7125195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Conector 11"/>
          <p:cNvSpPr/>
          <p:nvPr/>
        </p:nvSpPr>
        <p:spPr>
          <a:xfrm>
            <a:off x="3354776" y="3485408"/>
            <a:ext cx="700644" cy="617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4570019" y="3485408"/>
            <a:ext cx="700644" cy="617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6135584" y="3487387"/>
            <a:ext cx="700644" cy="617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7831775" y="3487387"/>
            <a:ext cx="700644" cy="617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2572986" y="3750622"/>
            <a:ext cx="7125195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Medina Cavalcanti</dc:creator>
  <cp:lastModifiedBy>Lucas Medina Cavalcanti</cp:lastModifiedBy>
  <cp:revision>5</cp:revision>
  <dcterms:created xsi:type="dcterms:W3CDTF">2020-02-04T15:31:05Z</dcterms:created>
  <dcterms:modified xsi:type="dcterms:W3CDTF">2020-02-07T19:16:18Z</dcterms:modified>
</cp:coreProperties>
</file>