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9"/>
  </p:notesMasterIdLst>
  <p:sldIdLst>
    <p:sldId id="260" r:id="rId2"/>
    <p:sldId id="261" r:id="rId3"/>
    <p:sldId id="262" r:id="rId4"/>
    <p:sldId id="474" r:id="rId5"/>
    <p:sldId id="362" r:id="rId6"/>
    <p:sldId id="363" r:id="rId7"/>
    <p:sldId id="364" r:id="rId8"/>
    <p:sldId id="365" r:id="rId9"/>
    <p:sldId id="263" r:id="rId10"/>
    <p:sldId id="314" r:id="rId11"/>
    <p:sldId id="366" r:id="rId12"/>
    <p:sldId id="264" r:id="rId13"/>
    <p:sldId id="367" r:id="rId14"/>
    <p:sldId id="577" r:id="rId15"/>
    <p:sldId id="266" r:id="rId16"/>
    <p:sldId id="368" r:id="rId17"/>
    <p:sldId id="267" r:id="rId18"/>
    <p:sldId id="310" r:id="rId19"/>
    <p:sldId id="268" r:id="rId20"/>
    <p:sldId id="269" r:id="rId21"/>
    <p:sldId id="348" r:id="rId22"/>
    <p:sldId id="318" r:id="rId23"/>
    <p:sldId id="315" r:id="rId24"/>
    <p:sldId id="270" r:id="rId25"/>
    <p:sldId id="329" r:id="rId26"/>
    <p:sldId id="369" r:id="rId27"/>
    <p:sldId id="271" r:id="rId28"/>
    <p:sldId id="370" r:id="rId29"/>
    <p:sldId id="313" r:id="rId30"/>
    <p:sldId id="272" r:id="rId31"/>
    <p:sldId id="575" r:id="rId32"/>
    <p:sldId id="574" r:id="rId33"/>
    <p:sldId id="373" r:id="rId34"/>
    <p:sldId id="355" r:id="rId35"/>
    <p:sldId id="273" r:id="rId36"/>
    <p:sldId id="274" r:id="rId37"/>
    <p:sldId id="275" r:id="rId38"/>
    <p:sldId id="342" r:id="rId39"/>
    <p:sldId id="276" r:id="rId40"/>
    <p:sldId id="277" r:id="rId41"/>
    <p:sldId id="576" r:id="rId42"/>
    <p:sldId id="316" r:id="rId43"/>
    <p:sldId id="376" r:id="rId44"/>
    <p:sldId id="377" r:id="rId45"/>
    <p:sldId id="278" r:id="rId46"/>
    <p:sldId id="357" r:id="rId47"/>
    <p:sldId id="378" r:id="rId48"/>
    <p:sldId id="328" r:id="rId49"/>
    <p:sldId id="379" r:id="rId50"/>
    <p:sldId id="331" r:id="rId51"/>
    <p:sldId id="279" r:id="rId52"/>
    <p:sldId id="380" r:id="rId53"/>
    <p:sldId id="280" r:id="rId54"/>
    <p:sldId id="601" r:id="rId55"/>
    <p:sldId id="382" r:id="rId56"/>
    <p:sldId id="349" r:id="rId57"/>
    <p:sldId id="383" r:id="rId58"/>
    <p:sldId id="350" r:id="rId59"/>
    <p:sldId id="426" r:id="rId60"/>
    <p:sldId id="332" r:id="rId61"/>
    <p:sldId id="321" r:id="rId62"/>
    <p:sldId id="384" r:id="rId63"/>
    <p:sldId id="385" r:id="rId64"/>
    <p:sldId id="573" r:id="rId65"/>
    <p:sldId id="578" r:id="rId66"/>
    <p:sldId id="333" r:id="rId67"/>
    <p:sldId id="387" r:id="rId68"/>
    <p:sldId id="330" r:id="rId69"/>
    <p:sldId id="352" r:id="rId70"/>
    <p:sldId id="388" r:id="rId71"/>
    <p:sldId id="389" r:id="rId72"/>
    <p:sldId id="390" r:id="rId73"/>
    <p:sldId id="281" r:id="rId74"/>
    <p:sldId id="391" r:id="rId75"/>
    <p:sldId id="392" r:id="rId76"/>
    <p:sldId id="282" r:id="rId77"/>
    <p:sldId id="325" r:id="rId78"/>
    <p:sldId id="393" r:id="rId79"/>
    <p:sldId id="394" r:id="rId80"/>
    <p:sldId id="395" r:id="rId81"/>
    <p:sldId id="396" r:id="rId82"/>
    <p:sldId id="397" r:id="rId83"/>
    <p:sldId id="283" r:id="rId84"/>
    <p:sldId id="398" r:id="rId85"/>
    <p:sldId id="572" r:id="rId86"/>
    <p:sldId id="402" r:id="rId87"/>
    <p:sldId id="284" r:id="rId88"/>
    <p:sldId id="401" r:id="rId89"/>
    <p:sldId id="403" r:id="rId90"/>
    <p:sldId id="404" r:id="rId91"/>
    <p:sldId id="405" r:id="rId92"/>
    <p:sldId id="406" r:id="rId93"/>
    <p:sldId id="407" r:id="rId94"/>
    <p:sldId id="408" r:id="rId95"/>
    <p:sldId id="542" r:id="rId96"/>
    <p:sldId id="597" r:id="rId97"/>
    <p:sldId id="285" r:id="rId98"/>
    <p:sldId id="334" r:id="rId99"/>
    <p:sldId id="579" r:id="rId100"/>
    <p:sldId id="287" r:id="rId101"/>
    <p:sldId id="288" r:id="rId102"/>
    <p:sldId id="311" r:id="rId103"/>
    <p:sldId id="344" r:id="rId104"/>
    <p:sldId id="411" r:id="rId105"/>
    <p:sldId id="598" r:id="rId106"/>
    <p:sldId id="412" r:id="rId107"/>
    <p:sldId id="319" r:id="rId108"/>
    <p:sldId id="289" r:id="rId109"/>
    <p:sldId id="337" r:id="rId110"/>
    <p:sldId id="290" r:id="rId111"/>
    <p:sldId id="327" r:id="rId112"/>
    <p:sldId id="291" r:id="rId113"/>
    <p:sldId id="354" r:id="rId114"/>
    <p:sldId id="292" r:id="rId115"/>
    <p:sldId id="293" r:id="rId116"/>
    <p:sldId id="581" r:id="rId117"/>
    <p:sldId id="294" r:id="rId118"/>
    <p:sldId id="414" r:id="rId119"/>
    <p:sldId id="415" r:id="rId120"/>
    <p:sldId id="324" r:id="rId121"/>
    <p:sldId id="326" r:id="rId122"/>
    <p:sldId id="416" r:id="rId123"/>
    <p:sldId id="592" r:id="rId124"/>
    <p:sldId id="418" r:id="rId125"/>
    <p:sldId id="295" r:id="rId126"/>
    <p:sldId id="296" r:id="rId127"/>
    <p:sldId id="599" r:id="rId128"/>
    <p:sldId id="346" r:id="rId129"/>
    <p:sldId id="322" r:id="rId130"/>
    <p:sldId id="600" r:id="rId131"/>
    <p:sldId id="358" r:id="rId132"/>
    <p:sldId id="580" r:id="rId133"/>
    <p:sldId id="323" r:id="rId134"/>
    <p:sldId id="297" r:id="rId135"/>
    <p:sldId id="356" r:id="rId136"/>
    <p:sldId id="339" r:id="rId137"/>
    <p:sldId id="298" r:id="rId138"/>
    <p:sldId id="421" r:id="rId139"/>
    <p:sldId id="353" r:id="rId140"/>
    <p:sldId id="312" r:id="rId141"/>
    <p:sldId id="317" r:id="rId142"/>
    <p:sldId id="551" r:id="rId143"/>
    <p:sldId id="596" r:id="rId144"/>
    <p:sldId id="340" r:id="rId145"/>
    <p:sldId id="594" r:id="rId146"/>
    <p:sldId id="425" r:id="rId147"/>
    <p:sldId id="590" r:id="rId148"/>
    <p:sldId id="338" r:id="rId149"/>
    <p:sldId id="299" r:id="rId150"/>
    <p:sldId id="300" r:id="rId151"/>
    <p:sldId id="450" r:id="rId152"/>
    <p:sldId id="591" r:id="rId153"/>
    <p:sldId id="476" r:id="rId154"/>
    <p:sldId id="452" r:id="rId155"/>
    <p:sldId id="345" r:id="rId156"/>
    <p:sldId id="453" r:id="rId157"/>
    <p:sldId id="436" r:id="rId158"/>
    <p:sldId id="602" r:id="rId159"/>
    <p:sldId id="632" r:id="rId160"/>
    <p:sldId id="633" r:id="rId161"/>
    <p:sldId id="634" r:id="rId162"/>
    <p:sldId id="635" r:id="rId163"/>
    <p:sldId id="636" r:id="rId164"/>
    <p:sldId id="637" r:id="rId165"/>
    <p:sldId id="638" r:id="rId166"/>
    <p:sldId id="639" r:id="rId167"/>
    <p:sldId id="640" r:id="rId168"/>
    <p:sldId id="641" r:id="rId169"/>
    <p:sldId id="642" r:id="rId170"/>
    <p:sldId id="643" r:id="rId171"/>
    <p:sldId id="644" r:id="rId172"/>
    <p:sldId id="645" r:id="rId173"/>
    <p:sldId id="646" r:id="rId174"/>
    <p:sldId id="647" r:id="rId175"/>
    <p:sldId id="648" r:id="rId176"/>
    <p:sldId id="649" r:id="rId177"/>
    <p:sldId id="650" r:id="rId178"/>
    <p:sldId id="651" r:id="rId179"/>
    <p:sldId id="652" r:id="rId180"/>
    <p:sldId id="653" r:id="rId181"/>
    <p:sldId id="654" r:id="rId182"/>
    <p:sldId id="655" r:id="rId183"/>
    <p:sldId id="656" r:id="rId184"/>
    <p:sldId id="657" r:id="rId185"/>
    <p:sldId id="658" r:id="rId186"/>
    <p:sldId id="659" r:id="rId187"/>
    <p:sldId id="660" r:id="rId188"/>
    <p:sldId id="485" r:id="rId189"/>
    <p:sldId id="486" r:id="rId190"/>
    <p:sldId id="487" r:id="rId191"/>
    <p:sldId id="488" r:id="rId192"/>
    <p:sldId id="489" r:id="rId193"/>
    <p:sldId id="490" r:id="rId194"/>
    <p:sldId id="491" r:id="rId195"/>
    <p:sldId id="492" r:id="rId196"/>
    <p:sldId id="493" r:id="rId197"/>
    <p:sldId id="494" r:id="rId198"/>
    <p:sldId id="495" r:id="rId199"/>
    <p:sldId id="496" r:id="rId200"/>
    <p:sldId id="497" r:id="rId201"/>
    <p:sldId id="498" r:id="rId202"/>
    <p:sldId id="499" r:id="rId203"/>
    <p:sldId id="500" r:id="rId204"/>
    <p:sldId id="501" r:id="rId205"/>
    <p:sldId id="502" r:id="rId206"/>
    <p:sldId id="503" r:id="rId207"/>
    <p:sldId id="504" r:id="rId208"/>
    <p:sldId id="538" r:id="rId209"/>
    <p:sldId id="505" r:id="rId210"/>
    <p:sldId id="506" r:id="rId211"/>
    <p:sldId id="539" r:id="rId212"/>
    <p:sldId id="507" r:id="rId213"/>
    <p:sldId id="508" r:id="rId214"/>
    <p:sldId id="509" r:id="rId215"/>
    <p:sldId id="510" r:id="rId216"/>
    <p:sldId id="511" r:id="rId217"/>
    <p:sldId id="512" r:id="rId218"/>
    <p:sldId id="513" r:id="rId219"/>
    <p:sldId id="514" r:id="rId220"/>
    <p:sldId id="515" r:id="rId221"/>
    <p:sldId id="516" r:id="rId222"/>
    <p:sldId id="517" r:id="rId223"/>
    <p:sldId id="519" r:id="rId224"/>
    <p:sldId id="661" r:id="rId225"/>
    <p:sldId id="664" r:id="rId226"/>
    <p:sldId id="665" r:id="rId227"/>
    <p:sldId id="666" r:id="rId228"/>
    <p:sldId id="667" r:id="rId229"/>
    <p:sldId id="662" r:id="rId230"/>
    <p:sldId id="524" r:id="rId231"/>
    <p:sldId id="525" r:id="rId232"/>
    <p:sldId id="526" r:id="rId233"/>
    <p:sldId id="527" r:id="rId234"/>
    <p:sldId id="528" r:id="rId235"/>
    <p:sldId id="529" r:id="rId236"/>
    <p:sldId id="530" r:id="rId237"/>
    <p:sldId id="537" r:id="rId2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15" autoAdjust="0"/>
  </p:normalViewPr>
  <p:slideViewPr>
    <p:cSldViewPr>
      <p:cViewPr varScale="1">
        <p:scale>
          <a:sx n="70" d="100"/>
          <a:sy n="70" d="100"/>
        </p:scale>
        <p:origin x="912" y="72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14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CB50DF19-B146-4C5F-A493-97E51879503A}" type="datetimeFigureOut">
              <a:rPr lang="en-US"/>
              <a:pPr>
                <a:defRPr/>
              </a:pPr>
              <a:t>11/8/2015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en-U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D71E424-9F26-47D3-8F1E-22330193DDF9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0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8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5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7808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7364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58656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724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348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81407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59126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32339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096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5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1603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24612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3236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627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43284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8785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61176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0156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8823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6094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09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2484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00722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7389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79592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994738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5581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1228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4747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187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646418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61408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953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14382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7425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97578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80020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6450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0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4420F2-CDCC-4E7B-ACB6-3E5FE5635936}" type="slidenum">
              <a:rPr lang="en-US" smtClean="0"/>
              <a:pPr>
                <a:spcBef>
                  <a:spcPct val="0"/>
                </a:spcBef>
              </a:pPr>
              <a:t>237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946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8EBD7C-2E48-4CA1-AD43-E9D753FE72FF}" type="slidenum">
              <a:rPr lang="en-US" smtClean="0"/>
              <a:pPr>
                <a:spcBef>
                  <a:spcPct val="0"/>
                </a:spcBef>
              </a:pPr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124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2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9361BC-BE35-436A-9870-618AD8E6442D}" type="slidenum">
              <a:rPr lang="en-US" smtClean="0"/>
              <a:pPr>
                <a:spcBef>
                  <a:spcPct val="0"/>
                </a:spcBef>
              </a:pPr>
              <a:t>106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8463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81252" name="Espaço Reservado para Número de Slide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3E2A44A-C864-45DF-B24E-5131D5BF1FE9}" type="slidenum">
              <a:rPr lang="en-US" b="0"/>
              <a:pPr algn="r" eaLnBrk="1" hangingPunct="1">
                <a:spcBef>
                  <a:spcPct val="0"/>
                </a:spcBef>
              </a:pPr>
              <a:t>127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33650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1E424-9F26-47D3-8F1E-22330193DDF9}" type="slidenum">
              <a:rPr lang="en-US" smtClean="0"/>
              <a:pPr>
                <a:defRPr/>
              </a:pPr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1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7178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2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612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12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241550"/>
            <a:ext cx="91440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MEU JESUS, SALVADOR, OUTRO IGUAL NÃO HÁ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TODOS OS DIAS QUERO LOUVAR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AS MARAVILHAS DE TEU AMOR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CONSOLO, ABRIGO, FORÇA E REFÚGIO É O SENHOR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 COM TODO O MEU SER, COM TUDO O QUE SOU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SEMPRE TE ADORAREI</a:t>
            </a:r>
            <a:endParaRPr lang="pt-BR" sz="260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019300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ACLAME AO SENHOR TODA TERRA E CANTEMOS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PODER, MAJESTADE E LOUVORES AO REI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MONTANHAS SE PROSTREM E RUJAM OS MARES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AO SOM DE TEU NOME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ALEGRE TE LOUVO POR TEUS GRANDES FEITOS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FIRMADO ESTAREI, SEMPRE TE AMAREI</a:t>
            </a:r>
          </a:p>
          <a:p>
            <a:pPr algn="ctr">
              <a:lnSpc>
                <a:spcPct val="120000"/>
              </a:lnSpc>
            </a:pPr>
            <a:r>
              <a:rPr lang="pt-BR" sz="2600" dirty="0">
                <a:solidFill>
                  <a:schemeClr val="bg1"/>
                </a:solidFill>
              </a:rPr>
              <a:t>INCOMPARÁVEIS SÃO TUAS PROMESSAS</a:t>
            </a: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ACLAME AO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L001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0" y="2878138"/>
            <a:ext cx="91440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INCOMPARÁVEIS SÃO TUAS PROMESSAS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INCOMPARÁVEIS SÃO TUAS PROMESSAS</a:t>
            </a:r>
          </a:p>
          <a:p>
            <a:pPr algn="ctr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PRA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2" grpId="0" autoUpdateAnimBg="0"/>
      <p:bldP spid="308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1806476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CELEBRAREI A TI, Ó DEUS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COM MEU VIVER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CANTAREI E CONTAREI AS TUAS OBRAS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 POIS POR TUAS MÃOS FORAM CRIADOS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TERRA, CÉU E MAR 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E TODO O SER QUE NELES HÁ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0" y="1412776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AO REI DOS REIS CONSAGRO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TUDO O QUE SOU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DE GRATOS LOUVORES 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TRANSBORDA O MEU CORAÇÃO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A MINHA VIDA EU ENTREGO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NAS TUAS MÃOS MEU SENHOR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PRA TE EXALTAR COM TODO MEU AMOR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50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AO REI DOS REIS CONSAGRO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L010 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2551014"/>
            <a:ext cx="9144000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A HONRA, A GLÓRIA, A FORÇA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E O PODER AO REI JESUS 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E O LOUVOR AO REI JESUS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25" y="2303364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EU TE LOUVAREI 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CONFORME A TUA JUSTIÇA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E CANTAREI LOUVORES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POIS TU ÉS ALTÍSSIMO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938" y="1709639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TODA TERRA CELEBRA A TI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COM CÂNTICOS DE JÚBILO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POIS TU ÉS O DEUS CRIADOR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TODA TERRA CELEBRA A TI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COM CÂNTICOS DE JÚBILO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POIS TU ÉS O DEUS CRIADOR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  <p:bldP spid="37891" grpId="0" autoUpdateAnimBg="0"/>
      <p:bldP spid="37895" grpId="0" autoUpdateAnimBg="0"/>
      <p:bldP spid="2" grpId="0" autoUpdateAnimBg="0"/>
      <p:bldP spid="3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0" y="1414363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EU TE BUSCO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TE PROCURO, Ó DEUS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NO SILÊNCIO TU ESTÁS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EU TE BUSCO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TODA HORA ESPERO EM TI</a:t>
            </a: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REVELA-TE A MIM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CONHECER-TE EU QUERO MAIS</a:t>
            </a:r>
          </a:p>
        </p:txBody>
      </p:sp>
      <p:sp>
        <p:nvSpPr>
          <p:cNvPr id="105475" name="Rectangle 6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EU TE BUSCO</a:t>
            </a:r>
            <a:r>
              <a:rPr lang="pt-BR" sz="32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</a:t>
            </a:r>
            <a:r>
              <a:rPr lang="pt-BR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pt-B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00</a:t>
            </a:r>
            <a:endParaRPr lang="pt-BR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0" y="1412776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PROSSEGUINDO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PARA O ALVO EU VOU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 COROA CONQUISTAR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VOU SEGUINDO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NADA PODE ME IMPEDIR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EU VOU TE SEGUIR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CONHECER-TE EU QUERO MAIS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1557238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SENHOR, TE QUERO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QUERO OUVIR TUA VOZ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SENHOR, TE QUERO MAIS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QUERO TOCAR-TE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FACE EU QUERO VER</a:t>
            </a:r>
            <a:endParaRPr lang="pt-BR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SENHOR, TE QUERO MAIS</a:t>
            </a:r>
            <a:r>
              <a:rPr lang="pt-BR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2" grpId="0" autoUpdateAnimBg="0"/>
      <p:bldP spid="102406" grpId="0"/>
      <p:bldP spid="102406" grpId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2420938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LOUVE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LOUVE E EXALTE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LOUVE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SEU NOME PARA SEMPRE</a:t>
            </a:r>
          </a:p>
        </p:txBody>
      </p:sp>
      <p:sp>
        <p:nvSpPr>
          <p:cNvPr id="106499" name="Rectangle 1030"/>
          <p:cNvSpPr>
            <a:spLocks noChangeArrowheads="1"/>
          </p:cNvSpPr>
          <p:nvPr/>
        </p:nvSpPr>
        <p:spPr bwMode="auto">
          <a:xfrm>
            <a:off x="34925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SANTO, SANTO, SANTO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</a:t>
            </a:r>
            <a:r>
              <a:rPr lang="pt-BR" b="0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1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01</a:t>
            </a:r>
            <a:endParaRPr lang="pt-BR" b="0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Text Box 1032"/>
          <p:cNvSpPr txBox="1">
            <a:spLocks noChangeArrowheads="1"/>
          </p:cNvSpPr>
          <p:nvPr/>
        </p:nvSpPr>
        <p:spPr bwMode="auto">
          <a:xfrm>
            <a:off x="0" y="2741613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 É O SENHOR PODEROSO!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0" y="2574925"/>
            <a:ext cx="9144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DIGNO DE TODA HONRA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DIGNO DE TODA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DE RECEBER TODO O LOUVOR!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  <p:bldP spid="27656" grpId="0"/>
      <p:bldP spid="1034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1989138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 dirty="0">
                <a:solidFill>
                  <a:schemeClr val="bg1"/>
                </a:solidFill>
                <a:cs typeface="Arial" panose="020B0604020202020204" pitchFamily="34" charset="0"/>
              </a:rPr>
              <a:t>VEM, ESTA É A HORA DA </a:t>
            </a:r>
            <a:r>
              <a:rPr lang="pt-PT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ADORAÇÃO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VEM, DAR A ELE TEU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VEM, ASSIM COMO ESTÁS PARA ADORAR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VEM, ASSIM COMO ESTÁS DIANTE DO PAI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VEM</a:t>
            </a:r>
            <a:endParaRPr lang="pt-BR" sz="28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523" name="Rectangle 5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VEM, ESTA É A HORA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L102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0" y="2459038"/>
            <a:ext cx="914400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TODA A LÍNGUA CONFESSARÁ 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TODO O JOELHO SE DOBRARÁ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MAS AQUELE QUE A TI ESCOLHER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O TESOURO MAIOR TERÁ</a:t>
            </a:r>
            <a:r>
              <a:rPr lang="pt-BR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104453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029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REINA EM MIM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L103</a:t>
            </a:r>
          </a:p>
        </p:txBody>
      </p:sp>
      <p:sp>
        <p:nvSpPr>
          <p:cNvPr id="55306" name="Rectangle 1034"/>
          <p:cNvSpPr>
            <a:spLocks noChangeArrowheads="1"/>
          </p:cNvSpPr>
          <p:nvPr/>
        </p:nvSpPr>
        <p:spPr bwMode="auto">
          <a:xfrm>
            <a:off x="36513" y="1669951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SOBRE TODA A TERRA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TU ÉS O REI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SOBRE AS MONTANHAS E O PÔR-DO-SOL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UMA COISA SÓ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MEU DESEJO É: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VEM REINAR DE NOVO EM MIM</a:t>
            </a:r>
          </a:p>
        </p:txBody>
      </p:sp>
      <p:sp>
        <p:nvSpPr>
          <p:cNvPr id="55308" name="Rectangle 1036"/>
          <p:cNvSpPr>
            <a:spLocks noChangeArrowheads="1"/>
          </p:cNvSpPr>
          <p:nvPr/>
        </p:nvSpPr>
        <p:spPr bwMode="auto">
          <a:xfrm>
            <a:off x="36513" y="1412776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SOBRE O MEU PENSAR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TUDO QUE EU FALAR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FAZ-ME REFLETIR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A BELEZA QUE HÁ EM TI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TU ÉS PARA MIM</a:t>
            </a: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MAIS QUE TUDO AQUI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VEM REINAR DE NOVO EM MIM</a:t>
            </a: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0" y="1415951"/>
            <a:ext cx="9144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REINA EM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COM O TEU PODER</a:t>
            </a: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SOBRE A ESCURIDÃO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SOBRE OS SONHOS MEUS</a:t>
            </a: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TU ÉS 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DE TUDO QUE SOU</a:t>
            </a: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PT" sz="2800" i="1" dirty="0">
                <a:solidFill>
                  <a:schemeClr val="bg1"/>
                </a:solidFill>
              </a:rPr>
              <a:t>VEM REINAR EM MIM, SENHOR</a:t>
            </a:r>
            <a:endParaRPr lang="pt-BR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6" grpId="0" autoUpdateAnimBg="0"/>
      <p:bldP spid="55308" grpId="0" autoUpdateAnimBg="0"/>
      <p:bldP spid="105478" grpId="0"/>
      <p:bldP spid="105478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8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TEU NOME É SANTO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L104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231" name="Text Box 1031"/>
          <p:cNvSpPr txBox="1">
            <a:spLocks noChangeArrowheads="1"/>
          </p:cNvSpPr>
          <p:nvPr/>
        </p:nvSpPr>
        <p:spPr bwMode="auto">
          <a:xfrm>
            <a:off x="0" y="2465388"/>
            <a:ext cx="9144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TU ÉS O GRANDE EU SOU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TEU NOME É SANTO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PURO CORDEIRO DE DEUS</a:t>
            </a:r>
          </a:p>
          <a:p>
            <a:pPr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PT" sz="2800">
                <a:solidFill>
                  <a:schemeClr val="bg1"/>
                </a:solidFill>
                <a:cs typeface="Arial" panose="020B0604020202020204" pitchFamily="34" charset="0"/>
              </a:rPr>
              <a:t>TEU NOME É SANTO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2430463"/>
            <a:ext cx="9144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PT" sz="2800">
                <a:solidFill>
                  <a:schemeClr val="bg1"/>
                </a:solidFill>
              </a:rPr>
              <a:t>ÉS PODEROSO SENHOR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>
                <a:solidFill>
                  <a:schemeClr val="bg1"/>
                </a:solidFill>
              </a:rPr>
              <a:t>TEU NOME É SANTO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>
                <a:solidFill>
                  <a:schemeClr val="bg1"/>
                </a:solidFill>
              </a:rPr>
              <a:t>CRISTO, O FILHO DE DEUS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>
                <a:solidFill>
                  <a:schemeClr val="bg1"/>
                </a:solidFill>
              </a:rPr>
              <a:t>TEU NOME É SANTO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0" y="1196975"/>
            <a:ext cx="91440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SÓ EM 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SEGURO ESTOU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E PERDOADO SOU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EM TEU NOME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SÓ EM 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TUDO POSSO SOFRER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E PERMANECER</a:t>
            </a:r>
          </a:p>
          <a:p>
            <a:pPr algn="ctr" eaLnBrk="1" hangingPunct="1">
              <a:lnSpc>
                <a:spcPct val="140000"/>
              </a:lnSpc>
            </a:pPr>
            <a:r>
              <a:rPr lang="pt-PT" sz="2800" i="1">
                <a:solidFill>
                  <a:schemeClr val="bg1"/>
                </a:solidFill>
              </a:rPr>
              <a:t>EM TEU NOME  </a:t>
            </a:r>
            <a:endParaRPr lang="pt-BR" sz="2800" i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utoUpdateAnimBg="0"/>
      <p:bldP spid="106501" grpId="0"/>
      <p:bldP spid="10650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25" y="1462088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JESUS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TEU NOME CANTAREI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JESUS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AO MUNDO MOSTRAREI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JESUS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COM MINHA VIDA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4925" y="1844675"/>
            <a:ext cx="9144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A PAZ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RESPOSTA PARA A VIDA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PALAVRA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PÃO A CADA DIA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VIVEREI EM CRISTO</a:t>
            </a:r>
          </a:p>
        </p:txBody>
      </p:sp>
      <p:sp>
        <p:nvSpPr>
          <p:cNvPr id="19149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NOVO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L105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819275"/>
            <a:ext cx="9144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NOVO CANTO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NOVA MELODIA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SALVAÇÃO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CONSOLO E ALEGRIA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ENCONTREI EM CRISTO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2176463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ESTOU ESCONDIDO EM TI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REFÚGIO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 ABRIGO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 AMIGO, MEU REI</a:t>
            </a:r>
          </a:p>
        </p:txBody>
      </p:sp>
    </p:spTree>
    <p:extLst>
      <p:ext uri="{BB962C8B-B14F-4D97-AF65-F5344CB8AC3E}">
        <p14:creationId xmlns:p14="http://schemas.microsoft.com/office/powerpoint/2010/main" val="291102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33477" grpId="0" autoUpdateAnimBg="0"/>
      <p:bldP spid="2" grpId="0" autoUpdateAnimBg="0"/>
      <p:bldP spid="3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0" y="1124744"/>
            <a:ext cx="9144000" cy="5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CANTO ESTA CANÇÃO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 ENTREGA A TI, JESUS,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O QUE O MUNDO DÁ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DEIXO AOS PÉS DA CRUZ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POR CONHECER A TI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 TEU NOME DAR LOUVOR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SENTIR TUA ALEGRIA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PARTILHANDO TUA DOR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-14288" y="1124744"/>
            <a:ext cx="9144001" cy="5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DOU MEU CORAÇÃO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TUDO O QUE HÁ EM MIM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ENTREGO O MEU VIVER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AMOR A TI, MEU 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 SONHOS RENDO A TI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MEUS DIREITOS DOU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ORGULHO VOU TROCAR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PELA VIDA DO SENHOR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ENTREGA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L106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0" y="1773163"/>
            <a:ext cx="9144000" cy="36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 EU ENTREGO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TUDO A </a:t>
            </a:r>
            <a:r>
              <a:rPr lang="pt-BR" sz="2800" i="1" dirty="0" smtClean="0">
                <a:solidFill>
                  <a:schemeClr val="bg1"/>
                </a:solidFill>
              </a:rPr>
              <a:t>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TUDO </a:t>
            </a:r>
            <a:r>
              <a:rPr lang="pt-BR" sz="2800" i="1" dirty="0">
                <a:solidFill>
                  <a:schemeClr val="bg1"/>
                </a:solidFill>
              </a:rPr>
              <a:t>A 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 EU ENTREGO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TUDO A </a:t>
            </a:r>
            <a:r>
              <a:rPr lang="pt-BR" sz="2800" i="1" dirty="0" smtClean="0">
                <a:solidFill>
                  <a:schemeClr val="bg1"/>
                </a:solidFill>
              </a:rPr>
              <a:t>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TUDO </a:t>
            </a:r>
            <a:r>
              <a:rPr lang="pt-BR" sz="2800" i="1" dirty="0">
                <a:solidFill>
                  <a:schemeClr val="bg1"/>
                </a:solidFill>
              </a:rPr>
              <a:t>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 autoUpdateAnimBg="0"/>
      <p:bldP spid="63491" grpId="0" autoUpdateAnimBg="0"/>
      <p:bldP spid="108550" grpId="0"/>
      <p:bldP spid="108550" grpId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1028"/>
          <p:cNvSpPr txBox="1">
            <a:spLocks noChangeArrowheads="1"/>
          </p:cNvSpPr>
          <p:nvPr/>
        </p:nvSpPr>
        <p:spPr bwMode="auto">
          <a:xfrm>
            <a:off x="0" y="162880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TUDO O QUE TENS FEITO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TUDO O QUE VAIS FAZER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TUAS PROMESSAS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TUDO O QUE ÉS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QUERO TE AGRADECER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TODO O MEU SER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0" y="1332632"/>
            <a:ext cx="9180513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 ME LIBERTAR E SALVAR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 TER MORRIDO EM MEU LUGAR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 TE AGRADEÇO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TE AGRADEÇO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</a:t>
            </a:r>
          </a:p>
        </p:txBody>
      </p:sp>
      <p:sp>
        <p:nvSpPr>
          <p:cNvPr id="113668" name="Rectangle 1027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	POR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TUDO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TENS FEITO</a:t>
            </a:r>
            <a:r>
              <a:rPr lang="pt-BR" sz="1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L107</a:t>
            </a:r>
            <a:endParaRPr lang="pt-BR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3669" name="Text Box 1045"/>
          <p:cNvSpPr txBox="1">
            <a:spLocks noChangeArrowheads="1"/>
          </p:cNvSpPr>
          <p:nvPr/>
        </p:nvSpPr>
        <p:spPr bwMode="auto">
          <a:xfrm>
            <a:off x="0" y="3266400"/>
            <a:ext cx="9144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endParaRPr lang="pt-BR" sz="2800">
              <a:cs typeface="Arial" panose="020B0604020202020204" pitchFamily="34" charset="0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242587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 AGRADEÇO, MEU SENHOR (2X)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9575" grpId="0"/>
      <p:bldP spid="10957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4925" y="1649017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CANTAI PERTO ESTÁ O SENHOR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A ELE UM TEMPLO ERGUEI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DE LOUVOR UM PALÁCIO 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COM GRAÇA UM TRONO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FEITO AO REI DOS REIS</a:t>
            </a:r>
          </a:p>
          <a:p>
            <a:pPr algn="ctr" eaLnBrk="1" hangingPunct="1">
              <a:lnSpc>
                <a:spcPct val="150000"/>
              </a:lnSpc>
            </a:pPr>
            <a:endParaRPr lang="pt-BR" sz="2800" i="1">
              <a:solidFill>
                <a:schemeClr val="bg1"/>
              </a:solidFill>
            </a:endParaRP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CANTAI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L108 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6513" y="233455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HABITA EM MEIO AOS LOUVORES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LOUVORES DOS SANTOS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SIM, DEUS HABITA EM MEIO AOS LOUVORES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LOUVORES DOS SANTOS</a:t>
            </a: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 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35496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VIEMOS AQUI TE ADORAR, Ó SENHOR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COM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MÚSICA E CANTO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ALEGRES ESTAMOS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NOS FEITOS DO PAI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 ELE LOUVAMOS</a:t>
            </a: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6513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CANTAI UMA CANÇÃO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ETERNO É O SEU AMOR 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POIS QUANDO HÁ LOUVOR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DE GLÓRIA SE ENCHE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O TEMPLO DO SENHOR</a:t>
            </a:r>
          </a:p>
          <a:p>
            <a:pPr algn="ctr">
              <a:lnSpc>
                <a:spcPct val="150000"/>
              </a:lnSpc>
            </a:pPr>
            <a:endParaRPr lang="pt-BR" sz="2800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LOUVAI A DEUS AQUI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36513" y="2943265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LOUVAI A DEUS AQUI (2x)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CANTAI 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3" grpId="1"/>
      <p:bldP spid="3" grpId="2"/>
      <p:bldP spid="6153" grpId="0" autoUpdateAnimBg="0"/>
      <p:bldP spid="6157" grpId="0" autoUpdateAnimBg="0"/>
      <p:bldP spid="6159" grpId="0" autoUpdateAnimBg="0"/>
      <p:bldP spid="6159" grpId="1"/>
      <p:bldP spid="6159" grpId="2"/>
      <p:bldP spid="4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9" name="Rectangle 9"/>
          <p:cNvSpPr>
            <a:spLocks noChangeArrowheads="1"/>
          </p:cNvSpPr>
          <p:nvPr/>
        </p:nvSpPr>
        <p:spPr bwMode="auto">
          <a:xfrm>
            <a:off x="0" y="2060848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EU TE LOUVAREI, TE GLORIFICAREI</a:t>
            </a:r>
            <a:b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EU TE LOUVAREI, MEU BOM JESUS</a:t>
            </a:r>
            <a:b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/>
            </a:r>
            <a:b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EU TE LOUVAREI, TE GLORIFICAREI</a:t>
            </a:r>
            <a:b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EU TE LOUVAREI, MEU BOM JESUS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0" y="2157686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CONFIEI EM TI FUI AJUDADO </a:t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>TUA SALVAÇÃO TEM ME ALEGRADO</a:t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>HOJE HÁ GOZO EM MEU CORAÇÃO </a:t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>COM MEU CANTO TE LOUVAREI</a:t>
            </a:r>
            <a:r>
              <a:rPr lang="pt-BR" sz="2800"/>
              <a:t> </a:t>
            </a:r>
          </a:p>
        </p:txBody>
      </p:sp>
      <p:sp>
        <p:nvSpPr>
          <p:cNvPr id="256007" name="Rectangle 7"/>
          <p:cNvSpPr>
            <a:spLocks noChangeArrowheads="1"/>
          </p:cNvSpPr>
          <p:nvPr/>
        </p:nvSpPr>
        <p:spPr bwMode="auto">
          <a:xfrm>
            <a:off x="0" y="2300561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TU ÚNICA RAZÃO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DA MINHA ADORAÇÃO, Ó JESUS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TU ÚNICA ESPERANÇA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ME ALEGRO EM TER, Ó JESUS</a:t>
            </a:r>
          </a:p>
        </p:txBody>
      </p:sp>
      <p:sp>
        <p:nvSpPr>
          <p:cNvPr id="11571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TE LOUVAREI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L109</a:t>
            </a:r>
          </a:p>
        </p:txBody>
      </p:sp>
      <p:sp>
        <p:nvSpPr>
          <p:cNvPr id="256006" name="Rectangle 6"/>
          <p:cNvSpPr>
            <a:spLocks noChangeArrowheads="1"/>
          </p:cNvSpPr>
          <p:nvPr/>
        </p:nvSpPr>
        <p:spPr bwMode="auto">
          <a:xfrm>
            <a:off x="0" y="2833961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TODO TEMPO TE LOUVAREI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TODO TEMPO TE ADORAREI</a:t>
            </a:r>
            <a:r>
              <a:rPr lang="pt-BR" sz="2800" i="1">
                <a:solidFill>
                  <a:schemeClr val="bg1"/>
                </a:solidFill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utoUpdateAnimBg="0"/>
      <p:bldP spid="256009" grpId="1"/>
      <p:bldP spid="111623" grpId="0"/>
      <p:bldP spid="111623" grpId="1"/>
      <p:bldP spid="256007" grpId="0" autoUpdateAnimBg="0"/>
      <p:bldP spid="256007" grpId="1"/>
      <p:bldP spid="25600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0" y="93663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AO ÚNICO QUE É DIGNO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011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0" y="2133600"/>
            <a:ext cx="9144000" cy="340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AO ÚNICO QUE É DIGNO DE RECEBER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 HONRA E A GLÓRIA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 FORÇA E O PODER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AO REI ETERNO, IMORTAL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INVISÍVEL, MAS REAL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 ELE MINISTRAMOS O LOUVOR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4925" y="2492375"/>
            <a:ext cx="9144000" cy="263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COROAMOS A TI, Ó REI JESUS</a:t>
            </a:r>
          </a:p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COROAMOS A TI, Ó REI JESUS</a:t>
            </a:r>
          </a:p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ADORAMOS O TEU NOME</a:t>
            </a:r>
          </a:p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NOS RENDEMOS A TEUS PÉS</a:t>
            </a:r>
          </a:p>
          <a:p>
            <a:pPr algn="ctr"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CONSAGRAMOS TODO NOSSO SER 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/>
      <p:bldP spid="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1028"/>
          <p:cNvSpPr>
            <a:spLocks noChangeArrowheads="1"/>
          </p:cNvSpPr>
          <p:nvPr/>
        </p:nvSpPr>
        <p:spPr bwMode="auto">
          <a:xfrm>
            <a:off x="35496" y="2435867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TODO DIA (TODO DIA)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EU TE BUSCAREI (EU TE BUSCAREI)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TEUS CAMINHOS (TEUS CAMINHOS)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SEMPRE SEGUIREI (SEMPRE SEGUIREI)</a:t>
            </a:r>
          </a:p>
        </p:txBody>
      </p:sp>
      <p:sp>
        <p:nvSpPr>
          <p:cNvPr id="116739" name="Rectangle 1026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 DAREI TODO LOUVOR</a:t>
            </a:r>
            <a:r>
              <a:rPr lang="pt-BR" sz="36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L110</a:t>
            </a:r>
          </a:p>
        </p:txBody>
      </p:sp>
      <p:sp>
        <p:nvSpPr>
          <p:cNvPr id="99333" name="Rectangle 1029"/>
          <p:cNvSpPr>
            <a:spLocks noChangeArrowheads="1"/>
          </p:cNvSpPr>
          <p:nvPr/>
        </p:nvSpPr>
        <p:spPr bwMode="auto">
          <a:xfrm>
            <a:off x="0" y="2471581"/>
            <a:ext cx="9180512" cy="2397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700" dirty="0">
                <a:solidFill>
                  <a:schemeClr val="bg1"/>
                </a:solidFill>
              </a:rPr>
              <a:t>O TEU TRONO (O TEU TRONO)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EU QUERO CONTEMPLAR (EU QUERO CONTEMPLAR) </a:t>
            </a:r>
          </a:p>
          <a:p>
            <a:pPr algn="ctr">
              <a:lnSpc>
                <a:spcPct val="140000"/>
              </a:lnSpc>
            </a:pPr>
            <a:r>
              <a:rPr lang="pt-BR" sz="2700" dirty="0">
                <a:solidFill>
                  <a:schemeClr val="bg1"/>
                </a:solidFill>
              </a:rPr>
              <a:t>E PRA SEMPRE (E PRA SEMPRE)</a:t>
            </a:r>
          </a:p>
          <a:p>
            <a:pPr algn="ctr">
              <a:lnSpc>
                <a:spcPct val="140000"/>
              </a:lnSpc>
            </a:pPr>
            <a:r>
              <a:rPr lang="pt-BR" sz="2700" dirty="0">
                <a:solidFill>
                  <a:schemeClr val="bg1"/>
                </a:solidFill>
              </a:rPr>
              <a:t>EM TI CONFIAR (EM TI CONFIAR)</a:t>
            </a:r>
          </a:p>
        </p:txBody>
      </p:sp>
      <p:sp>
        <p:nvSpPr>
          <p:cNvPr id="99347" name="Rectangle 1043"/>
          <p:cNvSpPr>
            <a:spLocks noChangeArrowheads="1"/>
          </p:cNvSpPr>
          <p:nvPr/>
        </p:nvSpPr>
        <p:spPr bwMode="auto">
          <a:xfrm>
            <a:off x="-35496" y="2117706"/>
            <a:ext cx="9144000" cy="30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TE DAREI TODO O LOUVOR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TE ADORAREI DE CORAÇÃO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SÓ A TI MINH´ALMA ANSEIA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O MEU LOUVOR 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SOMENTE A TI DAREI</a:t>
            </a:r>
          </a:p>
        </p:txBody>
      </p:sp>
      <p:sp>
        <p:nvSpPr>
          <p:cNvPr id="7" name="Rectangle 1028"/>
          <p:cNvSpPr>
            <a:spLocks noChangeArrowheads="1"/>
          </p:cNvSpPr>
          <p:nvPr/>
        </p:nvSpPr>
        <p:spPr bwMode="auto">
          <a:xfrm>
            <a:off x="36512" y="2420888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TE ADORAREI (TE ADORAREI)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 TODO CORAÇÃO (DE TODO CORAÇÃO)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COM TODA A FORÇA (COM TODA A FORÇA)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TE LOUVAREI (EU TE LOUVAREI)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" name="Rectangle 1028"/>
          <p:cNvSpPr>
            <a:spLocks noChangeArrowheads="1"/>
          </p:cNvSpPr>
          <p:nvPr/>
        </p:nvSpPr>
        <p:spPr bwMode="auto">
          <a:xfrm>
            <a:off x="36512" y="2435867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EU ME INCLINO (EU ME INCLINO)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POIS TU ÉS MEU REI (POIS TU ÉS MEU REI)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TE SERVINDO (TE SERVINDO)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TUDO DAREI (EU TUDO DAREI)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  <p:bldP spid="99347" grpId="0"/>
      <p:bldP spid="99347" grpId="1"/>
      <p:bldP spid="99347" grpId="2"/>
      <p:bldP spid="7" grpId="0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0" y="1046341"/>
            <a:ext cx="9144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LEVANTEMOS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NOSSA VOZ E ADOREMOS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JESUS, CORDEIRO DE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EXALTEMOS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SUA INCOMPARÁVEL </a:t>
            </a:r>
            <a:r>
              <a:rPr lang="pt-BR" sz="2800" i="1" dirty="0" smtClean="0">
                <a:solidFill>
                  <a:schemeClr val="bg1"/>
                </a:solidFill>
              </a:rPr>
              <a:t>MAJESTADE</a:t>
            </a:r>
            <a:endParaRPr lang="pt-BR" sz="2800" i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QUE VIVE PRA </a:t>
            </a:r>
            <a:r>
              <a:rPr lang="pt-BR" sz="2800" i="1" dirty="0" smtClean="0">
                <a:solidFill>
                  <a:schemeClr val="bg1"/>
                </a:solidFill>
              </a:rPr>
              <a:t>SEMPRE</a:t>
            </a:r>
            <a:endParaRPr lang="pt-BR" sz="2800" i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GRANDE EU </a:t>
            </a:r>
            <a:r>
              <a:rPr lang="pt-BR" sz="2800" i="1" dirty="0" smtClean="0">
                <a:solidFill>
                  <a:schemeClr val="bg1"/>
                </a:solidFill>
              </a:rPr>
              <a:t>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A </a:t>
            </a:r>
            <a:r>
              <a:rPr lang="pt-BR" sz="2800" i="1" dirty="0">
                <a:solidFill>
                  <a:schemeClr val="bg1"/>
                </a:solidFill>
              </a:rPr>
              <a:t>JESUS!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2057050"/>
            <a:ext cx="9144000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LEVANTEMOS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NOSSA VOZ E ADOREMOS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JESUS, CORDEIRO DE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EXALTEMOS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SUA INCOMPARÁVEL </a:t>
            </a:r>
            <a:r>
              <a:rPr lang="pt-BR" sz="2800" i="1" dirty="0" smtClean="0">
                <a:solidFill>
                  <a:schemeClr val="bg1"/>
                </a:solidFill>
              </a:rPr>
              <a:t>MAJESTADE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11776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AO QUE É DIGNO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L111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0" y="2297088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AO QUE É DIGNO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 DE RECEBER A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AO QUE É DIGNO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 RECEBER LOUVOR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1340768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QUE VIVE PRA SEMPRE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GRANDE EU 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QUE VIVE PRA SEMPRE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GRANDE EU 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QUE VIVE PRA SEMPRE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AO GRANDE EU </a:t>
            </a:r>
            <a:r>
              <a:rPr lang="pt-BR" sz="2800" i="1" dirty="0" smtClean="0">
                <a:solidFill>
                  <a:schemeClr val="bg1"/>
                </a:solidFill>
              </a:rPr>
              <a:t>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A </a:t>
            </a:r>
            <a:r>
              <a:rPr lang="pt-BR" sz="2800" i="1" dirty="0">
                <a:solidFill>
                  <a:schemeClr val="bg1"/>
                </a:solidFill>
              </a:rPr>
              <a:t>JESUS!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70" grpId="0"/>
      <p:bldP spid="74768" grpId="0" autoUpdateAnimBg="0"/>
      <p:bldP spid="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2637011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AS PALAVRAS DOS MEUS LÁBIOS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O MEDITAR DO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AGRADEM A TI,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Ó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SENHOR</a:t>
            </a:r>
          </a:p>
        </p:txBody>
      </p:sp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0" y="2310830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AS PALAVRAS DOS MEUS LÁBIOS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O MEDITAR DO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AGRADEM A TI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AGRADEM A TI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244083"/>
            <a:ext cx="9144000" cy="484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MINHA ROCHA E REDENTOR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 RAZÃO DO MEU CANTAR 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AGRADÁVEL AOS TEUS OLHOS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QUERO SER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DIA, CADA INSTANTE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SEMPRE HEI DE TE SERVIR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AGRADÁVEL AOS TEUS OLHOS</a:t>
            </a:r>
          </a:p>
          <a:p>
            <a:pPr algn="ctr">
              <a:lnSpc>
                <a:spcPct val="14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QUERO SER,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Ó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SENHOR</a:t>
            </a:r>
          </a:p>
        </p:txBody>
      </p:sp>
      <p:sp>
        <p:nvSpPr>
          <p:cNvPr id="118789" name="Rectangle 3"/>
          <p:cNvSpPr>
            <a:spLocks noChangeArrowheads="1"/>
          </p:cNvSpPr>
          <p:nvPr/>
        </p:nvSpPr>
        <p:spPr bwMode="auto">
          <a:xfrm>
            <a:off x="34925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2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 AS PALAVRAS DOS MEU LÁBIOS</a:t>
            </a:r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256002" grpId="0" autoUpdateAnimBg="0"/>
      <p:bldP spid="8" grpId="0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0" y="7143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8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CANTAREI TEU AMOR PRA SEMPRE 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L113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34925" y="2328243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MEU CORAÇÃO EXULTA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 ALEGRIA EU CANTO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 O MUNDO CONHECER A TI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ELE SE ENCHERÁ COM A TUA ALEGRIA 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34925" y="1052736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DOS MONTES CORRE PARA O MAR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TEU RIO DE AMOR POR MIM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ABRIREI O MEU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DEIXANDO A TUA CURA ENTRAR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 ALEGRO POR TE PERTENCER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VOU LEVANTAR A MINHA VOZ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TEU AMOR ME </a:t>
            </a:r>
            <a:r>
              <a:rPr lang="pt-BR" sz="2800" dirty="0" smtClean="0">
                <a:solidFill>
                  <a:schemeClr val="bg1"/>
                </a:solidFill>
              </a:rPr>
              <a:t>ALCANÇA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</a:t>
            </a:r>
            <a:r>
              <a:rPr lang="pt-BR" sz="2800" dirty="0">
                <a:solidFill>
                  <a:schemeClr val="bg1"/>
                </a:solidFill>
              </a:rPr>
              <a:t>ME FAZ LOUVAR-TE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329260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CANTAREI TEU AMOR PRA SEMPRE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CANTAREI TEU AMOR PRA SEMPRE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CANTAREI TEU AMOR PRA SEMPRE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CANTAREI TEU AMOR PRA SEMPRE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utoUpdateAnimBg="0"/>
      <p:bldP spid="169990" grpId="0" autoUpdateAnimBg="0"/>
      <p:bldP spid="115718" grpId="0"/>
      <p:bldP spid="115718" grpId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7" name="Rectangle 1031"/>
          <p:cNvSpPr>
            <a:spLocks noChangeArrowheads="1"/>
          </p:cNvSpPr>
          <p:nvPr/>
        </p:nvSpPr>
        <p:spPr bwMode="auto">
          <a:xfrm>
            <a:off x="12700" y="1124744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GERAÇÃO ELEITA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O PAI NOS ESCOLHEU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NOSSA SANTIDADE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FOI ELE QUEM NOS DEU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POVO DA CONQUISTA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TEMOS A VITÓRIA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NO SANGUE DO CORDEIRO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QUE NUMA CRUZ VERTEU</a:t>
            </a:r>
            <a:endParaRPr lang="pt-BR" sz="2800" i="1">
              <a:solidFill>
                <a:schemeClr val="bg1"/>
              </a:solidFill>
            </a:endParaRPr>
          </a:p>
        </p:txBody>
      </p:sp>
      <p:sp>
        <p:nvSpPr>
          <p:cNvPr id="120835" name="Rectangle 1026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GERAÇÃO DA CONQUISTA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L114</a:t>
            </a:r>
          </a:p>
        </p:txBody>
      </p:sp>
      <p:sp>
        <p:nvSpPr>
          <p:cNvPr id="158723" name="Rectangle 1027"/>
          <p:cNvSpPr>
            <a:spLocks noChangeArrowheads="1"/>
          </p:cNvSpPr>
          <p:nvPr/>
        </p:nvSpPr>
        <p:spPr bwMode="auto">
          <a:xfrm>
            <a:off x="36513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UM FORTE BRADO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POSSO OUVIR EM TODA A TERRA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É O SENHOR QUE </a:t>
            </a:r>
            <a:r>
              <a:rPr lang="pt-BR" sz="2800" dirty="0" smtClean="0">
                <a:solidFill>
                  <a:schemeClr val="bg1"/>
                </a:solidFill>
              </a:rPr>
              <a:t>ESTÁ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CHAMANDO </a:t>
            </a:r>
            <a:r>
              <a:rPr lang="pt-BR" sz="2800" dirty="0">
                <a:solidFill>
                  <a:schemeClr val="bg1"/>
                </a:solidFill>
              </a:rPr>
              <a:t>O SEU POVO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QUEM VAI OUVIR?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QUEM VAI AMAR A VOZ DO PAI?</a:t>
            </a:r>
          </a:p>
        </p:txBody>
      </p:sp>
      <p:sp>
        <p:nvSpPr>
          <p:cNvPr id="158726" name="Rectangle 1030"/>
          <p:cNvSpPr>
            <a:spLocks noChangeArrowheads="1"/>
          </p:cNvSpPr>
          <p:nvPr/>
        </p:nvSpPr>
        <p:spPr bwMode="auto">
          <a:xfrm>
            <a:off x="-14288" y="1831181"/>
            <a:ext cx="914400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MEU CORAÇÃO ESTÁ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ARDENDO POR ESTA NAÇÃO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NESTA TERRA SE LEVANTA UMA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GERAÇÃO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VAI FALAR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 QUE VAI LEVAR O AMOR DO PAI!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Rectangle 1030"/>
          <p:cNvSpPr>
            <a:spLocks noChangeArrowheads="1"/>
          </p:cNvSpPr>
          <p:nvPr/>
        </p:nvSpPr>
        <p:spPr bwMode="auto">
          <a:xfrm>
            <a:off x="-35496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ESTOU OUVINDO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UM NOVO SOM EM TODA A TERRA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ADORADORES RESPONDENDO AO </a:t>
            </a:r>
            <a:r>
              <a:rPr lang="pt-BR" sz="2800" dirty="0" smtClean="0">
                <a:solidFill>
                  <a:schemeClr val="bg1"/>
                </a:solidFill>
              </a:rPr>
              <a:t>CHAMADO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VOU OUVIR!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VOU AMAR A VOZ DO PAI!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-36512" y="170080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 VOZ DE DEUS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ESTÁ FALANDO A TODO CORAÇÃO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É O NOSSO IDE, É NOSSA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VIDA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É NOSSA MISSÃO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QUEM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VAI OUVIR?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QUEM VAI AMAR A VOZ DO PAI?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 autoUpdateAnimBg="0"/>
      <p:bldP spid="158727" grpId="1"/>
      <p:bldP spid="158723" grpId="0" autoUpdateAnimBg="0"/>
      <p:bldP spid="158726" grpId="0" autoUpdateAnimBg="0"/>
      <p:bldP spid="2" grpId="0" autoUpdateAnimBg="0"/>
      <p:bldP spid="3" grpId="0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0" y="229592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ABRE MEUS OLHOS, SENHOR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OS OLHOS DO MEU CORAÇÃO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QUERO VER-TE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QUERO VER-TE 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0" y="508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ABRE MEUS OLHOS, SENHOR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L115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QUERO VER-TE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700" y="229592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EXALTADO E BEM ALTO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BRILHANDO A LUZ DA TUA GLÓRIA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DERRAMA TEU AMOR E PODER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POIS TU ÉS SANTO, SANTO, SANTO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utoUpdateAnimBg="0"/>
      <p:bldP spid="2" grpId="0" autoUpdateAnimBg="0"/>
      <p:bldP spid="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0" y="1631950"/>
            <a:ext cx="914400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 SANGUE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LEVA-ME ALÉM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TODAS AS ALTURAS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 OUÇO A TUA VOZ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FALA DE TUA JUSTIÇA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 MINHA VIDA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JESUS, ESTE É O TEU SANGUE</a:t>
            </a:r>
            <a:endPara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1633538"/>
            <a:ext cx="914400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CRUZ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 A TUA GRAÇA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FALA DO AMOR DO PAI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PREPARA PARA NÓS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CAMINHO PARA ELE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ONDE POSSO ME ACHEGAR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SOMENTE PELO SANGUE</a:t>
            </a:r>
            <a:endPara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7396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NADA ALÉM DO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SANGUE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L116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2460625"/>
            <a:ext cx="9144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NOS LAVA DOS PECADOS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NOS TRAZ RESTAURAÇÃO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ALÉM DO SANGUE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ALÉM DO SANGUE DE JESUS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4925" y="2482850"/>
            <a:ext cx="9144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NOS FAZ ALVOS COMO A NEVE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ACEITOS COMO AMIGOS DE DEUS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ALÉM DO SANGUE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ALÉM DO SANGUE DE JESUS</a:t>
            </a:r>
            <a:endParaRPr lang="pt-BR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442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6504" grpId="0" autoUpdateAnimBg="0"/>
      <p:bldP spid="2" grpId="0" autoUpdateAnimBg="0"/>
      <p:bldP spid="3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ESTE É O DIA</a:t>
            </a:r>
            <a:r>
              <a:rPr lang="pt-BR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L117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-34925" y="1988840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É O DIA QUE O SENHOR FEZ</a:t>
            </a:r>
          </a:p>
          <a:p>
            <a:pPr algn="ctr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ALEGRAREI, CELEBRAREI</a:t>
            </a:r>
          </a:p>
          <a:p>
            <a:pPr algn="ctr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 É O DIA QUE O SENHOR FEZ</a:t>
            </a:r>
          </a:p>
          <a:p>
            <a:pPr algn="ctr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ALEGRAREI, ME ALEGRAREI</a:t>
            </a:r>
          </a:p>
          <a:p>
            <a:pPr algn="ctr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CELEBRAREI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12700" y="2230140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MEU SALVADOR (MEU SALVADOR)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MEU PROVEDOR (MEU PROVEDOR)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SUA MISERICÓRDIA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RENOVA-SE A CADA MANHÃ</a:t>
            </a:r>
            <a:endParaRPr lang="pt-BR" sz="3200" i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-14288" y="1484784"/>
            <a:ext cx="914400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VAI A MINHA FRENTE (VAI A MINHA FRENTE)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ANDA AO MEU LADO (ANDA AO MEU LADO)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ELE HABITA EM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É O MEU AMADO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utoUpdateAnimBg="0"/>
      <p:bldP spid="2" grpId="0" autoUpdateAnimBg="0"/>
      <p:bldP spid="3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Text Box 1028"/>
          <p:cNvSpPr txBox="1">
            <a:spLocks noChangeArrowheads="1"/>
          </p:cNvSpPr>
          <p:nvPr/>
        </p:nvSpPr>
        <p:spPr bwMode="auto">
          <a:xfrm>
            <a:off x="0" y="1434005"/>
            <a:ext cx="9144000" cy="451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DEUS HABITA EM </a:t>
            </a:r>
            <a:r>
              <a:rPr lang="pt-BR" sz="2800" dirty="0" smtClean="0">
                <a:solidFill>
                  <a:schemeClr val="bg1"/>
                </a:solidFill>
              </a:rPr>
              <a:t>MEIO</a:t>
            </a:r>
          </a:p>
          <a:p>
            <a:pPr algn="ctr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AOS </a:t>
            </a:r>
            <a:r>
              <a:rPr lang="pt-BR" sz="2800" dirty="0">
                <a:solidFill>
                  <a:schemeClr val="bg1"/>
                </a:solidFill>
              </a:rPr>
              <a:t>LOUVORES DO SEU POVO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PROCURA QUEM O ADORE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 EM ESPÍRITO E VERDADE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LEVANTEMOS A VOZ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OLHEMOS PRO CÉU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CANTANDO, DANÇANDO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COM ALEGRIA CELEBRANDO</a:t>
            </a:r>
          </a:p>
        </p:txBody>
      </p:sp>
      <p:sp>
        <p:nvSpPr>
          <p:cNvPr id="174085" name="Text Box 1029"/>
          <p:cNvSpPr txBox="1">
            <a:spLocks noChangeArrowheads="1"/>
          </p:cNvSpPr>
          <p:nvPr/>
        </p:nvSpPr>
        <p:spPr bwMode="auto">
          <a:xfrm>
            <a:off x="25400" y="231405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ALELUIA, ALELUIA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 JÚBILO EM SUA PRESENÇA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ALELUIA, ALELUIA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DEDICANDO CORAÇÕES AO SENHOR</a:t>
            </a:r>
          </a:p>
        </p:txBody>
      </p:sp>
      <p:sp>
        <p:nvSpPr>
          <p:cNvPr id="174082" name="Text Box 1026"/>
          <p:cNvSpPr txBox="1">
            <a:spLocks noChangeArrowheads="1"/>
          </p:cNvSpPr>
          <p:nvPr/>
        </p:nvSpPr>
        <p:spPr bwMode="auto">
          <a:xfrm>
            <a:off x="0" y="1794045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JÚBILO E GOZO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VIEMOS AO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PRA DEDICAR O NOSSO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JÚBILO E GOZO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VIEMOS AO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ALEGRIA NA PRESENÇA DE DEUS</a:t>
            </a:r>
          </a:p>
        </p:txBody>
      </p:sp>
      <p:sp>
        <p:nvSpPr>
          <p:cNvPr id="124933" name="Text Box 1027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</a:rPr>
              <a:t>COM JÚBILO E GOZO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</a:rPr>
              <a:t>L118</a:t>
            </a:r>
            <a:endParaRPr lang="pt-BR" sz="3200" b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utoUpdateAnimBg="0"/>
      <p:bldP spid="174085" grpId="0" autoUpdateAnimBg="0"/>
      <p:bldP spid="174082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2" name="Text Box 1030"/>
          <p:cNvSpPr txBox="1">
            <a:spLocks noChangeArrowheads="1"/>
          </p:cNvSpPr>
          <p:nvPr/>
        </p:nvSpPr>
        <p:spPr bwMode="auto">
          <a:xfrm>
            <a:off x="0" y="1124744"/>
            <a:ext cx="9144000" cy="5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JUNTOS SOMOS UM CORPO EM CRISTO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JUNTOS SOMOS UM CORPO VIVO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QUE ADORA E QUE SERVE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QUE CHORA E QUE SE ALEGRA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QUE PARTE E REPARTE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 AS CARGAS DO IRMÃO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CORDAS QUE FORAM PARTIDAS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PODEM DE NOVO SOAR</a:t>
            </a:r>
          </a:p>
        </p:txBody>
      </p:sp>
      <p:sp>
        <p:nvSpPr>
          <p:cNvPr id="173061" name="Text Box 1029"/>
          <p:cNvSpPr txBox="1">
            <a:spLocks noChangeArrowheads="1"/>
          </p:cNvSpPr>
          <p:nvPr/>
        </p:nvSpPr>
        <p:spPr bwMode="auto">
          <a:xfrm>
            <a:off x="0" y="1396206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JUNTOS NA MESMA FÉ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NO MESMO AMOR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JUNTOS NA MENTE E CORAÇÃO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TEMOS EM CADA UM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MESMA MARCA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 MESMO SANGUE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A MESMA CRUZ</a:t>
            </a:r>
          </a:p>
        </p:txBody>
      </p:sp>
      <p:sp>
        <p:nvSpPr>
          <p:cNvPr id="173063" name="Text Box 1031"/>
          <p:cNvSpPr txBox="1">
            <a:spLocks noChangeArrowheads="1"/>
          </p:cNvSpPr>
          <p:nvPr/>
        </p:nvSpPr>
        <p:spPr bwMode="auto">
          <a:xfrm>
            <a:off x="-25400" y="1696244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ONDE A VIDA É MAIS VIDA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VIVENDO EM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ONDE A VIDA É MAIS VIDA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VIVENDO EM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ONDE A VIDA É MAIS VIDA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VIVENDO EM JESUS</a:t>
            </a:r>
          </a:p>
        </p:txBody>
      </p:sp>
      <p:sp>
        <p:nvSpPr>
          <p:cNvPr id="125957" name="Text Box 103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JUNTOS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L119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 Box 1031"/>
          <p:cNvSpPr txBox="1">
            <a:spLocks noChangeArrowheads="1"/>
          </p:cNvSpPr>
          <p:nvPr/>
        </p:nvSpPr>
        <p:spPr bwMode="auto">
          <a:xfrm>
            <a:off x="-1588" y="2987931"/>
            <a:ext cx="9144001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CORPO ONDE A VIDA É MAIS VIDA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VIVENDO EM JESUS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utoUpdateAnimBg="0"/>
      <p:bldP spid="173062" grpId="1"/>
      <p:bldP spid="173061" grpId="0" autoUpdateAnimBg="0"/>
      <p:bldP spid="173061" grpId="1"/>
      <p:bldP spid="173063" grpId="0" autoUpdateAnimBg="0"/>
      <p:bldP spid="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-35496" y="1631975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ARMADOS PRA GUERRA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NÓS VAMOS MARCHAR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LUTA PERTENCE AO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NENHUMA ARMA HUMANA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VAI NOS DERROTAR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LUTA PERTENCE AO SENHOR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0" y="162880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SE NOS ASSALTAM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AS FORÇAS DO MAL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LUTA PERTENCE AO SENHOR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SUA CRUZ É O NOSSO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ESTANDARTE REAL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LUTA PERTENCE AO SENHOR</a:t>
            </a: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0" y="1636737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SE O INIMIGO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AUMENTAR A PRESSÃO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LUTA PERTENCE AO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É QUE SE APROXIMA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NOSSA REDENÇÃO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LUTA PERTENCE AO SENHOR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ARMADOS PARA A GUERRA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L012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108225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CANTEMOS GLÓRIA, HONRA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PODER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DEMOS GLÓRIA, HONRA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PODER AO SENHOR 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-35497" y="1870100"/>
            <a:ext cx="914400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CANTEMOS GLÓRIA,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HONRA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PODER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DEMOS GLÓRIA,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HONRA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PODER AO SENHOR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PODER AO SENHOR 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95" grpId="0" autoUpdateAnimBg="0"/>
      <p:bldP spid="93197" grpId="0" autoUpdateAnimBg="0"/>
      <p:bldP spid="2" grpId="0" autoUpdateAnimBg="0"/>
      <p:bldP spid="2" grpId="1"/>
      <p:bldP spid="3" grpId="0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1026"/>
          <p:cNvSpPr txBox="1">
            <a:spLocks noChangeArrowheads="1"/>
          </p:cNvSpPr>
          <p:nvPr/>
        </p:nvSpPr>
        <p:spPr bwMode="auto">
          <a:xfrm>
            <a:off x="1588" y="2332345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DEUS DA CRIAÇÃO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DO SOL, DA TERRA E MAR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TEU TABERNÁCULO É O CÉU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GLÓRIA AO EXALTADO DEUS </a:t>
            </a:r>
          </a:p>
        </p:txBody>
      </p:sp>
      <p:sp>
        <p:nvSpPr>
          <p:cNvPr id="172040" name="Text Box 1032"/>
          <p:cNvSpPr txBox="1">
            <a:spLocks noChangeArrowheads="1"/>
          </p:cNvSpPr>
          <p:nvPr/>
        </p:nvSpPr>
        <p:spPr bwMode="auto">
          <a:xfrm>
            <a:off x="0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VAIS ALÉM DO QUE POSSO COMPREENDER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SANTO, SANTO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PRECIOSO DEUS, TRANSFORMA MEU VIVER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 PAI, SANTO, SANTO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O UNIVERSO DECLARA TEU PODER 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SANTO, SANTO, SANTO, SANTO</a:t>
            </a:r>
          </a:p>
        </p:txBody>
      </p:sp>
      <p:sp>
        <p:nvSpPr>
          <p:cNvPr id="172037" name="Text Box 1029"/>
          <p:cNvSpPr txBox="1">
            <a:spLocks noChangeArrowheads="1"/>
          </p:cNvSpPr>
          <p:nvPr/>
        </p:nvSpPr>
        <p:spPr bwMode="auto">
          <a:xfrm>
            <a:off x="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CEDO DE MANHÃ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CELEBRAREI A LUZ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QUANDO A NOITE CHEGAR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CLAMAREI A TI, JESUS</a:t>
            </a:r>
          </a:p>
        </p:txBody>
      </p:sp>
      <p:sp>
        <p:nvSpPr>
          <p:cNvPr id="2" name="Text Box 1026"/>
          <p:cNvSpPr txBox="1">
            <a:spLocks noChangeArrowheads="1"/>
          </p:cNvSpPr>
          <p:nvPr/>
        </p:nvSpPr>
        <p:spPr bwMode="auto">
          <a:xfrm>
            <a:off x="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VAIS ALÉM DO QUE POSSO COMPREENDER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SANTO, SANTO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O UNIVERSO DECLARA TEU PODER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SANTO, SANTO</a:t>
            </a:r>
          </a:p>
        </p:txBody>
      </p:sp>
      <p:sp>
        <p:nvSpPr>
          <p:cNvPr id="126982" name="Text Box 1027"/>
          <p:cNvSpPr txBox="1">
            <a:spLocks noChangeArrowheads="1"/>
          </p:cNvSpPr>
          <p:nvPr/>
        </p:nvSpPr>
        <p:spPr bwMode="auto">
          <a:xfrm>
            <a:off x="0" y="1127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 VAIS ALÉM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L120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0" y="3254684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ALELUIA, AO SENHOR DA TERRA E CÉUS (3X)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172040" grpId="0" autoUpdateAnimBg="0"/>
      <p:bldP spid="172037" grpId="0" autoUpdateAnimBg="0"/>
      <p:bldP spid="2" grpId="0" autoUpdateAnimBg="0"/>
      <p:bldP spid="2" grpId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11113" y="2060848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COMO FAMÍLIA, ENVOLVENDO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TODO QUE SE APROXIMAR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SEMPRE INCLUINDO NAS FRONTEIRAS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DO GRANDE AMOR DO PAI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(2X)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6513" y="2316435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TODO DIA EM TI ME ALEGRAR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ALÉM DOS LIMITES EM TODO LUGAR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COMO TEU FILHO VEIO MANIFESTAR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TUA BONDADE E TEU JEITO DE AMAR</a:t>
            </a:r>
          </a:p>
        </p:txBody>
      </p:sp>
      <p:sp>
        <p:nvSpPr>
          <p:cNvPr id="12800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SINAL DO REINO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L121</a:t>
            </a:r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0" y="2060848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SER UM SINAL DO TEU REINO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VIDA COMPLETA EM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EDIFICADA SOBRE O MONTE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BRILHANDO A TUA LUZ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9" grpId="0" autoUpdateAnimBg="0"/>
      <p:bldP spid="2" grpId="0" autoUpdateAnimBg="0"/>
      <p:bldP spid="2" grpId="1"/>
      <p:bldP spid="2" grpId="2"/>
      <p:bldP spid="205828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540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TUA PRESENÇA ME FAZ CALAR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VER TUA FACE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 CONTEMPLAR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NO TEU CÉU CAMINHAR</a:t>
            </a: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TUA PRESENÇA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L122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2886383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ME LEVA PRA ONDE A TUA MÃO ME LEVAR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TEU LUGAR É O MEU LUGAR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4288" y="2616508"/>
            <a:ext cx="914400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TUA PRESENÇA É O MEU LUGAR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É ONDE EU SINTO A TUA PAZ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ME DEIXA VER TUA LUZ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2" grpId="0" autoUpdateAnimBg="0"/>
      <p:bldP spid="2" grpId="1"/>
      <p:bldP spid="3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AQUELE QUE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TEM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L123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1113" y="1660525"/>
            <a:ext cx="9144001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AQUELE QUE TEM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OS MEUS MANDAMENTOS E OS GUARDA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ESTE É O QUE ME AMA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AQUELE QUE TEM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OS MEUS MANDAMENTOS E OS GUARDA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ESTE É O QUE ME AMA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2700" y="2306638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AQUELE QUE ME AMA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SERÁ AMADO POR MEU PAI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EU TAMBÉM O AMAREI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ME MANIFESTAREI A ELE</a:t>
            </a:r>
          </a:p>
        </p:txBody>
      </p:sp>
    </p:spTree>
    <p:extLst>
      <p:ext uri="{BB962C8B-B14F-4D97-AF65-F5344CB8AC3E}">
        <p14:creationId xmlns:p14="http://schemas.microsoft.com/office/powerpoint/2010/main" val="1572006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34925" y="2541985"/>
            <a:ext cx="9144000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EM MEIO A DOR VENS ME AMPARAR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TU VENS MEUS OLHOS ENXUGAR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TUDO TU ÉS PRA MIM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23813" y="2514997"/>
            <a:ext cx="9144000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ÉS MINHA FORÇA EM MEIO A DOR 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ÉS O TESOURO QUE BUSQUEI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TUDO TU ÉS PRA MIM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9525" y="2299097"/>
            <a:ext cx="91440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 i="1" dirty="0">
                <a:solidFill>
                  <a:schemeClr val="bg1"/>
                </a:solidFill>
              </a:rPr>
              <a:t>CRISTO, SALVADOR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 i="1" dirty="0">
                <a:solidFill>
                  <a:schemeClr val="bg1"/>
                </a:solidFill>
              </a:rPr>
              <a:t>DIGNO É TEU NOME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 i="1" dirty="0">
                <a:solidFill>
                  <a:schemeClr val="bg1"/>
                </a:solidFill>
              </a:rPr>
              <a:t>CRISTO, REDENTOR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 i="1" dirty="0">
                <a:solidFill>
                  <a:schemeClr val="bg1"/>
                </a:solidFill>
              </a:rPr>
              <a:t>DIGNO DE LOUVOR  </a:t>
            </a:r>
          </a:p>
        </p:txBody>
      </p:sp>
      <p:sp>
        <p:nvSpPr>
          <p:cNvPr id="131077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TUDO TU ÉS PRA MIM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L124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2514997"/>
            <a:ext cx="9144000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ÉS MINHA JÓIA DE VALOR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ABANDONAR-TE NUNCA VOU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TUDO TU ÉS PRA MIM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2276872"/>
            <a:ext cx="91440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DO MEU PECADO ME LIVROU 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RESSUSCITOU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 LOUVOR DAREI</a:t>
            </a:r>
          </a:p>
          <a:p>
            <a:pPr algn="ctr" eaLnBrk="1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pt-BR" sz="2800">
                <a:solidFill>
                  <a:schemeClr val="bg1"/>
                </a:solidFill>
              </a:rPr>
              <a:t> TUDO TU ÉS PRA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utoUpdateAnimBg="0"/>
      <p:bldP spid="160771" grpId="0" autoUpdateAnimBg="0"/>
      <p:bldP spid="2" grpId="0" autoUpdateAnimBg="0"/>
      <p:bldP spid="2" grpId="1"/>
      <p:bldP spid="3" grpId="0" autoUpdateAnimBg="0"/>
      <p:bldP spid="4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TEU OLHAR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L125</a:t>
            </a:r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-3175" y="215800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TEUS OLHOS REVELAM QUE 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NADA POSSO ESCONDER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QUE NÃO SOU NADA SEM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FIEL SENHOR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0" y="170080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SEI QUE TUA FIDELIDADE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LEVA MINHA VIDA MAIS ALÉM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DO QUE EU POSSA IMAGINAR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SEI QUE NÃO POSSO NEGAR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QUE TEU OLHAR SOBRE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ME ENCHE DE TUA PAZ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25" y="1710333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TUDO SABES DE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QUANDO OLHAS MEU CORAÇÃO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TUDO PODES VER DENTRO DE MIM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LEVA MINHA VIDA A UMA SÓ VERDADE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QUANDO ME OLHAS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NADA POSSO OCULTAR </a:t>
            </a:r>
            <a:endParaRPr 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7" grpId="0" autoUpdateAnimBg="0"/>
      <p:bldP spid="2" grpId="0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TUA PALAVRA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L126</a:t>
            </a: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QUANDO SINTO MEDO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PENSO ESTAR PERDIDO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AINDA ASSIM AO MEU LADO ESTÁS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NADA TEMEREI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 POR PERTO ESTÁS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FIQUE COMIGO ATÉ O FIM</a:t>
            </a:r>
            <a:endParaRPr lang="pt-BR" sz="2800" i="1">
              <a:solidFill>
                <a:schemeClr val="bg1"/>
              </a:solidFill>
            </a:endParaRPr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0" y="1677492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NÃO ESQUECEREI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DO TEU AMOR POR MIM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JAMAIS ENTENDEREI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GUIA-ME,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FAZ-ME ANDAR NA TUA LUZ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AMAREI ATÉ O FIM</a:t>
            </a:r>
            <a:endParaRPr lang="pt-BR" sz="2800" i="1">
              <a:solidFill>
                <a:schemeClr val="bg1"/>
              </a:solidFill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0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TUA PALAVRA É LÂMPADA AOS MEUS PÉS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 A LUZ DO MEU CAMINHO</a:t>
            </a:r>
          </a:p>
          <a:p>
            <a:pPr algn="ctr" eaLnBrk="1" hangingPunct="1">
              <a:lnSpc>
                <a:spcPct val="150000"/>
              </a:lnSpc>
            </a:pPr>
            <a:endParaRPr lang="pt-BR" sz="2800" i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TUA PALAVRA É LÂMPADA AOS MEUS PÉS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E A LUZ DO MEU CAMINHO</a:t>
            </a:r>
            <a:endParaRPr lang="pt-BR" sz="2800" i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É A LUZ DO MEU CAMINHO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ÉS A LUZ DO MEU CAMINHO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3813" y="2963441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TUA PALAVRA É LÂMPADA AOS MEUS PÉS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E A LUZ DO MEU CAMINHO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utoUpdateAnimBg="0"/>
      <p:bldP spid="203783" grpId="0" autoUpdateAnimBg="0"/>
      <p:bldP spid="203784" grpId="0" autoUpdateAnimBg="0"/>
      <p:bldP spid="2" grpId="0" autoUpdateAnimBg="0"/>
      <p:bldP spid="2" grpId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ERGUEREMOS NOSSA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VOZ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L127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460625"/>
            <a:ext cx="91440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SEJAM CHEIOS NOSSOS LARES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ALEGRIA E CANÇÕES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ESTE POVO A TI SE ENTREGUE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CLAMOR E ORAÇÕES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482850"/>
            <a:ext cx="9144000" cy="25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ANDARMOS PELAS RUAS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BRILHE SEMPRE A NOSSA LUZ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CUBRA A TERRA COM TUA GLÓRIA</a:t>
            </a:r>
            <a:b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AS ÁGUAS SOBRE O MAR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492375"/>
            <a:ext cx="9144000" cy="25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ALELUIA, ALELUIA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ALELUIA, ALELUIA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ALELUIA, ALELUIA</a:t>
            </a:r>
          </a:p>
          <a:p>
            <a:pPr algn="ctr">
              <a:lnSpc>
                <a:spcPct val="13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ALELUIA, ALELUIA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4925" y="2481263"/>
            <a:ext cx="9144000" cy="2586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MONTANHAS PARA OS VALES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ERGUEREMOS NOSSA VOZ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LOUVORES ENCHEREMOS</a:t>
            </a:r>
            <a:b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 A TERRA, TODO O CÉU</a:t>
            </a:r>
          </a:p>
        </p:txBody>
      </p:sp>
    </p:spTree>
    <p:extLst>
      <p:ext uri="{BB962C8B-B14F-4D97-AF65-F5344CB8AC3E}">
        <p14:creationId xmlns:p14="http://schemas.microsoft.com/office/powerpoint/2010/main" val="377692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5" grpId="0" autoUpdateAnimBg="0"/>
      <p:bldP spid="2" grpId="0" autoUpdateAnimBg="0"/>
      <p:bldP spid="2" grpId="1"/>
      <p:bldP spid="2" grpId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-23813" y="2335520"/>
            <a:ext cx="91440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JIREH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, O DEUS DA MINHA PROVISÃO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SHALOM, O SENHOR É A MINHA PAZ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SHAMAH,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DEUS PRESENTE SEMPRE ESTÁ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EL-ELION,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OUTRO IGUAL NÃO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HÁ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23813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Ó DEUS, TU ÉS O MEU DEUS FORTE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GRANDE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EL-SHADDAI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TODO-PODEROSO, ADONAI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TEU NOME É MARAVILHOSO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CONSELHEIRO, PRÍNCIPE DA PAZ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YESHUA HAMASHIA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, DEUS EMANUEL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25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O PASTOR DE ISRAEL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O GUARDA DE SIÃO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BRILHANTE ESTRELA DA MANHÃ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JESUS TEU NOME É PRECIOSO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MEU SENHOR E CRISTO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O NOME SOBRE TODOS PELO QUAL EXISTO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517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FORTE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L128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162880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JEOVAH RAFAH MEU SENHOR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CURA TODA DOR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TSIDKENU </a:t>
            </a:r>
            <a:r>
              <a:rPr lang="pt-BR" sz="2800" dirty="0">
                <a:solidFill>
                  <a:schemeClr val="bg1"/>
                </a:solidFill>
              </a:rPr>
              <a:t>YAVEH, MINHA JUSTIÇA É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ELOHIM, ELOHIM DEUS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NO CONTROLE ESTÁ MEU DEUS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TUDO GOVERNA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7" grpId="0" autoUpdateAnimBg="0"/>
      <p:bldP spid="259075" grpId="0" autoUpdateAnimBg="0"/>
      <p:bldP spid="2" grpId="0" autoUpdateAnimBg="0"/>
      <p:bldP spid="3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11113" y="1772816"/>
            <a:ext cx="914400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VEM GUIAR, Ó PAI, O MEU CAMINHAR</a:t>
            </a:r>
          </a:p>
          <a:p>
            <a:pPr algn="ctr">
              <a:lnSpc>
                <a:spcPct val="150000"/>
              </a:lnSpc>
            </a:pP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QUERER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TUDO QUE PRECISO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FAZ-ME,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ESTAR BEM JUNTO A TI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19050" y="228557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 AMIGO ÉS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AO MEU LADO ESTÁS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CONFORTO E PAZ ENCONTRO EM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BEM SEI QUE NÃO ME DEIXARÁS</a:t>
            </a:r>
          </a:p>
        </p:txBody>
      </p:sp>
      <p:sp>
        <p:nvSpPr>
          <p:cNvPr id="13619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JUNTO A TI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L129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34925" y="231256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JUNTO A TI, SENHOR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QUERO ESTAR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TI EU VENHO OFERECER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 CORAÇÃO, TODO MEU SER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260099" grpId="0" autoUpdateAnimBg="0"/>
      <p:bldP spid="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4925" y="2024063"/>
            <a:ext cx="9144000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BENDITO SEJA DEUS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NOSSA FORTALEZA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BENDITO SEJA DEUS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NOSSO ESCUDO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ELE REINA VITORIOSAMENTE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BENDITO SEJA O NOME DO SENHOR!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 i="1" dirty="0">
                <a:solidFill>
                  <a:schemeClr val="bg1"/>
                </a:solidFill>
              </a:rPr>
              <a:t>BENDITO SEJA O NOME DO SENHOR!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0" y="2022475"/>
            <a:ext cx="91440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SEU PODER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(É SEMELHANTE AO GRANDE MAR)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SUA GRAÇA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(TROUXE VIDA PARA MIM)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 AGORA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(SOU VITORIOSO)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BENDITO O NOME DO SENHOR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2035175"/>
            <a:ext cx="9144000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SEU SANGUE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(LIVROU-ME DA ESCRAVIDÃO)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SEU AMOR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(OPERA SUA VIDA EM MIM)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E AGORA 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(SOU DELE ETERNAMENTE)</a:t>
            </a:r>
          </a:p>
          <a:p>
            <a:pPr algn="ctr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600">
                <a:solidFill>
                  <a:schemeClr val="bg1"/>
                </a:solidFill>
              </a:rPr>
              <a:t>BENDITO O NOME DO SENHOR</a:t>
            </a:r>
            <a:endParaRPr lang="pt-BR" sz="2600" i="1">
              <a:solidFill>
                <a:schemeClr val="bg1"/>
              </a:solidFill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BENDITO SEJA DEUS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L013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7" grpId="1"/>
      <p:bldP spid="41995" grpId="0" autoUpdateAnimBg="0"/>
      <p:bldP spid="2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0" y="2336800"/>
            <a:ext cx="9144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DIGNO É O SENHOR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SOBRE O TRONO ESTÁ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SOBERANO, CRIADOR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VOU SEMPRE TE ADORAR</a:t>
            </a:r>
          </a:p>
        </p:txBody>
      </p:sp>
      <p:sp>
        <p:nvSpPr>
          <p:cNvPr id="5" name="Retângulo 2"/>
          <p:cNvSpPr>
            <a:spLocks noChangeArrowheads="1"/>
          </p:cNvSpPr>
          <p:nvPr/>
        </p:nvSpPr>
        <p:spPr bwMode="auto">
          <a:xfrm>
            <a:off x="-9525" y="1008063"/>
            <a:ext cx="91440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ELEVO </a:t>
            </a:r>
            <a:r>
              <a:rPr lang="en-US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MINHA VOZ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AO CRISTO QUE VENCEU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CORDEIRO DE DEUS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MORREU POR MIM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MAS RESSUSCITOU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DIGNO É O SENHOR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(3x)</a:t>
            </a:r>
          </a:p>
        </p:txBody>
      </p:sp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0" y="1668463"/>
            <a:ext cx="914400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PELOS CRAVOS EM TUAS MÃOS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GRAÇAS EU TE DOU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Ó, MEU SENHOR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LAVOU MINHA MENTE E CORAÇÃO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ME DEU PERDÃO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cs typeface="Arial" panose="020B0604020202020204" pitchFamily="34" charset="0"/>
              </a:rPr>
              <a:t>RESTAUROU-ME A COMUNHÃO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0" y="2005013"/>
            <a:ext cx="9144000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GRAÇAS EU TE DOU, PAI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PELO PREÇO QUE PAGOU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SACRIFÍCIO DE AMOR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QUE ME COMPROU</a:t>
            </a: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UNGIDO DO SENHOR</a:t>
            </a:r>
          </a:p>
        </p:txBody>
      </p:sp>
      <p:sp>
        <p:nvSpPr>
          <p:cNvPr id="17818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DIGNO É O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SENHOR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L130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57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MEU RESPIRAR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L131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0" y="2654251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ESTE É MEU RESPIRAR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 SANTO ESPÍRITO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VIVENDO EM MIM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513" y="2849513"/>
            <a:ext cx="9144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ESTE É O MEU PÃO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VONTADE FEITA EM MIM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38" y="242088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E EU 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EU NADA SOU SEM TI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E EU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PERDIDO ESTOU SEM TI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" grpId="0" autoUpdateAnimBg="0"/>
      <p:bldP spid="3" grpId="0" autoUpdateAnimBg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2212975"/>
            <a:ext cx="91440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A MINHA PORÇÃO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A MINHA HERANÇA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O MEU SOCORRO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NOS DIAS DE TRIBULAÇÃO</a:t>
            </a:r>
          </a:p>
        </p:txBody>
      </p:sp>
      <p:sp>
        <p:nvSpPr>
          <p:cNvPr id="172035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AINDA QUE A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FIGUEIRA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L132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1196975"/>
            <a:ext cx="91440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AINDA QUE A FIGUEIRA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NÃO FLORESÇA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AINDA QUE A VIDEIRA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NÃO DÊ O SEU FRUTO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MESMO QUE NÃO HAJA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ALIMENTO NOS CAMPOS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EU ME ALEGRAREI EM TI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4288" y="2217738"/>
            <a:ext cx="91440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MESMO QUE OS MEUS PAIS ME DEIXEM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MESMO QUE AMIGOS ME TRAIAM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SEI QUE EM TEUS BRAÇOS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ENCONTRO SALVAÇÃO</a:t>
            </a:r>
          </a:p>
        </p:txBody>
      </p:sp>
    </p:spTree>
    <p:extLst>
      <p:ext uri="{BB962C8B-B14F-4D97-AF65-F5344CB8AC3E}">
        <p14:creationId xmlns:p14="http://schemas.microsoft.com/office/powerpoint/2010/main" val="2373311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4" grpId="0" autoUpdateAnimBg="0"/>
      <p:bldP spid="2" grpId="0" autoUpdateAnimBg="0"/>
      <p:bldP spid="3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22" name="Rectangle 14"/>
          <p:cNvSpPr>
            <a:spLocks noChangeArrowheads="1"/>
          </p:cNvSpPr>
          <p:nvPr/>
        </p:nvSpPr>
        <p:spPr bwMode="auto">
          <a:xfrm>
            <a:off x="-36513" y="2283991"/>
            <a:ext cx="9144001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 TU ÉS FIEL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 ÉS FORTE DEUS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 ESTÁS CONOSCO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SEMPRE, PRA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SEMPRE</a:t>
            </a:r>
          </a:p>
          <a:p>
            <a:pPr algn="ctr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0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COM MÃO PODEROSA A NOS SUSTENTAR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PELA VIDA QUE POR ELE RENASCEU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 eaLnBrk="1" hangingPunct="1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LOUVAI, LOUVAI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LOUVAI,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DO NASCER ATÉ O PÔR DO SOL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POR SUA GRAÇA VAMOS RESISTIR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 eaLnBrk="1" hangingPunct="1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LOUVAI, LOUVAI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LOUVAI,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4029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PRA SEMPRE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L133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9525" y="1332632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DAI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GRAÇAS AO SENHOR DEUS E REI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PORQUE ELE É BOM, DE TUDO ACIMA ESTÁ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SEU AMOR É ETERNO</a:t>
            </a:r>
          </a:p>
          <a:p>
            <a:pPr algn="ctr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LOUVAI, LOUVAI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41193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 ELE É FIEL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SEMPRE,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FORTE DEUS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SEMPRE ESTÁ CONOSCO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SEMPRE,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SEMPRE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SEMPRE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22" grpId="0" autoUpdateAnimBg="0"/>
      <p:bldP spid="222211" grpId="0" autoUpdateAnimBg="0"/>
      <p:bldP spid="222219" grpId="0" autoUpdateAnimBg="0"/>
      <p:bldP spid="2" grpId="0" autoUpdateAnimBg="0"/>
      <p:bldP spid="3" grpId="0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23813" y="1722438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VIM PARA ADORAR-TE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VIM PARA PROSTRAR-ME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VIM PARA DIZER QUE ÉS MEU DEUS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ÉS TOTALMENTE AMÁVEL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TOTALMENTE DIGNO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TÃO MARAVILHOSO PARA MIM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131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VIM PARA ADORAR-TE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L134</a:t>
            </a:r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-11113" y="1733550"/>
            <a:ext cx="9144001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LUZ DO MUNDO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VIESTE A TERRA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QUE EU PUDESSE TE VER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BELEZA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 LEVA A ADORAR-TE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QUERO CONTIGO VIVER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11113" y="1724025"/>
            <a:ext cx="9144001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ETERNO 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EXALTADO NAS ALTURAS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GLORIOSO NO CÉU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HUMILDE VIESTE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TERRA QUE CRIASTE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AMOR POBRE SE FEZ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25400" y="3035300"/>
            <a:ext cx="9144000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NUNCA SABEREI O PREÇO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DO MEU PECADO LÁ NA CRUZ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utoUpdateAnimBg="0"/>
      <p:bldP spid="196613" grpId="1"/>
      <p:bldP spid="196613" grpId="2"/>
      <p:bldP spid="196611" grpId="0" autoUpdateAnimBg="0"/>
      <p:bldP spid="2" grpId="0" autoUpdateAnimBg="0"/>
      <p:bldP spid="196614" grpId="0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TÃO GRANDE AMOR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L135</a:t>
            </a:r>
          </a:p>
        </p:txBody>
      </p:sp>
      <p:sp>
        <p:nvSpPr>
          <p:cNvPr id="226318" name="Rectangle 14"/>
          <p:cNvSpPr>
            <a:spLocks noChangeArrowheads="1"/>
          </p:cNvSpPr>
          <p:nvPr/>
        </p:nvSpPr>
        <p:spPr bwMode="auto">
          <a:xfrm>
            <a:off x="-12700" y="1005397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TÃO GRANDE AMOR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COMO ENTENDER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O SENHOR, MEU REI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POR MIM MORRER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TÃO GRANDE AMOR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SEI, É VERDADE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É MEU PRAZER HONRAR-TE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NO QUE FIZER HONRAR-TE VOU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26321" name="Rectangle 17"/>
          <p:cNvSpPr>
            <a:spLocks noChangeArrowheads="1"/>
          </p:cNvSpPr>
          <p:nvPr/>
        </p:nvSpPr>
        <p:spPr bwMode="auto">
          <a:xfrm>
            <a:off x="0" y="234675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MEU 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MEU 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JESUS, TU ÉS MEU 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JESUS, TU ÉS MEU REI</a:t>
            </a:r>
          </a:p>
        </p:txBody>
      </p:sp>
      <p:sp>
        <p:nvSpPr>
          <p:cNvPr id="2" name="Rectangle 14"/>
          <p:cNvSpPr>
            <a:spLocks noChangeArrowheads="1"/>
          </p:cNvSpPr>
          <p:nvPr/>
        </p:nvSpPr>
        <p:spPr bwMode="auto">
          <a:xfrm>
            <a:off x="1588" y="1335882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FUI PERDOADO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PORQUE FOI CASTIGADO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FUI ACEITO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FOI CONDENADO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ESTOU VIVO E BEM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SEU ESPÍRITO VIVE EM MIM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PORQUE MORREU E VIVO ESTÁ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8" grpId="0" autoUpdateAnimBg="0"/>
      <p:bldP spid="226318" grpId="1"/>
      <p:bldP spid="226321" grpId="0" autoUpdateAnimBg="0"/>
      <p:bldP spid="2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-35496" y="1916832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EU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VIVEREI PRA TI</a:t>
            </a:r>
          </a:p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EU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VOU SEGUIR-TE, SIM</a:t>
            </a:r>
          </a:p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VIVO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PRA TI A CADA DIA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4925" y="1435100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CADA DIA, SENHOR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PALAVRA APRENDEREI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VOU ORAR PRA QUE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QUE TE CONHEÇA MELHOR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ME GUIAR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CADA PASSO QUE EU TOMAR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CADA DIA EU SEJA	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LUZ NO MUNDO AQUI</a:t>
            </a:r>
          </a:p>
        </p:txBody>
      </p:sp>
      <p:sp>
        <p:nvSpPr>
          <p:cNvPr id="14336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CADA DIA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L136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11113" y="143668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QUE DIZER, SENHOR?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 ME DESTE VIDA E EU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NÃO POSSO EXPLICAR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TUDO QUE ÉS PRA MIM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ME SALVASTE, SENHOR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DAREI TUDO PRA TI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CADA DIA EU POSSA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SER TUA LUZ A BRILHAR 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-35496" y="1916832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EU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VIVEREI PRA TI</a:t>
            </a:r>
          </a:p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EU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VOU SEGUIR-TE, SIM</a:t>
            </a:r>
          </a:p>
          <a:p>
            <a:pPr algn="ctr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CADA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DIA</a:t>
            </a:r>
          </a:p>
          <a:p>
            <a:pPr algn="ctr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CONTIGO </a:t>
            </a: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ANDAREI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-36512" y="1919963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VIVO PRA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TI</a:t>
            </a:r>
          </a:p>
          <a:p>
            <a:pPr algn="ctr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CADA DIA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VIVO PRA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TI</a:t>
            </a:r>
          </a:p>
          <a:p>
            <a:pPr algn="ctr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CADA DIA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VIVO PRA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TI</a:t>
            </a:r>
          </a:p>
          <a:p>
            <a:pPr algn="ctr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CADA DIA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6" grpId="0" autoUpdateAnimBg="0"/>
      <p:bldP spid="227332" grpId="0" autoUpdateAnimBg="0"/>
      <p:bldP spid="227331" grpId="0" autoUpdateAnimBg="0"/>
      <p:bldP spid="227333" grpId="0" autoUpdateAnimBg="0"/>
      <p:bldP spid="227333" grpId="1"/>
      <p:bldP spid="227334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350" y="1592263"/>
            <a:ext cx="8115300" cy="3902075"/>
            <a:chOff x="0" y="0"/>
            <a:chExt cx="5112" cy="2458"/>
          </a:xfrm>
        </p:grpSpPr>
        <p:sp>
          <p:nvSpPr>
            <p:cNvPr id="144394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2640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EU CANTO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LOUVO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AO REI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QUE É DIGNO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EU O AMO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ADORO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DIANTE DELE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EU ME PROSTRO</a:t>
              </a:r>
            </a:p>
          </p:txBody>
        </p:sp>
        <p:sp>
          <p:nvSpPr>
            <p:cNvPr id="144395" name="Rectangle 13"/>
            <p:cNvSpPr>
              <a:spLocks noChangeArrowheads="1"/>
            </p:cNvSpPr>
            <p:nvPr/>
          </p:nvSpPr>
          <p:spPr bwMode="auto">
            <a:xfrm>
              <a:off x="2472" y="0"/>
              <a:ext cx="2640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ÉS GRANDE SENHOR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 TU ÉS REI DOS REIS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 PODEROSO DEUS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 DE TUDO ÉS SENHOR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 ÉS O EMANUEL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O GRANDE "EU SOU"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PRÍNCIPE DA PAZ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 O CORDEIRO ÉS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09588" y="1593850"/>
            <a:ext cx="8147050" cy="3922713"/>
            <a:chOff x="-20" y="-2389"/>
            <a:chExt cx="5132" cy="2471"/>
          </a:xfrm>
        </p:grpSpPr>
        <p:sp>
          <p:nvSpPr>
            <p:cNvPr id="144392" name="Rectangle 16"/>
            <p:cNvSpPr>
              <a:spLocks noChangeArrowheads="1"/>
            </p:cNvSpPr>
            <p:nvPr/>
          </p:nvSpPr>
          <p:spPr bwMode="auto">
            <a:xfrm>
              <a:off x="-20" y="-2389"/>
              <a:ext cx="2640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EU CANTO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LOUVO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AO REI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QUE É DIGNO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EU O AMO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 ADORO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DIANTE DELE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EU ME PROSTRO</a:t>
              </a:r>
            </a:p>
          </p:txBody>
        </p:sp>
        <p:sp>
          <p:nvSpPr>
            <p:cNvPr id="144393" name="Rectangle 17"/>
            <p:cNvSpPr>
              <a:spLocks noChangeArrowheads="1"/>
            </p:cNvSpPr>
            <p:nvPr/>
          </p:nvSpPr>
          <p:spPr bwMode="auto">
            <a:xfrm>
              <a:off x="2472" y="-2376"/>
              <a:ext cx="2640" cy="2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MEU DEUS VIVO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MEU SALVADOR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O ETERNO REI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QUE ME SALVOU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ÉS O ALFA, O ÔMEGA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O INÍCIO E O FIM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MESSIAS, SALVADOR</a:t>
              </a:r>
            </a:p>
            <a:p>
              <a:pPr algn="r" eaLnBrk="1" hangingPunct="1">
                <a:lnSpc>
                  <a:spcPct val="120000"/>
                </a:lnSpc>
              </a:pPr>
              <a:r>
                <a:rPr lang="pt-BR" sz="2600">
                  <a:solidFill>
                    <a:schemeClr val="bg1"/>
                  </a:solidFill>
                </a:rPr>
                <a:t>AMIGO E REDENTOR </a:t>
              </a:r>
            </a:p>
          </p:txBody>
        </p:sp>
      </p:grpSp>
      <p:sp>
        <p:nvSpPr>
          <p:cNvPr id="14438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 ÉS SANTO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L137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36513" y="2659063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TU ÉS SANTO (TU ÉS SANTO)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PODEROSO (PODEROSO)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TU ÉS DIGNO (TU ÉS DIGNO)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DE TODO LOUVOR (DE TODO LOUVOR)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-36513" y="3152775"/>
            <a:ext cx="9144001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PRÍNCIPE DA PAZ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</a:rPr>
              <a:t>VIVEREI SEMPRE PRA TI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2700" y="2609850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VOU SEGUIR-TE (VOU SEGUIR-TE)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VOU OUVIR-TE (VOU OUVIR-TE)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VOU AMAR-TE (VOU AMAR-TE)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ENQUANTO EU VIVER (ENQUANTO EU VIVER)</a:t>
            </a:r>
            <a:endParaRPr lang="pt-BR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0" grpId="0" autoUpdateAnimBg="0"/>
      <p:bldP spid="184338" grpId="0" autoUpdateAnimBg="0"/>
      <p:bldP spid="4" grpId="0" autoUpdateAnimBg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FAZ CHOVER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L138</a:t>
            </a:r>
            <a:endParaRPr lang="pt-BR" sz="2800" b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0" y="2348880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ASSIM COMO A CORSA ANSEIA POR ÁGUAS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COMO TERRA SECA PRECISA DA CHUVA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MEU CORAÇÃO TEM SEDE DE TI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REI MEU E DEUS MEU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25" y="2348880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FAZ CHOVER, SENHOR JESUS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DERRAMA CHUVA NESTE LUGAR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VEM COM TEU RIO, SENHOR JESUS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INUNDAR O MEU CORAÇÃO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utoUpdateAnimBg="0"/>
      <p:bldP spid="2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0" y="1158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DOCE NOME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L139</a:t>
            </a:r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0" y="1660525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SÓ DE OUVIR TUA VOZ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 SENTIR TEU AMOR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SÓ DE PRONUNCIAR O TEU NOME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OS MEUS MEDOS SE VÃO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MINHA DOR, MEU SOFRER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POIS DE PAZ TU INUNDAS MEU SER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938" y="1979613"/>
            <a:ext cx="91440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JESUS QUE DOCE NOME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QUE TRANSFORMA EM ALEGRIA 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O MEU TRISTE CORAÇÃO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JESUS SÓ O TEU NOME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</a:rPr>
              <a:t>É CAPAZ DE DAR AO HOMEM SALVAÇÃO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9" grpId="0" autoUpdateAnimBg="0"/>
      <p:bldP spid="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28456" y="2293745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HÁ UM AMOR MAIOR QUE O DE JESUS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AO </a:t>
            </a:r>
            <a:r>
              <a:rPr lang="pt-BR" sz="2800" dirty="0">
                <a:solidFill>
                  <a:schemeClr val="bg1"/>
                </a:solidFill>
              </a:rPr>
              <a:t>SE ENTREGAR NA CRUZ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EU </a:t>
            </a:r>
            <a:r>
              <a:rPr lang="pt-BR" sz="2800" dirty="0">
                <a:solidFill>
                  <a:schemeClr val="bg1"/>
                </a:solidFill>
              </a:rPr>
              <a:t>SEI, NADA VAI ME SEPARAR DESSE AMOR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SEU </a:t>
            </a:r>
            <a:r>
              <a:rPr lang="pt-BR" sz="2800" dirty="0">
                <a:solidFill>
                  <a:schemeClr val="bg1"/>
                </a:solidFill>
              </a:rPr>
              <a:t>SANGUE DERRAMOU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AMOR MAIOR </a:t>
            </a:r>
            <a:r>
              <a:rPr lang="pt-BR" b="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L014</a:t>
            </a:r>
            <a:endParaRPr lang="pt-BR" sz="3200" b="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52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MAS O SEU PODER FEZ O SOL BRILHAR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FEZ A PEDRA SE MOVER DO LUGAR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CRUZ NÃO VENCEU O FILHO DE DEUS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ELE RESSURGIU EM GLÓRIA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SOBRE O MAL VENCEU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4432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SOL ESCURECEU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CHOROU AQUELE QUE NELE CREU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ALI NO MONTE ACONTECEU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MORTE DO FILHO DE DEUS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03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6" grpId="1"/>
      <p:bldP spid="4" grpId="0"/>
      <p:bldP spid="4" grpId="1"/>
      <p:bldP spid="4" grpId="2"/>
      <p:bldP spid="5" grpId="0"/>
      <p:bldP spid="5" grpId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1052736"/>
            <a:ext cx="9144000" cy="5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DIANTE DO TRONO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QUERO LEVAR MINHA OFERTA DE AMOR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DIANTE DO TRONO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QUERO LEVAR MEU SACRIFÍCIO DE LOUVOR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AS MINHAS MÃOS LEVANTAR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TUA BELEZA ENTÃO CONTEMPLAR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 MEUS LÁBIOS DECLARAR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TODA A MINHA ADORAÇÃO</a:t>
            </a:r>
          </a:p>
        </p:txBody>
      </p:sp>
      <p:sp>
        <p:nvSpPr>
          <p:cNvPr id="147459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 NÃO FOR PRA TE ADORAR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L140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-36513" y="1344836"/>
            <a:ext cx="9144001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 NÃO FOR PRA TE ADORAR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QUE NASCI?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 NÃO FOR PRA TE SERVIR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 QUE ESTOU AQUI?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SIM, EU QUERO TE ADORAR, TE ADORAR</a:t>
            </a:r>
          </a:p>
          <a:p>
            <a:pPr algn="ctr" eaLnBrk="1" hangingPunct="1">
              <a:lnSpc>
                <a:spcPct val="15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SENHOR ESTOU AQUI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84330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7938" y="874713"/>
            <a:ext cx="91440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AMAR-TE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AMAR-TE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BUSCAR O TEU QUERER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TUA GRAÇA CONHECER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AMAR-TE</a:t>
            </a:r>
          </a:p>
          <a:p>
            <a:pPr algn="ctr">
              <a:lnSpc>
                <a:spcPct val="130000"/>
              </a:lnSpc>
            </a:pPr>
            <a:endParaRPr lang="pt-BR" sz="25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AVES DOS CÉU CANTAM PARA TI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FERAS DO CAMPO REFLETEM TEU PODER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CANTAR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LEVANTAR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 MINHA VOZ A TI </a:t>
            </a: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0" y="863600"/>
            <a:ext cx="91440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SERVIR-TE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SERVIR-TE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BUSCAR O TEU QUERER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TUA GRAÇA CONHECER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SERVIR-TE</a:t>
            </a:r>
          </a:p>
          <a:p>
            <a:pPr algn="ctr">
              <a:lnSpc>
                <a:spcPct val="130000"/>
              </a:lnSpc>
            </a:pPr>
            <a:endParaRPr lang="pt-BR" sz="25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AVES DOS CÉU CANTAM PARA TI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FERAS DO CAMPO REFLETEM TEU PODER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CANTAR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LEVANTAR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 MINHA VOZ A TI </a:t>
            </a:r>
          </a:p>
        </p:txBody>
      </p:sp>
      <p:sp>
        <p:nvSpPr>
          <p:cNvPr id="14848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QUERO LOUVAR-TE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L141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-11113" y="874713"/>
            <a:ext cx="9144001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LOUVAR-TE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LOUVAR-TE SEMPRE MAIS E MAIS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BUSCAR O TEU QUERER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TUA GRAÇA CONHECER</a:t>
            </a:r>
          </a:p>
          <a:p>
            <a:pPr algn="ctr">
              <a:lnSpc>
                <a:spcPct val="130000"/>
              </a:lnSpc>
            </a:pPr>
            <a:r>
              <a:rPr lang="pt-BR" sz="2500">
                <a:solidFill>
                  <a:schemeClr val="bg1"/>
                </a:solidFill>
              </a:rPr>
              <a:t>QUERO LOUVAR-TE</a:t>
            </a:r>
          </a:p>
          <a:p>
            <a:pPr algn="ctr">
              <a:lnSpc>
                <a:spcPct val="130000"/>
              </a:lnSpc>
            </a:pPr>
            <a:endParaRPr lang="pt-BR" sz="25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AVES DOS CÉU CANTAM PARA TI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AS FERAS DO CAMPO REFLETEM TEU PODER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CANTAR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QUERO LEVANTAR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500" i="1">
                <a:solidFill>
                  <a:schemeClr val="bg1"/>
                </a:solidFill>
              </a:rPr>
              <a:t>A MINHA VOZ A TI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6" grpId="0" autoUpdateAnimBg="0"/>
      <p:bldP spid="134158" grpId="0" autoUpdateAnimBg="0"/>
      <p:bldP spid="134148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001838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ÉS MEU GUIA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PROTETOR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MÃO ME FIRMA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SEI, ME AMAS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SEI, ME AMAS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700213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PROSTRO-ME DIANTE DA CRUZ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VEJO O SANGUE DE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NUNCA HOUVE AMOR ASSIM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SOBRE A MORTE JÁ VENCEU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SUA GLÓRIA O CÉU ENCHEU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NADA IRÁ ME SEPARAR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9525" y="1979613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ESTÁS PRESENTE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 CERCAR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TODO TEMPO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SEI, ME AMAS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SEI, ME AMAS</a:t>
            </a:r>
          </a:p>
        </p:txBody>
      </p:sp>
      <p:sp>
        <p:nvSpPr>
          <p:cNvPr id="177157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DIANTE DA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CRUZ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L142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3175" y="2306638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Ó, DEUS ME SONDAS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CONHECES-ME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 QUANDO FALHO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SEI, ME AMAS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1989138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QUANDO TUDO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ACABAR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ESTAREI SEGURO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 SEI, ME AMAS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POIS SEI, ME AMAS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588" y="2614613"/>
            <a:ext cx="91440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VÉU RASGOU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CAMINHO ABRIU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3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TUDO CONSUMADO ESTÁ</a:t>
            </a:r>
          </a:p>
        </p:txBody>
      </p:sp>
    </p:spTree>
    <p:extLst>
      <p:ext uri="{BB962C8B-B14F-4D97-AF65-F5344CB8AC3E}">
        <p14:creationId xmlns:p14="http://schemas.microsoft.com/office/powerpoint/2010/main" val="2874414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8" grpId="0" autoUpdateAnimBg="0"/>
      <p:bldP spid="8" grpId="1"/>
      <p:bldP spid="6" grpId="0" autoUpdateAnimBg="0"/>
      <p:bldP spid="2" grpId="0" autoUpdateAnimBg="0"/>
      <p:bldP spid="10" grpId="0" autoUpdateAnimBg="0"/>
      <p:bldP spid="3" grpId="0" autoUpdateAnimBg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208088"/>
            <a:ext cx="9144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PELO AMOR E COMPAIXÃO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SALVASTE O FILHO DE ABRAÃO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 ATRAVÉS DA TUA MÃO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MUDASTE O MAR EM SECO CHÃO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AO AFLITO CORAÇÃO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TU PODES VER E ATENDER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COM O TEU PODER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LIBERTA OS FILHOS TEUS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196975"/>
            <a:ext cx="9144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PELOS ANOS DEIXOU CLARO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QUE CRISTO ESTAVA PARA VIR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NÃO PODIAM ENTENDER 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O QUE O MESSIAS VEIO SER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NA PALAVRA, O TEU PLANO 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NÃO PODIAM ENTENDER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PARA TÃO GRANDE TRABALHO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TÃO PEQUENO SE TORNOU</a:t>
            </a:r>
          </a:p>
        </p:txBody>
      </p:sp>
      <p:sp>
        <p:nvSpPr>
          <p:cNvPr id="17920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SHADDAI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957388"/>
            <a:ext cx="91440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>
                <a:solidFill>
                  <a:schemeClr val="bg1"/>
                </a:solidFill>
              </a:rPr>
              <a:t>EL SHADDAI, EL SHADDAI, EL ELYON, NA ADONAI </a:t>
            </a:r>
          </a:p>
          <a:p>
            <a:pPr algn="ctr">
              <a:lnSpc>
                <a:spcPct val="120000"/>
              </a:lnSpc>
            </a:pPr>
            <a:r>
              <a:rPr lang="pt-BR" b="0" i="1">
                <a:solidFill>
                  <a:schemeClr val="bg1"/>
                </a:solidFill>
              </a:rPr>
              <a:t>(Deus forte,    Deus forte,    Deus altíssimo,    oh Senhor)</a:t>
            </a:r>
            <a:endParaRPr lang="pt-BR" b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i="1">
                <a:solidFill>
                  <a:schemeClr val="bg1"/>
                </a:solidFill>
              </a:rPr>
              <a:t>O TEU NOME HÁ DE SER</a:t>
            </a:r>
          </a:p>
          <a:p>
            <a:pPr algn="ctr">
              <a:lnSpc>
                <a:spcPct val="120000"/>
              </a:lnSpc>
            </a:pPr>
            <a:r>
              <a:rPr lang="pt-BR" sz="2800" i="1">
                <a:solidFill>
                  <a:schemeClr val="bg1"/>
                </a:solidFill>
              </a:rPr>
              <a:t>SEMPRE UM NOME DE PODER!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i="1">
                <a:solidFill>
                  <a:schemeClr val="bg1"/>
                </a:solidFill>
              </a:rPr>
              <a:t>EL SHADDAI, EL SHADDAI, ERKAMKA, NA ADONAI </a:t>
            </a:r>
            <a:r>
              <a:rPr lang="pt-BR" b="0" i="1">
                <a:solidFill>
                  <a:schemeClr val="bg1"/>
                </a:solidFill>
              </a:rPr>
              <a:t>(Deus forte,    Deus forte,    eu te amo,    oh Senhor)</a:t>
            </a:r>
            <a:endParaRPr lang="pt-BR" b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i="1">
                <a:solidFill>
                  <a:schemeClr val="bg1"/>
                </a:solidFill>
              </a:rPr>
              <a:t>COM LOUVORES CANTAREMOS, EL SHADDAI!</a:t>
            </a:r>
            <a:endParaRPr lang="pt-BR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283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6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TUA PRESENÇA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L144 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36512" y="2326977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MAIOR TESOURO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MAIOR BEM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TUDO O QUE SOU E O QUE TENHO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PERTENCE A TI</a:t>
            </a: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34924" y="2282527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MAIOR TESOURO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MEU MAIOR BEM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QUERO VIVER MINHA VIDA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TE ADORAR</a:t>
            </a:r>
          </a:p>
        </p:txBody>
      </p:sp>
      <p:sp>
        <p:nvSpPr>
          <p:cNvPr id="252937" name="Rectangle 9"/>
          <p:cNvSpPr>
            <a:spLocks noChangeArrowheads="1"/>
          </p:cNvSpPr>
          <p:nvPr/>
        </p:nvSpPr>
        <p:spPr bwMode="auto">
          <a:xfrm>
            <a:off x="34924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EM ESPÍRITO, EM VERDADE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SIM, VIVER EM SANTIDADE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PARA ESTAR EM INTIMIDADE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 DESFRUTAR DA TUA PRESENÇA (2X)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/>
      <p:bldP spid="252936" grpId="0" autoUpdateAnimBg="0"/>
      <p:bldP spid="252937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 MEU GUIA É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L145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9216" y="2060848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JESUS MEU GUIA </a:t>
            </a: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AMIGO </a:t>
            </a:r>
            <a:r>
              <a:rPr lang="pt-BR" altLang="en-US" sz="28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PROTETOR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ELE </a:t>
            </a:r>
            <a:r>
              <a:rPr lang="pt-BR" altLang="en-US" sz="28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É O MEU BOM </a:t>
            </a: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PASTOR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E </a:t>
            </a:r>
            <a:r>
              <a:rPr lang="pt-BR" altLang="en-US" sz="2800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QUANDO EU SENTIR </a:t>
            </a:r>
            <a:r>
              <a:rPr lang="pt-BR" altLang="en-US" sz="2800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TEMOR</a:t>
            </a: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36512" y="2132856"/>
            <a:ext cx="91440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i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NELE CONFIAREI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i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NELE CONFIAREI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i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FRACO SOU MAS DEUS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en-US" sz="2800" i="1" dirty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ME DÁ SEU PODER, SEU </a:t>
            </a:r>
            <a:r>
              <a:rPr lang="pt-BR" altLang="en-US" sz="2800" i="1" dirty="0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AMOR</a:t>
            </a:r>
            <a:endParaRPr 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67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A COMEÇAR EM MIM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L146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6513" y="2317750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COMEÇAR EM MIM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QUEBRA CORAÇÕES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QUE SEJAMOS TODOS UM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TU ÉS EM NÓS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5400" y="1682750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ONDE HÁ </a:t>
            </a:r>
            <a:r>
              <a:rPr lang="pt-BR" sz="2800" dirty="0" smtClean="0">
                <a:solidFill>
                  <a:schemeClr val="bg1"/>
                </a:solidFill>
              </a:rPr>
              <a:t>FRIEZA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HAJA AMOR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ONDE HÁ ÓDIO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PERDÃO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PARA QUE TEU CORPO CRESÇA, SIM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RUMO À PERFEIÇÃO</a:t>
            </a:r>
            <a:endParaRPr lang="pt-BR" sz="28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utoUpdateAnimBg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>
            <a:spLocks noChangeArrowheads="1"/>
          </p:cNvSpPr>
          <p:nvPr/>
        </p:nvSpPr>
        <p:spPr bwMode="auto">
          <a:xfrm>
            <a:off x="0" y="2456706"/>
            <a:ext cx="9144000" cy="225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PORQUE DELE E POR ELE 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PARA ELE SÃO TODAS AS COISAS 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17101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ELE A GLÓRIA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L147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aixaDeTexto 1"/>
          <p:cNvSpPr txBox="1">
            <a:spLocks noChangeArrowheads="1"/>
          </p:cNvSpPr>
          <p:nvPr/>
        </p:nvSpPr>
        <p:spPr bwMode="auto">
          <a:xfrm>
            <a:off x="23813" y="2132856"/>
            <a:ext cx="9144000" cy="305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A ELE A GLÓRIA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A ELE A GLÓRIA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A ELE A GLÓRIA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PRA SEMPRE AMÉM</a:t>
            </a:r>
          </a:p>
        </p:txBody>
      </p:sp>
      <p:sp>
        <p:nvSpPr>
          <p:cNvPr id="5" name="CaixaDeTexto 1"/>
          <p:cNvSpPr txBox="1">
            <a:spLocks noChangeArrowheads="1"/>
          </p:cNvSpPr>
          <p:nvPr/>
        </p:nvSpPr>
        <p:spPr bwMode="auto">
          <a:xfrm>
            <a:off x="9525" y="2136031"/>
            <a:ext cx="9144000" cy="305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QUÃO PROFUNDAS RIQUEZAS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O SABER E O CONHECER DE DEUS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QUÃO INSONDÁVEIS</a:t>
            </a:r>
          </a:p>
          <a:p>
            <a:pPr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SEUS JUÍZOS E SEUS CAMINHOS</a:t>
            </a:r>
          </a:p>
        </p:txBody>
      </p:sp>
    </p:spTree>
    <p:extLst>
      <p:ext uri="{BB962C8B-B14F-4D97-AF65-F5344CB8AC3E}">
        <p14:creationId xmlns:p14="http://schemas.microsoft.com/office/powerpoint/2010/main" val="42096884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CREIO EM JESUS 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L148</a:t>
            </a:r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-1588" y="2287985"/>
            <a:ext cx="914400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CREIO EM JESUS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CREIO QUE ELE É O FILHO DE DEUS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CREIO EM SUA MORTE E RESSURREIÇÃO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PREÇO PAGO POR NÓS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12700" y="2287985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CREIO EM TI JESUS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CREIO QUE TU ÉS FILHO DE DEUS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CREIO EM TUA MORTE E RESSURREIÇÃO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PREÇO PAGO POR NÓS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4288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CREIO QUE ESTÁS AQUI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NO MEIO DE NÓS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 PODER PARA NOS CURAR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TEU GRANDE PERDÃO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270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CREIO QUE ELE ESTÁ AQUI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NO MEIO DE NÓS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 PODER PARA NOS CURAR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SEU GRANDE PERDÃO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  <p:bldP spid="192519" grpId="0" autoUpdateAnimBg="0"/>
      <p:bldP spid="2" grpId="0" autoUpdateAnimBg="0"/>
      <p:bldP spid="3" grpId="0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2" name="Rectangle 3"/>
          <p:cNvSpPr>
            <a:spLocks noChangeArrowheads="1"/>
          </p:cNvSpPr>
          <p:nvPr/>
        </p:nvSpPr>
        <p:spPr bwMode="auto">
          <a:xfrm>
            <a:off x="12700" y="1539875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 AMOR INCRÍVEL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FIRME E CONSTANTE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UMA ROCHA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SOB OS MEUS PÉS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ME SUSTENTA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ISSO É UM MISTÉRIO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QUANDO ESTOU CERCADO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ME CONDUZ</a:t>
            </a:r>
          </a:p>
        </p:txBody>
      </p:sp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0" y="666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TEU AMOR INCRÍVEL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L149</a:t>
            </a:r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0" y="1539875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 AMOR SURPREENDE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CRESCE DE REPENTE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ALEGRIA IMENSA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A ME ENCHER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QUE TE VEJO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BRILHA TUA BONDADE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NASCE UM NOVO CANTO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DENTRO DO MEU SER</a:t>
            </a:r>
          </a:p>
        </p:txBody>
      </p:sp>
      <p:sp>
        <p:nvSpPr>
          <p:cNvPr id="152581" name="Rectangle 3"/>
          <p:cNvSpPr>
            <a:spLocks noChangeArrowheads="1"/>
          </p:cNvSpPr>
          <p:nvPr/>
        </p:nvSpPr>
        <p:spPr bwMode="auto">
          <a:xfrm>
            <a:off x="23813" y="2992438"/>
            <a:ext cx="91440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ALELUIA, ALELUIA, ALELUIA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TEU AMOR ME FAZ CANTAR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79" grpId="0"/>
      <p:bldP spid="152581" grpId="0"/>
      <p:bldP spid="15258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-34925" y="186055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BRILHA JESUS, MOSTRA AO MUNDO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LUZ DE DEUS PAI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ESPÍRITO DE DEUS, VEM REFULGE EM NÓS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FAZ TRANSBORDAR, SOBRE OS POVOS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TUA GRAÇA E PERDÃO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VEM ORDENAR QUE HAJA LUZ, </a:t>
            </a:r>
          </a:p>
          <a:p>
            <a:pPr algn="ctr">
              <a:lnSpc>
                <a:spcPct val="12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Ó </a:t>
            </a:r>
            <a:r>
              <a:rPr lang="pt-BR" sz="2800" i="1" dirty="0">
                <a:solidFill>
                  <a:schemeClr val="bg1"/>
                </a:solidFill>
              </a:rPr>
              <a:t>SENHOR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VEJO A LUZ DO SENHOR QUE BRILHA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BEM NO MEIO DAS TREVAS BRILHA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JESUS CRISTO É A LUZ DESSE MUNDO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NOS ACORDA DO SONO PROFUNDO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BRILHA JESUS, BRILHA JESUS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-36512" y="1844824"/>
            <a:ext cx="91440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BRILHA JESUS, MOSTRA AO MUNDO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LUZ DE DEUS PAI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ESPÍRITO DE DEUS, VEM REFULGE EM NÓS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FAZ TRANSBORDAR, SOBRE OS POVOS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TUA GRAÇA E PERDÃO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VEM ORDENAR QUE HAJA </a:t>
            </a:r>
            <a:r>
              <a:rPr lang="pt-BR" sz="2800" i="1" dirty="0" smtClean="0">
                <a:solidFill>
                  <a:schemeClr val="bg1"/>
                </a:solidFill>
              </a:rPr>
              <a:t>LUZ</a:t>
            </a:r>
            <a:endParaRPr lang="pt-BR" sz="2800" i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</a:t>
            </a:r>
            <a:r>
              <a:rPr lang="pt-BR" sz="2800" i="1" dirty="0" smtClean="0">
                <a:solidFill>
                  <a:schemeClr val="bg1"/>
                </a:solidFill>
              </a:rPr>
              <a:t> </a:t>
            </a:r>
            <a:r>
              <a:rPr lang="pt-BR" sz="2800" i="1" dirty="0">
                <a:solidFill>
                  <a:schemeClr val="bg1"/>
                </a:solidFill>
              </a:rPr>
              <a:t>SENHOR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-5693" y="1835819"/>
            <a:ext cx="9144001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BRILHA JESUS, MOSTRA AO MUNDO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LUZ DE DEUS PAI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ESPÍRITO DE DEUS, VEM REFULGE EM NÓS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FAZ TRANSBORDAR, SOBRE OS POVOS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TUA GRAÇA E PERDÃO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VEM ORDENAR QUE HAJA </a:t>
            </a:r>
            <a:r>
              <a:rPr lang="pt-BR" sz="2800" i="1" dirty="0" smtClean="0">
                <a:solidFill>
                  <a:schemeClr val="bg1"/>
                </a:solidFill>
              </a:rPr>
              <a:t>LUZ</a:t>
            </a:r>
            <a:endParaRPr lang="pt-BR" sz="2800" i="1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</a:t>
            </a:r>
            <a:r>
              <a:rPr lang="pt-BR" sz="2800" i="1" dirty="0" smtClean="0">
                <a:solidFill>
                  <a:schemeClr val="bg1"/>
                </a:solidFill>
              </a:rPr>
              <a:t> </a:t>
            </a:r>
            <a:r>
              <a:rPr lang="pt-BR" sz="2800" i="1" dirty="0">
                <a:solidFill>
                  <a:schemeClr val="bg1"/>
                </a:solidFill>
              </a:rPr>
              <a:t>SENHOR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36511" y="2182813"/>
            <a:ext cx="9144001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EIS ME ACHEGO AO TEU TRONO INCRÍVEL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DO MAIS FINITO AO INTANGÍVEL  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POR TEU SANGUE PRECIOSO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EU OUSO ENTRAR 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MINHA ALMA DAS TREVAS VEM DISSIPAR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BRILHA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r>
              <a:rPr lang="pt-BR" sz="2800" dirty="0">
                <a:solidFill>
                  <a:schemeClr val="bg1"/>
                </a:solidFill>
              </a:rPr>
              <a:t>, BRILHA JESUS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5496" y="2439988"/>
            <a:ext cx="9144001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CONTEMPLANDO TUA MAJESTADE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TEU REFLEXO EM NOSSAS FACES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CADA DIA DE GLÓRIA EM GLÓRIA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MOSTRE SEMPRE A TUA </a:t>
            </a:r>
            <a:r>
              <a:rPr lang="pt-BR" sz="2800" dirty="0" smtClean="0">
                <a:solidFill>
                  <a:schemeClr val="bg1"/>
                </a:solidFill>
              </a:rPr>
              <a:t>HISTÓRIA</a:t>
            </a:r>
            <a:endParaRPr lang="pt-BR" sz="2800" u="sng" dirty="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BRILHA JESUS, BRILHA JESUS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BRILHA JESUS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L015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utoUpdateAnimBg="0"/>
      <p:bldP spid="133124" grpId="0" autoUpdateAnimBg="0"/>
      <p:bldP spid="133132" grpId="0" autoUpdateAnimBg="0"/>
      <p:bldP spid="133128" grpId="0" autoUpdateAnimBg="0"/>
      <p:bldP spid="133129" grpId="0" autoUpdateAnimBg="0"/>
      <p:bldP spid="133131" grpId="0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É TUA GRAÇA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L150</a:t>
            </a:r>
          </a:p>
        </p:txBody>
      </p:sp>
      <p:sp>
        <p:nvSpPr>
          <p:cNvPr id="153603" name="Rectangle 7"/>
          <p:cNvSpPr>
            <a:spLocks noChangeArrowheads="1"/>
          </p:cNvSpPr>
          <p:nvPr/>
        </p:nvSpPr>
        <p:spPr bwMode="auto">
          <a:xfrm>
            <a:off x="7938" y="2217738"/>
            <a:ext cx="91440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GRAÇA É MELHOR QUE A VIDA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 GRAÇA É O QUE ME BASTA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FAVOR IMERECIDO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DO CÉU, DO CÉU PRA MIM</a:t>
            </a:r>
            <a:r>
              <a:rPr lang="en-US" sz="280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3605" name="Rectangle 7"/>
          <p:cNvSpPr>
            <a:spLocks noChangeArrowheads="1"/>
          </p:cNvSpPr>
          <p:nvPr/>
        </p:nvSpPr>
        <p:spPr bwMode="auto">
          <a:xfrm>
            <a:off x="23813" y="1546225"/>
            <a:ext cx="9144000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TUA GRAÇA QUE LIBERTA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TUA GRAÇA QUE ME CURA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TUA GRAÇA QUE SUSTENTA MINHA VIDA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TEU SANGUE TENHO ACESSO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TUA GRAÇA PRECIOSA</a:t>
            </a:r>
          </a:p>
          <a:p>
            <a:pPr algn="ctr">
              <a:lnSpc>
                <a:spcPct val="16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LOUVO, TE AMO JESUS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  <p:bldP spid="15360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LOUVOR E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HONRA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L151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671638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LOUVOR E HONRA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 E GLÓRIA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SEJAM AO CORDEIRO DE DEUS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TODOS OS POVOS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TRIBOS E LÍNGUAS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LOUVEM AO CORDEIRO DE DEUS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2" y="1367755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 </a:t>
            </a:r>
            <a:r>
              <a:rPr lang="pt-B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LÍNGUA CONFESSARÁ </a:t>
            </a: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TUA GRANDE GLÓRIA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JOELHO SE DOBRARÁ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LOUVOR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 EXALTADO, Ó DEUS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O TEU REINO JAMAIS PASSARÁ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CORDEIRO DE </a:t>
            </a:r>
            <a:r>
              <a:rPr lang="pt-B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DEUS</a:t>
            </a:r>
            <a:endParaRPr lang="pt-BR" sz="28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SENHOR DA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GLÓRIA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L152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813" y="1789113"/>
            <a:ext cx="9144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ESTAMOS CONGREGADOS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PARA ADORAR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AO ÚNICO E VERDADEIRO DEUS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COMO PAI GRACIOSO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VEIO NOS SALVAR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PREOCUPADO COM OS QUE SÃO SEUS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25" y="1495425"/>
            <a:ext cx="91440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VIU NOSSA MISÉRIA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NOSSA CONDIÇÃO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SEM UMA ESPERANÇA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SEM UMA RAZÃO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COM A SUA VIDA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COM O SEU PERDÃO 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DEU-NOS VIDA NOVA EM JESUS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925" y="1190625"/>
            <a:ext cx="91440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ELE É O FILHO AMADO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PRAZER DE NOSSO PAI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TEM EM SUAS MÃOS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O PODER DE NOS CURAR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JUNTOS LEVANTEMOS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SEMPRE NOSSAS MÃOS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E A UMA VOZ LOUVEMOS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A JESUS, O SENHOR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SENHOR DA GLÓRIA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SENHOR DA HISTÓRIA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REI DE VITÓRIA</a:t>
            </a:r>
          </a:p>
        </p:txBody>
      </p:sp>
    </p:spTree>
    <p:extLst>
      <p:ext uri="{BB962C8B-B14F-4D97-AF65-F5344CB8AC3E}">
        <p14:creationId xmlns:p14="http://schemas.microsoft.com/office/powerpoint/2010/main" val="1791337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6" grpId="0" autoUpdateAnimBg="0"/>
      <p:bldP spid="7" grpId="0" autoUpdateAnimBg="0"/>
      <p:bldP spid="8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ADORADOR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L153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36512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ESTA CANÇÃO É SÓ PARA TI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 ÉS O MOTIVO PRIMEIRO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DO MEU LOUVOR, DA ADORAÇÃO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DO MEU AMOR MAIS SINCERO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6512" y="23488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LEVANTO MINHAS MÃOS NO SANTUÁRIO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ELEVO MINHA VOZ PARA CANTAR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 TODA TUA GLÓRIA E MAJESTADE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GRAÇA QUE ME FAZEM DECLARAR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216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 ÉS O MEU SENHOR (ÉS O MEU REI)</a:t>
            </a: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A TEUS PÉS ESTOU (PROSTADO A DEUS)</a:t>
            </a: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EU QUERO TE SERVIR (COM QUE SOU)</a:t>
            </a: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COMO ADORADOR (ADORADOR)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5888" y="25012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LEVANTO MINHAS MÃOS NO SANTUÁRIO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ELEVO MINHA VOZ PARA CANTAR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 TODA TUA GLÓRIA E MAJESTADE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GRAÇA QUE ME FAZEM DECLARAR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62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SONDA-ME,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USA-ME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L154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268413"/>
            <a:ext cx="9144000" cy="470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SONDA-ME, SENHOR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 ME CONHECES  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QUEBRANTA O MEU CORAÇÃO   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TRANSFORMA-ME CONFORME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 TUA PALAVRA  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 ENCHE-ME, ATÉ QUE EM MIM   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SE ACHE SÓ A TI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ENTÃO, USA-ME, SENHOR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USA-ME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1030288"/>
            <a:ext cx="9144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COMO UM FAROL QUE BRILHA À NOITE 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COMO PONTE SOBRE AS ÁGUAS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COMO ABRIGO NO DESERTO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COMO FLECHA QUE ACERTA O ALVO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EU QUERO SER USADO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DA MANEIRA QUE TE AGRADE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EM QUALQUER HORA E EM QUALQUER LUGAR  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EIS AQUI A MINHA VIDA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USA-ME, SENHOR!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USA-ME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36513" y="2565400"/>
            <a:ext cx="9144001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SONDA-ME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QUEBRANTA-ME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TRANSFORMA-ME  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ENCHE-ME E USA-ME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2" grpId="0" autoUpdateAnimBg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4288" y="1325662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POSSO ENFRENTAR O QUE FOR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SEI QUEM LUTA POR MIM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TEUS PLANOS NÃO PODEM SER FRUSTRADOS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MINHA ESPERANÇA ESTÁ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NAS MÃOS DO GRANDE EU SOU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MEUS OLHOS VÃO VER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IMPOSSÍVEL ACONTECER</a:t>
            </a:r>
          </a:p>
        </p:txBody>
      </p:sp>
      <p:sp>
        <p:nvSpPr>
          <p:cNvPr id="1761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DE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PROMESSAS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L155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0" y="692696"/>
            <a:ext cx="9144000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SEI QUE OS TEUS OLHOS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ATENTOS PERMANECEM EM MIM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OS TEUS OUVIDOS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ESTÃO SENSÍVEIS PARA OUVIR MEU CLAMOR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POSSO ATÉ CHORAR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MAS A ALEGRIA VEM DE MANHÃ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DEUS DE PERTO E DEUS DE LONGE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NUNCA MUDASTE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ÉS FIEL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175" y="165167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DE ALIANÇA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DE PROMESSAS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QUE NÃO É HOMEM PRA MENTIR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TUDO PODE PASSAR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TUDO PODE MUDAR</a:t>
            </a:r>
            <a:b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MAS TUA PALAVRA VAI SE CUMPRIR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29381" grpId="0" autoUpdateAnimBg="0"/>
      <p:bldP spid="2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 CONTROLE TU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ESTÁS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L156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630488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ÉS MEU PASTOR E NADA FALTARÁ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ÀS ÁGUAS CALMAS ME LEVARÁS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TRAZENDO PAZ AO MEU VIVER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225" y="2621811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POIS NO CONTROLE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ESTÁS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NO </a:t>
            </a:r>
            <a:r>
              <a:rPr lang="pt-BR" sz="2800" i="1" dirty="0" smtClean="0">
                <a:solidFill>
                  <a:schemeClr val="bg1"/>
                </a:solidFill>
              </a:rPr>
              <a:t>CONTROLE TU </a:t>
            </a:r>
            <a:r>
              <a:rPr lang="pt-BR" sz="2800" i="1" dirty="0">
                <a:solidFill>
                  <a:schemeClr val="bg1"/>
                </a:solidFill>
              </a:rPr>
              <a:t>ESTÁS (3x)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001838"/>
            <a:ext cx="91440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 FAZES TUDO COOPERAR PARA O BEM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UM PLANO SOBERANO TENS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TU SABES QUEM EU 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CRIASTE O QUE SOU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 E ME AMAS COMO SOU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2700" y="2620963"/>
            <a:ext cx="9144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PELA MÃO ME GUIARÁS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QUANDO NO VALE EU PASSAR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EU NÃO TEMEREI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7" grpId="0" autoUpdateAnimBg="0"/>
      <p:bldP spid="2" grpId="0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78495"/>
            <a:ext cx="914400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NÃO TER QUE ANDAR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ANSIOSO DE NADA, SENÃO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 DEUS TUDO LEVAR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CADA SÚPLICE ORAÇÃO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A PAZ DE DEUS, ENTÃO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MENTE E CORAÇÃO GUARDARÁ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CRISTO JESUS </a:t>
            </a:r>
          </a:p>
          <a:p>
            <a:pPr algn="ctr">
              <a:lnSpc>
                <a:spcPct val="130000"/>
              </a:lnSpc>
            </a:pPr>
            <a:endParaRPr lang="pt-BR" sz="12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AH! COMO É BOM PODER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COMO É BOM SABER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88" y="1340768"/>
            <a:ext cx="9144000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NÃO TER QUE ANDAR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ANSIOSO DE NADA, SENÃO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 DEUS TUDO LEVAR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CADA </a:t>
            </a:r>
            <a:r>
              <a:rPr lang="pt-BR" sz="2800" dirty="0" smtClean="0">
                <a:solidFill>
                  <a:schemeClr val="bg1"/>
                </a:solidFill>
              </a:rPr>
              <a:t>PROBLEMA</a:t>
            </a:r>
          </a:p>
          <a:p>
            <a:pPr algn="ctr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CADA </a:t>
            </a:r>
            <a:r>
              <a:rPr lang="pt-BR" sz="2800" dirty="0">
                <a:solidFill>
                  <a:schemeClr val="bg1"/>
                </a:solidFill>
              </a:rPr>
              <a:t>AFLIÇÃO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A PAZ DE DEUS, ENTÃO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MENTE E CORAÇÃO GUARDARÁ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CRISTO JESUS</a:t>
            </a:r>
          </a:p>
        </p:txBody>
      </p:sp>
      <p:sp>
        <p:nvSpPr>
          <p:cNvPr id="186372" name="Rectangle 2"/>
          <p:cNvSpPr>
            <a:spLocks noChangeArrowheads="1"/>
          </p:cNvSpPr>
          <p:nvPr/>
        </p:nvSpPr>
        <p:spPr bwMode="auto">
          <a:xfrm>
            <a:off x="0" y="4125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MENTE 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CORAÇÃO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L157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2470150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AH! COMO É BOM PODER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AOS PÉS DA CRUZ DEPOSITAR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ESTE MEU FARDO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PESADO E ÁRDUO DE CARREGAR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2" grpId="0" autoUpdateAnimBg="0"/>
      <p:bldP spid="2" grpId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-36512" y="811733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NINGUÉM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PODEROSO E FORTE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 É DIGNO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E DAI-LHE LOUVOR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E DAI-LHE LOUVOR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DAI-LHE LOUVOR</a:t>
            </a:r>
          </a:p>
          <a:p>
            <a:pPr algn="ctr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DAI-LHE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LOUVOR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17871" y="1432398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LOUVAI-O E DAI-LHE A GLÓRIA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LOUVAI-O E 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DAI-LHE A GLÓRIA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LOUVAI-O E </a:t>
            </a: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DAI-LHE A GLÓRIA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GRANDE O NOME DO SENHOR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35496" y="2179380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EXALTAI AO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PORQUE É DIGNO DE GLÓRIA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NASCER DO SOL ATÉ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SEU ENTARDECER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GRANDE O NOME DO SENHOR 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1042624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NINGUÉM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PODEROSO E FORTE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É COMO DEUS?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 É DIGNO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VINDE E DAI-LHE LOUVOR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QUEM É COMO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DEUS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L158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4292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6" grpId="0"/>
      <p:bldP spid="6" grpId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EU ME ALEGRO EM TI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36512" y="1678156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 TI BENDIREI PRA SEMPRE</a:t>
            </a:r>
          </a:p>
          <a:p>
            <a:pPr algn="ctr">
              <a:lnSpc>
                <a:spcPct val="120000"/>
              </a:lnSpc>
            </a:pPr>
            <a:r>
              <a:rPr lang="pt-B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TI CONFIAREI SENHOR</a:t>
            </a:r>
          </a:p>
          <a:p>
            <a:pPr algn="ctr">
              <a:lnSpc>
                <a:spcPct val="120000"/>
              </a:lnSpc>
            </a:pPr>
            <a:endParaRPr lang="pt-BR" sz="320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NÃO TEREI DO QUE TER MEDO</a:t>
            </a:r>
          </a:p>
          <a:p>
            <a:pPr algn="ctr">
              <a:lnSpc>
                <a:spcPct val="120000"/>
              </a:lnSpc>
            </a:pPr>
            <a:r>
              <a:rPr lang="pt-BR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MEUS PÉS, SÓ NA ROCHA FIRMAREI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36512" y="1700808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ME ABALAREI, E DO SENHOR DIREI</a:t>
            </a:r>
          </a:p>
          <a:p>
            <a:pPr algn="ctr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ÉS MEU DEUS, PROTETOR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REFÚGIO, LIBERTADOR</a:t>
            </a:r>
          </a:p>
          <a:p>
            <a:pPr algn="ctr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ABRIGO, TORRE FORTE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 TEMPO MEU SOCORRO VEM DE TI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36512" y="2276872"/>
            <a:ext cx="9144000" cy="121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OUTRO A QUEM EU AME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ÉS TUDO QUE EU DESEJO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989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0" y="2159000"/>
            <a:ext cx="914400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RESSUSCITOU E É O SENHOR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CELEBRAI A CRISTO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L016 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-23813" y="2160588"/>
            <a:ext cx="9144001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VAMOS CELEBRAR</a:t>
            </a:r>
          </a:p>
          <a:p>
            <a:pPr algn="ctr">
              <a:lnSpc>
                <a:spcPct val="15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RESSUSCITOU E É O SENHOR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2481263"/>
            <a:ext cx="9144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CELEBRAI A CRISTO, CELEBRAI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CELEBRAI A CRISTO, CELEBRAI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CELEBRAI A CRISTO, CELEBRAI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CELEBRAI A CRISTO, CELEBRAI</a:t>
            </a: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4925" y="2479675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ELE VIVE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CRISTO VIVE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SEMPRE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VIVERÁ (2X)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-3175" y="2470150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RESSUSCITOU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RESSUSCITOU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HOJE VIVE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 PARA SEMPRE 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utoUpdateAnimBg="0"/>
      <p:bldP spid="17418" grpId="0" autoUpdateAnimBg="0"/>
      <p:bldP spid="17419" grpId="0" autoUpdateAnimBg="0"/>
      <p:bldP spid="17419" grpId="1"/>
      <p:bldP spid="2" grpId="0" autoUpdateAnimBg="0"/>
      <p:bldP spid="17417" grpId="0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77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06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25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1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59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9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04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7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97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2632075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CELEBRAI COM JÚBILO AO SENHOR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VÓS TODOS MORADORES DA TERRA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SERVI AO SENHOR COM ALEGRIA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APRESENTAI-VOS A ELE COM CÂNTICOS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CELEBRAI COM JÚBILO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L017</a:t>
            </a:r>
          </a:p>
        </p:txBody>
      </p:sp>
      <p:sp>
        <p:nvSpPr>
          <p:cNvPr id="105488" name="Rectangle 16"/>
          <p:cNvSpPr>
            <a:spLocks noChangeArrowheads="1"/>
          </p:cNvSpPr>
          <p:nvPr/>
        </p:nvSpPr>
        <p:spPr bwMode="auto">
          <a:xfrm>
            <a:off x="0" y="2692400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14288" y="2189163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GLÓRIA, ALELUIA</a:t>
            </a:r>
          </a:p>
          <a:p>
            <a:pPr algn="ctr">
              <a:lnSpc>
                <a:spcPct val="12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AMÉM!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25400" y="2632075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PORQUE O SENHOR É BOM 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ETERNA A SUA BONDADE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A SUA FIDELIDADE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 GERAÇÃO A GERAÇÃO</a:t>
            </a: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utoUpdateAnimBg="0"/>
      <p:bldP spid="105476" grpId="1"/>
      <p:bldP spid="105488" grpId="0" autoUpdateAnimBg="0"/>
      <p:bldP spid="2" grpId="0" autoUpdateAnimBg="0"/>
      <p:bldP spid="3" grpId="0" autoUpdateAnimBg="0"/>
      <p:bldP spid="3" grpId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30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22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2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8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54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74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33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8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5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1905000"/>
            <a:ext cx="9144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FALAMOS DA VIDA E ÀS VEZES DE COISAS QUE NÃO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SÃO DE GRANDE VALOR</a:t>
            </a:r>
            <a:endParaRPr lang="pt-BR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FALAMOS DO TEMPO, DOS MUITOS PROBLEMAS QUE SURGEM EM NOSSO VIVER</a:t>
            </a:r>
            <a:endParaRPr lang="pt-BR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PORÉM NÓS DEVEMOS FALAR QUE JESUS É A SOLUÇÃO</a:t>
            </a:r>
            <a:endParaRPr lang="pt-BR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PARA O NOSSO MUNDO AQUI</a:t>
            </a:r>
            <a:endParaRPr lang="pt-BR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E QUE CRISTO É O REI</a:t>
            </a:r>
          </a:p>
          <a:p>
            <a:pPr algn="ctr">
              <a:lnSpc>
                <a:spcPct val="120000"/>
              </a:lnSpc>
            </a:pPr>
            <a:r>
              <a:rPr lang="pt-BR" dirty="0">
                <a:solidFill>
                  <a:schemeClr val="bg1"/>
                </a:solidFill>
              </a:rPr>
              <a:t>O REI DOS REIS</a:t>
            </a:r>
            <a:endParaRPr lang="pt-BR" u="sng" dirty="0">
              <a:solidFill>
                <a:schemeClr val="bg1"/>
              </a:solidFill>
            </a:endParaRP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0" y="1905000"/>
            <a:ext cx="9144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</a:t>
            </a:r>
            <a:endParaRPr lang="pt-BR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</a:t>
            </a:r>
            <a:endParaRPr lang="pt-BR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</a:t>
            </a:r>
            <a:endParaRPr lang="pt-BR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E QUE CRISTO É O REI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O REI DOS REIS</a:t>
            </a:r>
            <a:endParaRPr lang="pt-BR" u="sng">
              <a:solidFill>
                <a:schemeClr val="bg1"/>
              </a:solidFill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0" y="1905000"/>
            <a:ext cx="91440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</a:t>
            </a:r>
            <a:endParaRPr lang="pt-BR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</a:t>
            </a:r>
            <a:endParaRPr lang="pt-BR" u="sng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COM ALEGRIA CONTEMOS AO MUNDO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QUE JESUS CRISTO É REI   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E QUE CRISTO É O REI</a:t>
            </a:r>
          </a:p>
          <a:p>
            <a:pPr algn="ctr">
              <a:lnSpc>
                <a:spcPct val="120000"/>
              </a:lnSpc>
            </a:pPr>
            <a:r>
              <a:rPr lang="pt-BR">
                <a:solidFill>
                  <a:schemeClr val="bg1"/>
                </a:solidFill>
              </a:rPr>
              <a:t>O REI DOS REIS</a:t>
            </a:r>
            <a:endParaRPr lang="pt-BR" u="sng">
              <a:solidFill>
                <a:schemeClr val="bg1"/>
              </a:solidFill>
            </a:endParaRPr>
          </a:p>
        </p:txBody>
      </p:sp>
      <p:sp>
        <p:nvSpPr>
          <p:cNvPr id="20485" name="Rectangle 3"/>
          <p:cNvSpPr>
            <a:spLocks noChangeArrowheads="1"/>
          </p:cNvSpPr>
          <p:nvPr/>
        </p:nvSpPr>
        <p:spPr bwMode="auto">
          <a:xfrm>
            <a:off x="0" y="-25400"/>
            <a:ext cx="9144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0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COM ALEGRIA CONTEMOS </a:t>
            </a:r>
          </a:p>
          <a:p>
            <a:pPr algn="r"/>
            <a:r>
              <a:rPr lang="pt-BR" sz="30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AO MUNDO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4" grpId="0" autoUpdateAnimBg="0"/>
      <p:bldP spid="129035" grpId="0" autoUpdateAnimBg="0"/>
      <p:bldP spid="129028" grpId="0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6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25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6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30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8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3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0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376170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QUE MUDANÇA GLORIOSA EM MIM SE OPEROU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COM CRISTO NO MEU CORAÇÃO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A MINHA ALMA ALCANÇOU LUZ QUE MUITO BUSCOU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COM CRISTO NO MEU CORAÇÃO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376170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COM CRISTO NO MEU CORAÇÃO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COM CRISTO NO MEU CORAÇÃO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ALEGRIA SEM PAR VEM MEU SER INUNDAR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COM CRISTO NO MEU CORAÇÃO</a:t>
            </a:r>
            <a:endParaRPr lang="pt-BR" sz="2600" i="1" dirty="0">
              <a:solidFill>
                <a:schemeClr val="bg1"/>
              </a:solidFill>
            </a:endParaRP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0" y="18891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COM CRISTO NO MEU CORAÇÃO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H001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-36512" y="242088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EU POSSUO ESPERANÇAS MUI BELAS, REAIS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COM CRISTO NO MEU CORAÇÇÃO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 NENHUMA TRISTEZA ME TURBA JAMAIS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COM CRISTO NO CORAÇÃO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44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2" grpId="0" autoUpdateAnimBg="0"/>
      <p:bldP spid="3082" grpId="1"/>
      <p:bldP spid="6" grpId="0" autoUpdateAnimBg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2348880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EM NADA PONHO MINHA FÉ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SENÃO NA GRAÇA DE JESUS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NO SACRIFÍCIO REMIDOR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NO SANGUE DO BOM REDENTOR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708920"/>
            <a:ext cx="9144000" cy="1818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A MINHA FÉ E O MEU AMOR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ESTÃO FIRMADOS NO SENHOR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ESTÃO FIRMADOS NO SENHOR</a:t>
            </a:r>
            <a:endParaRPr lang="pt-BR" sz="2600" i="1" dirty="0">
              <a:solidFill>
                <a:schemeClr val="bg1"/>
              </a:solidFill>
            </a:endParaRP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0" y="107921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FIRMEZA</a:t>
            </a:r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H002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-36512" y="242088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SE LHE NÃO POSSO A FACE VER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NA SUA GRAÇA VOU VIVER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EM CADA CRISE SEM FALHAR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SEMPRE HEI DE NELE CONFIAR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-36512" y="242088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JAMAIS FALHOU AO PROMETER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NAS LUTAS VEM ME SOCORRER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AO SOBREVIR A TENTAÇÃO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É CRISTO A MINHA SALVAÇÃO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405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2" grpId="0" autoUpdateAnimBg="0"/>
      <p:bldP spid="3082" grpId="1"/>
      <p:bldP spid="3082" grpId="2"/>
      <p:bldP spid="6" grpId="0" autoUpdateAnimBg="0"/>
      <p:bldP spid="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0" y="4445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LOUVEMOS AO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L019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0" y="903486"/>
            <a:ext cx="9144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LOUVEMOS AO SENHOR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(LOUVEMOS AO SENHOR)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LOUVEMOS AO SENHOR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ADOREMOS NO SEU SANTO MONTE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NOSSO AMADO PAI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SEU NOME É SANTO </a:t>
            </a:r>
          </a:p>
          <a:p>
            <a:pPr algn="ctr">
              <a:lnSpc>
                <a:spcPct val="13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LOUVEMOS AO SENHOR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SEU NOME É SANTO </a:t>
            </a:r>
            <a:endParaRPr lang="pt-BR" sz="2800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(POIS SEU NOME É SANTO, MUI SANTO)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11113" y="1635323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MAGNIFIQUEMOS AO SENHOR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AO REI QUE É DIGNO DE LOUVOR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EXCELSO, SUPREMO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MUI DIGNO DE LOUVOR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EXCELSO, SUPREMO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MUI DIGNO DE LOUVOR</a:t>
            </a:r>
            <a:endParaRPr lang="pt-BR" sz="2800" u="sng" dirty="0">
              <a:solidFill>
                <a:schemeClr val="bg1"/>
              </a:solidFill>
            </a:endParaRP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0" y="1644848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CRISTO É A NOSSA VIDA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O MOTIVO DO LOUVOR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NOSSO NOVO CORAÇÃO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POIS MORREU A NOSSA MORTE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PRA VIVERMOS SUA VIDA    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NOS TROUXE GRANDE SALVAÇÃO</a:t>
            </a: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1644848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HOSANA! (HOSANA)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 HOSANA!  (HOSANA) 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HOSANA AO NOSSO REI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HOSANA! (HOSANA)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 HOSANA!  (HOSANA) 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HOSANA AO NOSSO 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84" grpId="0" autoUpdateAnimBg="0"/>
      <p:bldP spid="152585" grpId="0" autoUpdateAnimBg="0"/>
      <p:bldP spid="2" grpId="0" autoUpdateAnimBg="0"/>
      <p:bldP spid="2" grpId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PORQUE ELE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VIVE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H003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1114425"/>
            <a:ext cx="91440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PORQUE ELE VIVE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POSSO CRER NO AMANHÃ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PORQUE ELE VIVE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TEMOR NÃO HÁ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MAS EU BEM SEI, EU SEI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QUE O MEU FUTURO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ESTÁ NAS MÃOS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DO MEU SENHOR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chemeClr val="bg1"/>
                </a:solidFill>
              </a:rPr>
              <a:t>QUE VIVO ESTÁ</a:t>
            </a:r>
            <a:endParaRPr lang="pt-BR" sz="28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084263"/>
            <a:ext cx="91440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DEUS ENVIOU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SEU FILHO AO MUNDO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PARA MORRER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EM MEU LUGAR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NA CRUZ SOFREU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POR MEUS PECADOS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MAS O SEPULCRO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VAZIO ESTÁ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PORQUE ELE VIVE</a:t>
            </a:r>
            <a:endParaRPr lang="pt-BR" sz="28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124744"/>
            <a:ext cx="914400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 QUANDO ENFIM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CHEGAR A HORA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QUE A MORTE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ENFRENTAREI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SEM MEDO ENTÃO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TEREI VITÓRIA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VEREI NA GLÓRIA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O MEU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PORQUE ELE VIVE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24940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4" grpId="0"/>
      <p:bldP spid="5" grpId="0" autoUpdateAnimBg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1196752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EU PERDIDO PECADOR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LONGE DO MEU JESUS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JÁ ME ACHAVA SEM VIGOR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A PERECER SEM LUZ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MEU ESTADO CRISTO VIU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 ME ESTENDEU A MÃO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 SALVAR-ME CONSEGUIU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DA PERDIÇÃO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5496" y="242088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CRISTO ME AMOU (AMOU) E ME LIVROU (LIVROU)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O SEU IMENSO AMOR ME TRANSFORMOU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POR SEU PODER (PODER) E SEU QUERER (QUERER)</a:t>
            </a:r>
          </a:p>
          <a:p>
            <a:pPr algn="ctr">
              <a:lnSpc>
                <a:spcPct val="150000"/>
              </a:lnSpc>
            </a:pPr>
            <a:r>
              <a:rPr lang="pt-BR" sz="2600" i="1" dirty="0" smtClean="0">
                <a:solidFill>
                  <a:schemeClr val="bg1"/>
                </a:solidFill>
              </a:rPr>
              <a:t>CRISTO, MEU SALVADOR, ME LIBERTOU</a:t>
            </a: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0" y="107921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 ME TRANSFORMOU</a:t>
            </a:r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H004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0" y="1196752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MINHA VIDA, TODO O SER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QUERO LHE CONSAGRAR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A SEU LADO VOU VIVER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O SEU AMOR CANTAR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A MENSAGEM TRANSMITIR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AOS QUE PERDIDOS SÃO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VOU AO MEU SENHOR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SERVIR COM GRATIDÃO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2" grpId="0" autoUpdateAnimBg="0"/>
      <p:bldP spid="3082" grpId="1"/>
      <p:bldP spid="6" grpId="0" autoUpdateAnimBg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370" y="1196752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BENDITA A HORA DA ORAÇÃO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POIS TRAZ-NOS PAZ AO CORAÇÃO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 ALÍVIO DÁ EM MEIO DOR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TRAZENDO AUXÍLIO DO SENHOR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EM TEMPOS DE PERTURBAÇÃO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NA DOR MAIOR, NA TENTAÇÃO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PROCURAREI COM MAIS FERVOR 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  <a:cs typeface="Arial" panose="020B0604020202020204" pitchFamily="34" charset="0"/>
              </a:rPr>
              <a:t>A CONHUNHÃO COM O SENHOR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5496" y="1196752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BENDITA A HORA DE ORAÇÃO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DE PLENA PAZ E COMUNHÃO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QUE TRAZ-ME FÉ E MAIS AMOR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 ENCHE A VIDA DE DULÇOR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DESEJO A VIDA AQUI FINDAR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COM FÉ, AMOR, CONSTANTE ORAR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 LA NO CÉU DE RESPLENDOR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EU CANTAREI A DEUS LOUVOR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0" y="188913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HORA BENDITA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H005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-36512" y="1199649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BENDITA A HORA DE ORAÇÃO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PRODUTO SÓ DA DEVOÇÃO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QUE ELEVA AO CÉU O SEU ODOR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EM DOCE CHEIRO A MEU SENHOR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 FINDA A HORA DA AFLIÇÃO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OS DIAS MAUS, A TENTAÇÃO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ENTÃO DAREI MELHOR LOUVOR</a:t>
            </a:r>
          </a:p>
          <a:p>
            <a:pPr algn="ctr">
              <a:lnSpc>
                <a:spcPct val="15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A MEU JESUS, A MEU SENHOR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0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82" grpId="0" autoUpdateAnimBg="0"/>
      <p:bldP spid="6" grpId="0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MENSAGEM DA CRUZ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H006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SIM, EU SEMPRE AMAREI ESSA CRUZ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SEU TRIUNFO MEU GOZO SERÁ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POIS UM DIA EM LUGAR DE UMA CRUZ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A COROA JESUS ME DARÁ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916832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RUDE CRUZ SE ERIGIU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DELA O DIA FUGIU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REVELANDO VERGONHA E PAVOR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MAS EU AMO A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MORREU NESSA CRUZ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DANDO A VIDA POR MIM PECADOR</a:t>
            </a:r>
            <a:endParaRPr lang="pt-BR" sz="28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916832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LÁ DA GLÓRIA DOS CÉUS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 CORDEIRO DE DEUS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AO CALVÁRIO HUMILHANTE BAIXOU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ESSA CRUZ TEM PRA MIM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ATRATIVOS SEM FIM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PORQUE NELA ELE ME RESGATOU</a:t>
            </a:r>
            <a:endParaRPr lang="pt-BR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1916832"/>
            <a:ext cx="914400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EU, AQUI, COM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VERGONHA DA CRUZ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QUERO SEMPRE LEVAR E SOFRER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ELE VEM ME BUSCAR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COM ELE NO LAR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SUA GLÓRIA PRA SEMPRE VOU TER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69704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4" grpId="0"/>
      <p:bldP spid="5" grpId="0" autoUpdateAnimBg="0"/>
      <p:bldP spid="6" grpId="0" autoUpdateAnimBg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EIS MULTIDÕES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H007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016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TODO O PODER O PAI ME DEU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NA TERRA BEM ASSIM NO CÉU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IDE POIS ANUNCIAR O EVANGELHO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E SEMPRE EU ESTOU CONVOSCO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2528452"/>
            <a:ext cx="9144000" cy="2196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EIS MULTIDÕES QUE EM TREVAS TÃO MEDONHAS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VIVEM PERDIDAS SEM O SALVADOR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QUEM LHES IRÁ AS NOVAS PROCLAMANDO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QUE DEUS, EM CRISTO, SALVA O PECADOR?</a:t>
            </a:r>
            <a:endParaRPr lang="pt-BR" sz="27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46420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PORTAS ABERTAS EIS POR TODO O MUNDO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TEMPO DE CEIFA AGORA APROVEITAI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SERVOS DE CRISTO UNI AS VOSSAS FORÇAS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DA ESCRAVIDÃO OS POVOS LIBERTAI</a:t>
            </a:r>
            <a:endParaRPr lang="pt-BR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246420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 VINDE A MIM – A VOZ DIVINA CHAMA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IDE, CLAMAI O NOME DE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PRA SALVAR-NOS DO CASTIGO ETERNO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SEU SANGUE DERRAMOU POR NÓS NA CRUZ</a:t>
            </a:r>
            <a:endParaRPr lang="pt-BR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12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 DEUS APRESSA O DIA TÃO GLORIOSO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EM QUE OS REMIDOS TODOS SE UNIRÃO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EM GRANDE CORO, SANTO, JUBILOSO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PRA TODO SEMPRE GLÓRIA A TI DARÃO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1484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4" grpId="0"/>
      <p:bldP spid="5" grpId="0" autoUpdateAnimBg="0"/>
      <p:bldP spid="6" grpId="0" autoUpdateAnimBg="0"/>
      <p:bldP spid="7" grpId="0" autoUpdateAnimBg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TUDO ENTREGAREI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H008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TUDO ENTREGAREI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TUDO ENTREGAREI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SIM, POR TI, JESUS BENTIDO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TUDO DEIXAREI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2544228"/>
            <a:ext cx="9144000" cy="225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TUDO, Ó CRISTO, A TI ENTREGO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TUDO, SIM, POR TI DAREI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RESOLUTO MAS SUBMISSO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700" dirty="0" smtClean="0">
                <a:solidFill>
                  <a:schemeClr val="bg1"/>
                </a:solidFill>
              </a:rPr>
              <a:t>SEMPRE, SEMPRE SEGUIREI</a:t>
            </a:r>
            <a:endParaRPr lang="pt-BR" sz="27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TUDO, Ó CRISTO, A TI ENTREGO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QUERO SER SOMENTE TEU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TÃO SUBMISSO À TUA VONTADE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COMO OS ANJOS LÁ NO CÉU</a:t>
            </a:r>
            <a:endParaRPr lang="pt-BR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2492896"/>
            <a:ext cx="914400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TUDO, Ó CRISTO, A TI ENTREGO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Ó, EU SINTO O TEU AMOR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TRANSFORMAR A MINHA VIDA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MEU CORAÇÃO, SENHOR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89383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4" grpId="0"/>
      <p:bldP spid="5" grpId="0" autoUpdateAnimBg="0"/>
      <p:bldP spid="6" grpId="0" autoUpdateAnimBg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VAMOS NÓS TRABALHAR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H009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2693819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cap="all" dirty="0" smtClean="0">
                <a:solidFill>
                  <a:schemeClr val="bg1"/>
                </a:solidFill>
              </a:rPr>
              <a:t>no </a:t>
            </a:r>
            <a:r>
              <a:rPr lang="pt-BR" sz="2800" i="1" cap="all" dirty="0">
                <a:solidFill>
                  <a:schemeClr val="bg1"/>
                </a:solidFill>
              </a:rPr>
              <a:t>labor, com fervor, a servir a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 smtClean="0">
                <a:solidFill>
                  <a:schemeClr val="bg1"/>
                </a:solidFill>
              </a:rPr>
              <a:t>com </a:t>
            </a:r>
            <a:r>
              <a:rPr lang="pt-BR" sz="2800" i="1" cap="all" dirty="0">
                <a:solidFill>
                  <a:schemeClr val="bg1"/>
                </a:solidFill>
              </a:rPr>
              <a:t>esperança e fé e com </a:t>
            </a:r>
            <a:r>
              <a:rPr lang="pt-BR" sz="2800" i="1" cap="all" dirty="0" smtClean="0">
                <a:solidFill>
                  <a:schemeClr val="bg1"/>
                </a:solidFill>
              </a:rPr>
              <a:t>oração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 smtClean="0">
                <a:solidFill>
                  <a:schemeClr val="bg1"/>
                </a:solidFill>
              </a:rPr>
              <a:t>até </a:t>
            </a:r>
            <a:r>
              <a:rPr lang="pt-BR" sz="2800" i="1" cap="all" dirty="0">
                <a:solidFill>
                  <a:schemeClr val="bg1"/>
                </a:solidFill>
              </a:rPr>
              <a:t>que volte o </a:t>
            </a:r>
            <a:r>
              <a:rPr lang="pt-BR" sz="2800" i="1" cap="all" dirty="0" smtClean="0">
                <a:solidFill>
                  <a:schemeClr val="bg1"/>
                </a:solidFill>
              </a:rPr>
              <a:t>redentor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052736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vamos nós </a:t>
            </a:r>
            <a:r>
              <a:rPr lang="pt-BR" sz="2800" cap="all" dirty="0" smtClean="0">
                <a:solidFill>
                  <a:schemeClr val="bg1"/>
                </a:solidFill>
              </a:rPr>
              <a:t>trabalhar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somos </a:t>
            </a:r>
            <a:r>
              <a:rPr lang="pt-BR" sz="2800" cap="all" dirty="0">
                <a:solidFill>
                  <a:schemeClr val="bg1"/>
                </a:solidFill>
              </a:rPr>
              <a:t>servos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com </a:t>
            </a:r>
            <a:r>
              <a:rPr lang="pt-BR" sz="2800" cap="all" dirty="0">
                <a:solidFill>
                  <a:schemeClr val="bg1"/>
                </a:solidFill>
              </a:rPr>
              <a:t>o mestre </a:t>
            </a:r>
            <a:r>
              <a:rPr lang="pt-BR" sz="2800" cap="all" dirty="0" smtClean="0">
                <a:solidFill>
                  <a:schemeClr val="bg1"/>
                </a:solidFill>
              </a:rPr>
              <a:t>seguir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no </a:t>
            </a:r>
            <a:r>
              <a:rPr lang="pt-BR" sz="2800" cap="all" dirty="0">
                <a:solidFill>
                  <a:schemeClr val="bg1"/>
                </a:solidFill>
              </a:rPr>
              <a:t>caminho dos céus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com </a:t>
            </a:r>
            <a:r>
              <a:rPr lang="pt-BR" sz="2800" cap="all" dirty="0">
                <a:solidFill>
                  <a:schemeClr val="bg1"/>
                </a:solidFill>
              </a:rPr>
              <a:t>o seu bom </a:t>
            </a:r>
            <a:r>
              <a:rPr lang="pt-BR" sz="2800" cap="all" dirty="0" smtClean="0">
                <a:solidFill>
                  <a:schemeClr val="bg1"/>
                </a:solidFill>
              </a:rPr>
              <a:t>conselho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o </a:t>
            </a:r>
            <a:r>
              <a:rPr lang="pt-BR" sz="2800" cap="all" dirty="0">
                <a:solidFill>
                  <a:schemeClr val="bg1"/>
                </a:solidFill>
              </a:rPr>
              <a:t>vigor </a:t>
            </a:r>
            <a:r>
              <a:rPr lang="pt-BR" sz="2800" cap="all" dirty="0" smtClean="0">
                <a:solidFill>
                  <a:schemeClr val="bg1"/>
                </a:solidFill>
              </a:rPr>
              <a:t>renovar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e </a:t>
            </a:r>
            <a:r>
              <a:rPr lang="pt-BR" sz="2800" cap="all" dirty="0">
                <a:solidFill>
                  <a:schemeClr val="bg1"/>
                </a:solidFill>
              </a:rPr>
              <a:t>fazer </a:t>
            </a:r>
            <a:r>
              <a:rPr lang="pt-BR" sz="2800" cap="all" dirty="0" smtClean="0">
                <a:solidFill>
                  <a:schemeClr val="bg1"/>
                </a:solidFill>
              </a:rPr>
              <a:t>prontamente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o </a:t>
            </a:r>
            <a:r>
              <a:rPr lang="pt-BR" sz="2800" cap="all" dirty="0">
                <a:solidFill>
                  <a:schemeClr val="bg1"/>
                </a:solidFill>
              </a:rPr>
              <a:t>que cristo </a:t>
            </a:r>
            <a:r>
              <a:rPr lang="pt-BR" sz="2800" cap="all" dirty="0" smtClean="0">
                <a:solidFill>
                  <a:schemeClr val="bg1"/>
                </a:solidFill>
              </a:rPr>
              <a:t>mandar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496" y="1046341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vamos </a:t>
            </a:r>
            <a:r>
              <a:rPr lang="pt-BR" sz="2800" cap="all" dirty="0">
                <a:solidFill>
                  <a:schemeClr val="bg1"/>
                </a:solidFill>
              </a:rPr>
              <a:t>nós </a:t>
            </a:r>
            <a:r>
              <a:rPr lang="pt-BR" sz="2800" cap="all" dirty="0" smtClean="0">
                <a:solidFill>
                  <a:schemeClr val="bg1"/>
                </a:solidFill>
              </a:rPr>
              <a:t>trabalhar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os </a:t>
            </a:r>
            <a:r>
              <a:rPr lang="pt-BR" sz="2800" cap="all" dirty="0">
                <a:solidFill>
                  <a:schemeClr val="bg1"/>
                </a:solidFill>
              </a:rPr>
              <a:t>famintos fartar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para a fonte </a:t>
            </a:r>
            <a:r>
              <a:rPr lang="pt-BR" sz="2800" cap="all" dirty="0" err="1" smtClean="0">
                <a:solidFill>
                  <a:schemeClr val="bg1"/>
                </a:solidFill>
              </a:rPr>
              <a:t>oS</a:t>
            </a:r>
            <a:r>
              <a:rPr lang="pt-BR" sz="2800" cap="all" dirty="0" smtClean="0">
                <a:solidFill>
                  <a:schemeClr val="bg1"/>
                </a:solidFill>
              </a:rPr>
              <a:t> sedentos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depressa </a:t>
            </a:r>
            <a:r>
              <a:rPr lang="pt-BR" sz="2800" cap="all" dirty="0">
                <a:solidFill>
                  <a:schemeClr val="bg1"/>
                </a:solidFill>
              </a:rPr>
              <a:t>levar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só na cruz </a:t>
            </a:r>
            <a:r>
              <a:rPr lang="pt-BR" sz="2800" cap="all" dirty="0" smtClean="0">
                <a:solidFill>
                  <a:schemeClr val="bg1"/>
                </a:solidFill>
              </a:rPr>
              <a:t>Do senhor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nossa </a:t>
            </a:r>
            <a:r>
              <a:rPr lang="pt-BR" sz="2800" cap="all" dirty="0">
                <a:solidFill>
                  <a:schemeClr val="bg1"/>
                </a:solidFill>
              </a:rPr>
              <a:t>glória será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pois jesus </a:t>
            </a:r>
            <a:r>
              <a:rPr lang="pt-BR" sz="2800" cap="all" dirty="0" smtClean="0">
                <a:solidFill>
                  <a:schemeClr val="bg1"/>
                </a:solidFill>
              </a:rPr>
              <a:t>salvação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pela </a:t>
            </a:r>
            <a:r>
              <a:rPr lang="pt-BR" sz="2800" cap="all" dirty="0">
                <a:solidFill>
                  <a:schemeClr val="bg1"/>
                </a:solidFill>
              </a:rPr>
              <a:t>graça nos </a:t>
            </a:r>
            <a:r>
              <a:rPr lang="pt-BR" sz="2800" cap="all" dirty="0" smtClean="0">
                <a:solidFill>
                  <a:schemeClr val="bg1"/>
                </a:solidFill>
              </a:rPr>
              <a:t>dá</a:t>
            </a:r>
            <a:endParaRPr lang="pt-BR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12" y="1052736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vamos </a:t>
            </a:r>
            <a:r>
              <a:rPr lang="pt-BR" sz="2800" cap="all" dirty="0">
                <a:solidFill>
                  <a:schemeClr val="bg1"/>
                </a:solidFill>
              </a:rPr>
              <a:t>nós </a:t>
            </a:r>
            <a:r>
              <a:rPr lang="pt-BR" sz="2800" cap="all" dirty="0" smtClean="0">
                <a:solidFill>
                  <a:schemeClr val="bg1"/>
                </a:solidFill>
              </a:rPr>
              <a:t>trabalhar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para </a:t>
            </a:r>
            <a:r>
              <a:rPr lang="pt-BR" sz="2800" cap="all" dirty="0">
                <a:solidFill>
                  <a:schemeClr val="bg1"/>
                </a:solidFill>
              </a:rPr>
              <a:t>cristo o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contra o reino das </a:t>
            </a:r>
            <a:r>
              <a:rPr lang="pt-BR" sz="2800" cap="all" dirty="0" smtClean="0">
                <a:solidFill>
                  <a:schemeClr val="bg1"/>
                </a:solidFill>
              </a:rPr>
              <a:t>trevas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será </a:t>
            </a:r>
            <a:r>
              <a:rPr lang="pt-BR" sz="2800" cap="all" dirty="0">
                <a:solidFill>
                  <a:schemeClr val="bg1"/>
                </a:solidFill>
              </a:rPr>
              <a:t>vencedor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ele então para </a:t>
            </a:r>
            <a:r>
              <a:rPr lang="pt-BR" sz="2800" cap="all" dirty="0" smtClean="0">
                <a:solidFill>
                  <a:schemeClr val="bg1"/>
                </a:solidFill>
              </a:rPr>
              <a:t>sempre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exaltado </a:t>
            </a:r>
            <a:r>
              <a:rPr lang="pt-BR" sz="2800" cap="all" dirty="0">
                <a:solidFill>
                  <a:schemeClr val="bg1"/>
                </a:solidFill>
              </a:rPr>
              <a:t>será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pois real </a:t>
            </a:r>
            <a:r>
              <a:rPr lang="pt-BR" sz="2800" cap="all" dirty="0" smtClean="0">
                <a:solidFill>
                  <a:schemeClr val="bg1"/>
                </a:solidFill>
              </a:rPr>
              <a:t>salvação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pela </a:t>
            </a:r>
            <a:r>
              <a:rPr lang="pt-BR" sz="2800" cap="all" dirty="0">
                <a:solidFill>
                  <a:schemeClr val="bg1"/>
                </a:solidFill>
              </a:rPr>
              <a:t>graça nos </a:t>
            </a:r>
            <a:r>
              <a:rPr lang="pt-BR" sz="2800" cap="all" dirty="0" smtClean="0">
                <a:solidFill>
                  <a:schemeClr val="bg1"/>
                </a:solidFill>
              </a:rPr>
              <a:t>dá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34480" y="1052736"/>
            <a:ext cx="9109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vamos </a:t>
            </a:r>
            <a:r>
              <a:rPr lang="pt-BR" sz="2800" cap="all" dirty="0">
                <a:solidFill>
                  <a:schemeClr val="bg1"/>
                </a:solidFill>
              </a:rPr>
              <a:t>nós </a:t>
            </a:r>
            <a:r>
              <a:rPr lang="pt-BR" sz="2800" cap="all" dirty="0" smtClean="0">
                <a:solidFill>
                  <a:schemeClr val="bg1"/>
                </a:solidFill>
              </a:rPr>
              <a:t>trabalhar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 </a:t>
            </a:r>
            <a:r>
              <a:rPr lang="pt-BR" sz="2800" cap="all" dirty="0">
                <a:solidFill>
                  <a:schemeClr val="bg1"/>
                </a:solidFill>
              </a:rPr>
              <a:t>ajudados por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 coroa </a:t>
            </a:r>
            <a:r>
              <a:rPr lang="pt-BR" sz="2800" cap="all" dirty="0" smtClean="0">
                <a:solidFill>
                  <a:schemeClr val="bg1"/>
                </a:solidFill>
              </a:rPr>
              <a:t>real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nos </a:t>
            </a:r>
            <a:r>
              <a:rPr lang="pt-BR" sz="2800" cap="all" dirty="0">
                <a:solidFill>
                  <a:schemeClr val="bg1"/>
                </a:solidFill>
              </a:rPr>
              <a:t>dará lá nos céus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na </a:t>
            </a:r>
            <a:r>
              <a:rPr lang="pt-BR" sz="2800" cap="all" dirty="0" err="1" smtClean="0">
                <a:solidFill>
                  <a:schemeClr val="bg1"/>
                </a:solidFill>
              </a:rPr>
              <a:t>mansÃo</a:t>
            </a:r>
            <a:r>
              <a:rPr lang="pt-BR" sz="2800" cap="all" dirty="0" smtClean="0">
                <a:solidFill>
                  <a:schemeClr val="bg1"/>
                </a:solidFill>
              </a:rPr>
              <a:t> </a:t>
            </a:r>
            <a:r>
              <a:rPr lang="pt-BR" sz="2800" cap="all" dirty="0">
                <a:solidFill>
                  <a:schemeClr val="bg1"/>
                </a:solidFill>
              </a:rPr>
              <a:t>dos </a:t>
            </a:r>
            <a:r>
              <a:rPr lang="pt-BR" sz="2800" cap="all" dirty="0" smtClean="0">
                <a:solidFill>
                  <a:schemeClr val="bg1"/>
                </a:solidFill>
              </a:rPr>
              <a:t>fiéis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o </a:t>
            </a:r>
            <a:r>
              <a:rPr lang="pt-BR" sz="2800" cap="all" dirty="0">
                <a:solidFill>
                  <a:schemeClr val="bg1"/>
                </a:solidFill>
              </a:rPr>
              <a:t>descanso será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pois jesus </a:t>
            </a:r>
            <a:r>
              <a:rPr lang="pt-BR" sz="2800" cap="all" dirty="0" smtClean="0">
                <a:solidFill>
                  <a:schemeClr val="bg1"/>
                </a:solidFill>
              </a:rPr>
              <a:t>salvação</a:t>
            </a:r>
          </a:p>
          <a:p>
            <a:pPr algn="ctr">
              <a:lnSpc>
                <a:spcPct val="150000"/>
              </a:lnSpc>
            </a:pPr>
            <a:r>
              <a:rPr lang="pt-BR" sz="2800" cap="all" dirty="0" smtClean="0">
                <a:solidFill>
                  <a:schemeClr val="bg1"/>
                </a:solidFill>
              </a:rPr>
              <a:t>pela </a:t>
            </a:r>
            <a:r>
              <a:rPr lang="pt-BR" sz="2800" cap="all" dirty="0">
                <a:solidFill>
                  <a:schemeClr val="bg1"/>
                </a:solidFill>
              </a:rPr>
              <a:t>graça nos </a:t>
            </a:r>
            <a:r>
              <a:rPr lang="pt-BR" sz="2800" cap="all" dirty="0" smtClean="0">
                <a:solidFill>
                  <a:schemeClr val="bg1"/>
                </a:solidFill>
              </a:rPr>
              <a:t>dá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98850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115716" grpId="3"/>
      <p:bldP spid="4" grpId="0"/>
      <p:bldP spid="5" grpId="0" autoUpdateAnimBg="0"/>
      <p:bldP spid="6" grpId="0" autoUpdateAnimBg="0"/>
      <p:bldP spid="2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BRILHA NO MEIO DO TEU VIVER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H010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234017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BRILHA </a:t>
            </a:r>
            <a:r>
              <a:rPr lang="pt-BR" sz="2800" i="1" dirty="0">
                <a:solidFill>
                  <a:schemeClr val="bg1"/>
                </a:solidFill>
              </a:rPr>
              <a:t>NO MEIO DO TEU VIVER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BRILHA </a:t>
            </a:r>
            <a:r>
              <a:rPr lang="pt-BR" sz="2800" i="1" dirty="0">
                <a:solidFill>
                  <a:schemeClr val="bg1"/>
                </a:solidFill>
              </a:rPr>
              <a:t>NO MEIO DO TEU VIVER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POIS </a:t>
            </a:r>
            <a:r>
              <a:rPr lang="pt-BR" sz="2800" i="1" dirty="0">
                <a:solidFill>
                  <a:schemeClr val="bg1"/>
                </a:solidFill>
              </a:rPr>
              <a:t>TALVEZ ALGUM AFLITO POSSAS SOCORRER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BRILHA </a:t>
            </a:r>
            <a:r>
              <a:rPr lang="pt-BR" sz="2800" i="1" dirty="0">
                <a:solidFill>
                  <a:schemeClr val="bg1"/>
                </a:solidFill>
              </a:rPr>
              <a:t>NO MEIO DO TEU </a:t>
            </a:r>
            <a:r>
              <a:rPr lang="pt-BR" sz="2800" i="1" dirty="0" smtClean="0">
                <a:solidFill>
                  <a:schemeClr val="bg1"/>
                </a:solidFill>
              </a:rPr>
              <a:t>VIVER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32259" y="239882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SOMENTE PRA FAZER UM FEITO SINGULAR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É </a:t>
            </a:r>
            <a:r>
              <a:rPr lang="pt-BR" sz="2800" dirty="0">
                <a:solidFill>
                  <a:schemeClr val="bg1"/>
                </a:solidFill>
              </a:rPr>
              <a:t>PRECISO AGIR COM MUITO ARDOR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MAS </a:t>
            </a:r>
            <a:r>
              <a:rPr lang="pt-BR" sz="2800" dirty="0">
                <a:solidFill>
                  <a:schemeClr val="bg1"/>
                </a:solidFill>
              </a:rPr>
              <a:t>AS COISAS MAIS HUMILDES POR EXECUTAR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DEVES </a:t>
            </a:r>
            <a:r>
              <a:rPr lang="pt-BR" sz="2800" dirty="0">
                <a:solidFill>
                  <a:schemeClr val="bg1"/>
                </a:solidFill>
              </a:rPr>
              <a:t>FAZÊ-LAS COM TODO </a:t>
            </a:r>
            <a:r>
              <a:rPr lang="pt-BR" sz="2800" dirty="0" smtClean="0">
                <a:solidFill>
                  <a:schemeClr val="bg1"/>
                </a:solidFill>
              </a:rPr>
              <a:t>AMOR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057050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OU TALVEZ ALGUMA VIDA POSSAS ALEGRAR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PALAVRAS CHEIAS DE CALOR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OU QUEM SABE </a:t>
            </a:r>
            <a:r>
              <a:rPr lang="pt-BR" sz="2800" dirty="0" smtClean="0">
                <a:solidFill>
                  <a:schemeClr val="bg1"/>
                </a:solidFill>
              </a:rPr>
              <a:t>ALGUMAS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ALMAS </a:t>
            </a:r>
            <a:r>
              <a:rPr lang="pt-BR" sz="2800" dirty="0">
                <a:solidFill>
                  <a:schemeClr val="bg1"/>
                </a:solidFill>
              </a:rPr>
              <a:t>TRISTES ALCANÇAR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A MENSAGEM DO </a:t>
            </a:r>
            <a:r>
              <a:rPr lang="pt-BR" sz="2800" dirty="0" smtClean="0">
                <a:solidFill>
                  <a:schemeClr val="bg1"/>
                </a:solidFill>
              </a:rPr>
              <a:t>SALVADOR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81" y="1968515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MESMO </a:t>
            </a:r>
            <a:r>
              <a:rPr lang="pt-BR" sz="2800" dirty="0">
                <a:solidFill>
                  <a:schemeClr val="bg1"/>
                </a:solidFill>
              </a:rPr>
              <a:t>QUE AGITADO SEJA AQUI O TEU VIVER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SÊ MAIS FIRME A TUA DEVOÇÃO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VÊ EM TEU REDOR </a:t>
            </a:r>
            <a:endParaRPr lang="pt-BR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</a:t>
            </a:r>
            <a:r>
              <a:rPr lang="pt-BR" sz="2800" dirty="0">
                <a:solidFill>
                  <a:schemeClr val="bg1"/>
                </a:solidFill>
              </a:rPr>
              <a:t>HÁ GENTE TRISTE A PERECER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SEM TER CERTEZA DA SALVAÇÃO</a:t>
            </a:r>
            <a:endParaRPr lang="pt-BR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85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4" grpId="0"/>
      <p:bldP spid="5" grpId="0" autoUpdateAnimBg="0"/>
      <p:bldP spid="6" grpId="0" autoUpdateAnimBg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7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MAS EU SEI EM QUEM TENHO CRIDO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H011</a:t>
            </a:r>
            <a:endParaRPr lang="pt-BR" sz="3200" dirty="0"/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4480" y="23488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MAS EU SEI EM QUEM TENHO CRIDO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 ESTOU SEGURO QUE É PODEROSO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PRA GUARDAR BEM O MEU TESOURO </a:t>
            </a:r>
            <a:endParaRPr lang="pt-BR" sz="2800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ATÉ </a:t>
            </a:r>
            <a:r>
              <a:rPr lang="pt-BR" sz="2800" i="1" dirty="0">
                <a:solidFill>
                  <a:schemeClr val="bg1"/>
                </a:solidFill>
              </a:rPr>
              <a:t>O DIA </a:t>
            </a:r>
            <a:r>
              <a:rPr lang="pt-BR" sz="2800" i="1" dirty="0" smtClean="0">
                <a:solidFill>
                  <a:schemeClr val="bg1"/>
                </a:solidFill>
              </a:rPr>
              <a:t>FINAL</a:t>
            </a:r>
            <a:endParaRPr lang="pt-BR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4975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SEI PORQUE DE DEUS O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MIM SE </a:t>
            </a:r>
            <a:r>
              <a:rPr lang="pt-BR" sz="2800" dirty="0" smtClean="0">
                <a:solidFill>
                  <a:schemeClr val="bg1"/>
                </a:solidFill>
              </a:rPr>
              <a:t>REVELOU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PORQUE RAZÃO O SALVADOR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NA CRUZ ME RESGATOU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3488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IGNORO </a:t>
            </a:r>
            <a:r>
              <a:rPr lang="pt-BR" sz="2800" dirty="0">
                <a:solidFill>
                  <a:schemeClr val="bg1"/>
                </a:solidFill>
              </a:rPr>
              <a:t>COMO O ESPÍRITO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 CONVENCEU DO MAL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MOSTROU-ME CRISTO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SALVADOR, O VERBO </a:t>
            </a:r>
            <a:r>
              <a:rPr lang="pt-BR" sz="2800" dirty="0" smtClean="0">
                <a:solidFill>
                  <a:schemeClr val="bg1"/>
                </a:solidFill>
              </a:rPr>
              <a:t>DIVINAL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4975" y="234334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SEI O QUE DE MAL OU BEM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É DESTINADO A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 BONS OU TRISTES DIAS VÊM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ATÉ DA VIDA O </a:t>
            </a:r>
            <a:r>
              <a:rPr lang="pt-BR" sz="2800" dirty="0" smtClean="0">
                <a:solidFill>
                  <a:schemeClr val="bg1"/>
                </a:solidFill>
              </a:rPr>
              <a:t>FIM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4480" y="2343341"/>
            <a:ext cx="9109520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E, QUANDO VEM JESUS, NÃO SEI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 BREVE OU TARDE VEM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MAS SEI QUE MEU SENHOR VIRÁ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NA GLÓRIA QUE ELE </a:t>
            </a:r>
            <a:r>
              <a:rPr lang="pt-BR" sz="2800" dirty="0" smtClean="0">
                <a:solidFill>
                  <a:schemeClr val="bg1"/>
                </a:solidFill>
              </a:rPr>
              <a:t>TEM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608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115716" grpId="1"/>
      <p:bldP spid="115716" grpId="2"/>
      <p:bldP spid="115716" grpId="3"/>
      <p:bldP spid="4" grpId="0"/>
      <p:bldP spid="5" grpId="0" autoUpdateAnimBg="0"/>
      <p:bldP spid="6" grpId="0" autoUpdateAnimBg="0"/>
      <p:bldP spid="2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GRAÇA ETERNA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H012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47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GRAÇA ETERNA DE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</a:t>
            </a:r>
            <a:r>
              <a:rPr lang="pt-BR" sz="2800" dirty="0">
                <a:solidFill>
                  <a:schemeClr val="bg1"/>
                </a:solidFill>
              </a:rPr>
              <a:t>VEIO ME LIBERTAR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MIM, TÃO GRANDE </a:t>
            </a:r>
            <a:r>
              <a:rPr lang="pt-BR" sz="2800" dirty="0" smtClean="0">
                <a:solidFill>
                  <a:schemeClr val="bg1"/>
                </a:solidFill>
              </a:rPr>
              <a:t>PECADOR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  </a:t>
            </a:r>
            <a:r>
              <a:rPr lang="pt-BR" sz="2800" dirty="0">
                <a:solidFill>
                  <a:schemeClr val="bg1"/>
                </a:solidFill>
              </a:rPr>
              <a:t>GRAÇA </a:t>
            </a:r>
            <a:r>
              <a:rPr lang="pt-BR" sz="2800" dirty="0" smtClean="0">
                <a:solidFill>
                  <a:schemeClr val="bg1"/>
                </a:solidFill>
              </a:rPr>
              <a:t>SINGULAR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347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GRAÇA ME </a:t>
            </a:r>
            <a:r>
              <a:rPr lang="pt-BR" sz="2800" dirty="0" smtClean="0">
                <a:solidFill>
                  <a:schemeClr val="bg1"/>
                </a:solidFill>
              </a:rPr>
              <a:t>FEZ ENFIM TEMER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</a:t>
            </a:r>
            <a:r>
              <a:rPr lang="pt-BR" sz="2800" dirty="0">
                <a:solidFill>
                  <a:schemeClr val="bg1"/>
                </a:solidFill>
              </a:rPr>
              <a:t>MEU TEMOR LEVOU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Ó, </a:t>
            </a:r>
            <a:r>
              <a:rPr lang="pt-BR" sz="2800" dirty="0">
                <a:solidFill>
                  <a:schemeClr val="bg1"/>
                </a:solidFill>
              </a:rPr>
              <a:t>QUÃO PRECIOSA É PARA </a:t>
            </a:r>
            <a:r>
              <a:rPr lang="pt-BR" sz="2800" dirty="0" smtClean="0">
                <a:solidFill>
                  <a:schemeClr val="bg1"/>
                </a:solidFill>
              </a:rPr>
              <a:t>MIM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A  HORA EM QUE ME </a:t>
            </a:r>
            <a:r>
              <a:rPr lang="pt-BR" sz="2800" dirty="0" smtClean="0">
                <a:solidFill>
                  <a:schemeClr val="bg1"/>
                </a:solidFill>
              </a:rPr>
              <a:t>ACHOU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61147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PERIGOS </a:t>
            </a:r>
            <a:r>
              <a:rPr lang="pt-BR" sz="2800" dirty="0">
                <a:solidFill>
                  <a:schemeClr val="bg1"/>
                </a:solidFill>
              </a:rPr>
              <a:t>E HORRORES JÁ </a:t>
            </a:r>
            <a:r>
              <a:rPr lang="pt-BR" sz="2800" dirty="0" smtClean="0">
                <a:solidFill>
                  <a:schemeClr val="bg1"/>
                </a:solidFill>
              </a:rPr>
              <a:t>PASSEI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NA </a:t>
            </a:r>
            <a:r>
              <a:rPr lang="pt-BR" sz="2800" dirty="0">
                <a:solidFill>
                  <a:schemeClr val="bg1"/>
                </a:solidFill>
              </a:rPr>
              <a:t>PEREGRINAÇÃO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MAS PELA GRAÇA </a:t>
            </a:r>
            <a:r>
              <a:rPr lang="pt-BR" sz="2800" dirty="0" smtClean="0">
                <a:solidFill>
                  <a:schemeClr val="bg1"/>
                </a:solidFill>
              </a:rPr>
              <a:t>ALCANÇAREI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CELESTIAL MANSÃO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96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QUANDO NO LAR </a:t>
            </a:r>
            <a:r>
              <a:rPr lang="pt-BR" sz="2800" dirty="0" smtClean="0">
                <a:solidFill>
                  <a:schemeClr val="bg1"/>
                </a:solidFill>
              </a:rPr>
              <a:t>CELESTIAL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 </a:t>
            </a:r>
            <a:r>
              <a:rPr lang="pt-BR" sz="2800" dirty="0">
                <a:solidFill>
                  <a:schemeClr val="bg1"/>
                </a:solidFill>
              </a:rPr>
              <a:t>TEMPOS SEM CESSAR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LOUVOR DAREMOS </a:t>
            </a:r>
            <a:r>
              <a:rPr lang="pt-BR" sz="2800" dirty="0" smtClean="0">
                <a:solidFill>
                  <a:schemeClr val="bg1"/>
                </a:solidFill>
              </a:rPr>
              <a:t>ETERNAL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QUEM NOS QUIS SALVAR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15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175" y="1549400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 VITÓRIA É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DAQUELE QUE O CONTEMPLAR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AO CORDEIRO CRISTO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LEÃO DA TRIBO DE JUDÁ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QUE FOI MORTO E COM SEU SANGUE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PÔDE ENTÃO COMPRAR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HOMENS QUE COM ELE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SOBRE A TERRA VÃO REINAR</a:t>
            </a:r>
          </a:p>
        </p:txBody>
      </p:sp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VITÓRIA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L002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175" y="1125538"/>
            <a:ext cx="91440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 VITÓRIA DO SENHOR É CERTA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ALELUIA!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COM UM SOPRO DE SUA BOCA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SIM, DESTRUIRÁ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O INIMIGO ANTICRISTO QUE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NÃO RESISTIRÁ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JESUS CRISTO REI DOMINARÁ!</a:t>
            </a:r>
          </a:p>
          <a:p>
            <a:pPr algn="ctr">
              <a:lnSpc>
                <a:spcPct val="12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INIMIGO ANTICRISTO NÃO RESISTIRÁ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JESUS CRISTO REI DOMINARÁ!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1558925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VITÓRIA É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DAQUELE QUE O ADORAR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AO SEU LADO NO SEU TRONO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SE ASSENTARÁ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 A JESUS SEGUIR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FOR POR ONDE ELE ANDAR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 SEU MONTE SANTO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UM NOVO CANTO ENTOARÁ</a:t>
            </a:r>
            <a:endParaRPr 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9" grpId="0" autoUpdateAnimBg="0"/>
      <p:bldP spid="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1113" y="2636838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CONHECI UM GRANDE AMIGO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ELE É FILHO DE DEUS PAI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O SEU NOME É JESUS CRISTO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NELE A GENTE PODE CONFIAR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CONHECI UM GRANDE AMIGO 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L020</a:t>
            </a:r>
            <a:endParaRPr lang="pt-BR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636912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VOCÊ SÓ PODE SER </a:t>
            </a:r>
            <a:r>
              <a:rPr lang="pt-BR" sz="2800" dirty="0" smtClean="0">
                <a:solidFill>
                  <a:schemeClr val="bg1"/>
                </a:solidFill>
              </a:rPr>
              <a:t>FELIZ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TENDO JESUS NO CORAÇÃO!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VOCÊ SÓ PODE TER A </a:t>
            </a:r>
            <a:r>
              <a:rPr lang="pt-BR" sz="2800" dirty="0" smtClean="0">
                <a:solidFill>
                  <a:schemeClr val="bg1"/>
                </a:solidFill>
              </a:rPr>
              <a:t>PAZ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TENDO JESUS NO CORAÇÃO!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-36512" y="1604963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JESUS, JESUS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MEU MELHOR AMIGO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NELE A GENTE PODE CONFIAR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 GENTE PODE, PODE CONFIAR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JESUS, JESUS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MEU MELHOR AMIGO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NELE A GENTE PODE CONFIAR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 GENTE PODE, PODE CONFIAR 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36512" y="2360613"/>
            <a:ext cx="91440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CONHECI UM GRANDE AMIGO (JESUS)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ELE É FILHO DE DEUS PAI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SEU NOME É JESUS CRISTO (JESUS)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NELE A GENTE PODE CONFIAR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 GENTE PODE, PODE CONFIAR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4" grpId="0" autoUpdateAnimBg="0"/>
      <p:bldP spid="60425" grpId="0" autoUpdateAnimBg="0"/>
      <p:bldP spid="2" grpId="0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SEGURANÇA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H013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4" y="229457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SEGURANÇA! SOU DE JESUS!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JÁ DESFRUTO AS BÊNÇÃOS DA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SOU POR JESUS HERDEIRO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ELE ME LEVA À GLÓRIA DOS </a:t>
            </a:r>
            <a:r>
              <a:rPr lang="pt-BR" sz="2800" dirty="0" smtClean="0">
                <a:solidFill>
                  <a:schemeClr val="bg1"/>
                </a:solidFill>
              </a:rPr>
              <a:t>CÉUS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9216" y="229457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CANTA </a:t>
            </a:r>
            <a:r>
              <a:rPr lang="pt-BR" sz="2800" i="1" dirty="0">
                <a:solidFill>
                  <a:schemeClr val="bg1"/>
                </a:solidFill>
              </a:rPr>
              <a:t>MINH’ ALMA, CANTA AO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RENDE-LHE SEMPRE ARDENTE LOUVOR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CANTA MINH’ ALMA, CANTA AO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RENDE-LHE SEMPRE ARDENTE </a:t>
            </a:r>
            <a:r>
              <a:rPr lang="pt-BR" sz="2800" i="1" dirty="0" smtClean="0">
                <a:solidFill>
                  <a:schemeClr val="bg1"/>
                </a:solidFill>
              </a:rPr>
              <a:t>LOUVOR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820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AO </a:t>
            </a:r>
            <a:r>
              <a:rPr lang="pt-BR" sz="2800" dirty="0">
                <a:solidFill>
                  <a:schemeClr val="bg1"/>
                </a:solidFill>
              </a:rPr>
              <a:t>SEU AMOR EU ME SUBMETI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EXTASIADO ENTÃO ME SENTI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ANJOS CANTANDO NOS ALTOS CÉUS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LOUVAM A EXCELSA GRAÇA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216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SEMPRE </a:t>
            </a:r>
            <a:r>
              <a:rPr lang="pt-BR" sz="2800" dirty="0">
                <a:solidFill>
                  <a:schemeClr val="bg1"/>
                </a:solidFill>
              </a:rPr>
              <a:t>VIVENDO EM SEU GRANDE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 REGOZIJO  EM MEU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ESPERANÇOSO VIVO NA LUZ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PELA BONDADE DE MEU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1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5" grpId="1"/>
      <p:bldP spid="5" grpId="2"/>
      <p:bldP spid="6" grpId="0" autoUpdateAnimBg="0"/>
      <p:bldP spid="7" grpId="0" autoUpdateAnimBg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446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VENCENDO VEM JESUS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H014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864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JÁ REFULGE A </a:t>
            </a:r>
            <a:r>
              <a:rPr lang="pt-BR" sz="2800" dirty="0" smtClean="0">
                <a:solidFill>
                  <a:schemeClr val="bg1"/>
                </a:solidFill>
              </a:rPr>
              <a:t>GLÓRIA ETERNA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 </a:t>
            </a:r>
            <a:r>
              <a:rPr lang="pt-BR" sz="2800" dirty="0">
                <a:solidFill>
                  <a:schemeClr val="bg1"/>
                </a:solidFill>
              </a:rPr>
              <a:t>JESUS, O REI DOS REIS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BREVE OS REINOS DESTE </a:t>
            </a:r>
            <a:r>
              <a:rPr lang="pt-BR" sz="2800" dirty="0" smtClean="0">
                <a:solidFill>
                  <a:schemeClr val="bg1"/>
                </a:solidFill>
              </a:rPr>
              <a:t>MUNDO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SEGUIRÃO </a:t>
            </a:r>
            <a:r>
              <a:rPr lang="pt-BR" sz="2800" dirty="0">
                <a:solidFill>
                  <a:schemeClr val="bg1"/>
                </a:solidFill>
              </a:rPr>
              <a:t>AS SUAS </a:t>
            </a:r>
            <a:r>
              <a:rPr lang="pt-BR" sz="2800" dirty="0" smtClean="0">
                <a:solidFill>
                  <a:schemeClr val="bg1"/>
                </a:solidFill>
              </a:rPr>
              <a:t>LEIS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OS </a:t>
            </a:r>
            <a:r>
              <a:rPr lang="pt-BR" sz="2800" dirty="0">
                <a:solidFill>
                  <a:schemeClr val="bg1"/>
                </a:solidFill>
              </a:rPr>
              <a:t>SINAIS DA SUA </a:t>
            </a:r>
            <a:r>
              <a:rPr lang="pt-BR" sz="2800" dirty="0" smtClean="0">
                <a:solidFill>
                  <a:schemeClr val="bg1"/>
                </a:solidFill>
              </a:rPr>
              <a:t>VINDA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MAIS </a:t>
            </a:r>
            <a:r>
              <a:rPr lang="pt-BR" sz="2800" dirty="0">
                <a:solidFill>
                  <a:schemeClr val="bg1"/>
                </a:solidFill>
              </a:rPr>
              <a:t>SE MOSTRAM CADA VEZ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VENCENDO </a:t>
            </a:r>
            <a:r>
              <a:rPr lang="pt-BR" sz="2800" dirty="0">
                <a:solidFill>
                  <a:schemeClr val="bg1"/>
                </a:solidFill>
              </a:rPr>
              <a:t>VEM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08" y="229094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GLÓRIA, GLÓRIA, ALELUIA! 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GLÓRIA, GLÓRIA, 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GLÓRIA, GLÓRIA, ALELUIA!</a:t>
            </a: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VENCENDO VEM </a:t>
            </a:r>
            <a:r>
              <a:rPr lang="pt-BR" sz="2800" i="1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6708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CLARIM QUE CHAMA OS SALVOS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À </a:t>
            </a:r>
            <a:r>
              <a:rPr lang="pt-BR" sz="2800" dirty="0" smtClean="0">
                <a:solidFill>
                  <a:schemeClr val="bg1"/>
                </a:solidFill>
              </a:rPr>
              <a:t>BATALHA </a:t>
            </a:r>
            <a:r>
              <a:rPr lang="pt-BR" sz="2800" dirty="0">
                <a:solidFill>
                  <a:schemeClr val="bg1"/>
                </a:solidFill>
              </a:rPr>
              <a:t>JÁ SOOU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CRISTO À </a:t>
            </a:r>
            <a:r>
              <a:rPr lang="pt-BR" sz="2800" dirty="0">
                <a:solidFill>
                  <a:schemeClr val="bg1"/>
                </a:solidFill>
              </a:rPr>
              <a:t>FRENTE DO SEU POVO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MULTIDÕES JÁ CONQUISTOU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INIMIGO EM RETIRADA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SEU FUROR JÁ DEMONSTROU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VENCENDO VEM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12" y="1332632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EIS QUE EM GLÓRIA REFULGENTE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SOBRE AS NUVENS DESCERÁ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AS NAÇÕES E OS REIS DA TERRA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PODER GOVERNARÁ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SIM, EM PAZ E </a:t>
            </a:r>
            <a:r>
              <a:rPr lang="pt-BR" sz="2800" dirty="0" smtClean="0">
                <a:solidFill>
                  <a:schemeClr val="bg1"/>
                </a:solidFill>
              </a:rPr>
              <a:t>SANTIDADE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TODA A TERRA REGERÁ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VENCENDO VEM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9448" y="1340768"/>
            <a:ext cx="9146740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POR FIM ENTRONIZADO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AS NAÇÕES IRÁ JULGAR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TODOS, GRANDES E PEQUENOS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JUIZ HÃO DE ENCARAR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OS REMIDOS TRIUNFANTES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LÁ NO CÉU IRÃO CANTAR: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 “VENCIDO TEM JESUS”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08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utoUpdateAnimBg="0"/>
      <p:bldP spid="7" grpId="0" autoUpdateAnimBg="0"/>
      <p:bldP spid="2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SANTO, SANTO, SANTO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H015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0" y="2198688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DEUS ONIPOTENTE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CEDO DE MANHÃ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ENTOAMOS TEU LOUVOR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113" y="218757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TODOS OS REMIDOS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JUNTOS COM OS ANJOS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PROCLAMAM TEU LOUVOR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13" y="218757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NÓS, OS PECADORES,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NÃO PODEMOS VER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TUA GLÓRIA SEM TREMOR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113" y="218757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ONIPOTENTE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TUAS OBRAS LOUVAM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 NOME COM FERVOR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813" y="218757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JUSTO E COMPASSIVO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UM SÓ DEUS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SUPREMO CRIADOR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3813" y="218757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TU SOMENTE ÉS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OUTRO NÃO EXISTE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PURO E PERFEITO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EXCELSO BENFEITOR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13" y="219392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ANTES DE FORMAR-SE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FIRMAMENTO E A TERRA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ERAS E SEMPRE ÉS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HÁS DE SER, SENHOR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925" y="2198688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SANTO, SANTO, SANTO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NOSSO DEUS TRIÚNO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UM SÓ DEUS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EXCELSO CRIADOR</a:t>
            </a:r>
          </a:p>
        </p:txBody>
      </p:sp>
    </p:spTree>
    <p:extLst>
      <p:ext uri="{BB962C8B-B14F-4D97-AF65-F5344CB8AC3E}">
        <p14:creationId xmlns:p14="http://schemas.microsoft.com/office/powerpoint/2010/main" val="2169403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autoUpdateAnimBg="0"/>
      <p:bldP spid="233477" grpId="0" autoUpdateAnimBg="0"/>
      <p:bldP spid="5" grpId="0" autoUpdateAnimBg="0"/>
      <p:bldP spid="7" grpId="0" autoUpdateAnimBg="0"/>
      <p:bldP spid="8" grpId="0" autoUpdateAnimBg="0"/>
      <p:bldP spid="2" grpId="0" autoUpdateAnimBg="0"/>
      <p:bldP spid="3" grpId="0" autoUpdateAnimBg="0"/>
      <p:bldP spid="4" grpId="0" autoUpdateAnimBg="0"/>
      <p:bldP spid="6" grpId="0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CRISTO BOM MESTRE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H016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CRISTO, BOM MESTRE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EIS MEU QUERER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TUA VONTADE SEMPRE FAZER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FAZE-ME FORTE PRA RESISTIR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AS DURAS PROVAS QUE POSSAM </a:t>
            </a:r>
            <a:r>
              <a:rPr lang="pt-BR" sz="2800" dirty="0" smtClean="0">
                <a:solidFill>
                  <a:schemeClr val="bg1"/>
                </a:solidFill>
              </a:rPr>
              <a:t>VIR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7296" y="1975192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CRISTO, BOM MESTRE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EIS MEU QUERER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MAIS SANTIDADE NA VIDA TER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FAZE-ME PURO, CRISTO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MAIS DEPENDENTE DO TEU </a:t>
            </a:r>
            <a:r>
              <a:rPr lang="pt-BR" sz="2800" dirty="0" smtClean="0">
                <a:solidFill>
                  <a:schemeClr val="bg1"/>
                </a:solidFill>
              </a:rPr>
              <a:t>FAVOR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995" y="1975192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CRISTO, BOM MESTRE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EIS MEU QUERER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MINHAS FRAQUEZAS TODAS VENCER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FAZE-ME PRONTO PARA LUTAR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PARA A VITÓRIA SEMPRE </a:t>
            </a:r>
            <a:r>
              <a:rPr lang="pt-BR" sz="2800" dirty="0" smtClean="0">
                <a:solidFill>
                  <a:schemeClr val="bg1"/>
                </a:solidFill>
              </a:rPr>
              <a:t>ALCANÇAR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2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446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EXULTAÇÃO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H017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8376" y="229094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DEUS DEMOS GLÓRIA COM GRANDE FERVOR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SEU FILHO BENDITO POR NÓS TODOS  DEU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GRAÇA CONCEDE A QUALQUER  PECADOR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ABRINDO-LHE A PORTA DE ENTRADA NO  </a:t>
            </a:r>
            <a:r>
              <a:rPr lang="pt-BR" sz="2800" dirty="0" smtClean="0">
                <a:solidFill>
                  <a:schemeClr val="bg1"/>
                </a:solidFill>
              </a:rPr>
              <a:t>CÉU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35496" y="1412461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EXULTAI, EXULTAI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VINDE TODOS LOUVAR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JESUS,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JESUS, REDENTOR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A  DEUS DEMOS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PORQUANTO DO CÉU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SEU FILHO BENDITO POR NÓS TODOS </a:t>
            </a:r>
            <a:r>
              <a:rPr lang="pt-BR" sz="2800" i="1" dirty="0" smtClean="0">
                <a:solidFill>
                  <a:schemeClr val="bg1"/>
                </a:solidFill>
              </a:rPr>
              <a:t>DEU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5692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Ó, GRAÇA REAL, FOI ASSIM QUE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MORRENDO, SEU SANGUE POR NÓS DERRAMOU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HERANÇA NOS </a:t>
            </a:r>
            <a:r>
              <a:rPr lang="pt-BR" sz="2800" dirty="0" smtClean="0">
                <a:solidFill>
                  <a:schemeClr val="bg1"/>
                </a:solidFill>
              </a:rPr>
              <a:t>CÉUS </a:t>
            </a:r>
            <a:r>
              <a:rPr lang="pt-BR" sz="2800" dirty="0">
                <a:solidFill>
                  <a:schemeClr val="bg1"/>
                </a:solidFill>
              </a:rPr>
              <a:t>COM OS SANTOS EM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COMPROU-NOS </a:t>
            </a:r>
            <a:r>
              <a:rPr lang="pt-BR" sz="2800" dirty="0" smtClean="0">
                <a:solidFill>
                  <a:schemeClr val="bg1"/>
                </a:solidFill>
              </a:rPr>
              <a:t>JESUS </a:t>
            </a:r>
            <a:r>
              <a:rPr lang="pt-BR" sz="2800" dirty="0">
                <a:solidFill>
                  <a:schemeClr val="bg1"/>
                </a:solidFill>
              </a:rPr>
              <a:t>POIS O PREÇO </a:t>
            </a:r>
            <a:r>
              <a:rPr lang="pt-BR" sz="2800" dirty="0" smtClean="0">
                <a:solidFill>
                  <a:schemeClr val="bg1"/>
                </a:solidFill>
              </a:rPr>
              <a:t>PAGOU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76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CRER NOS CONVIDA TAL PROVA DE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NOS MERECIMENTOS DO FILHO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QUEM, POIS, </a:t>
            </a:r>
            <a:r>
              <a:rPr lang="pt-BR" sz="2800" dirty="0" smtClean="0">
                <a:solidFill>
                  <a:schemeClr val="bg1"/>
                </a:solidFill>
              </a:rPr>
              <a:t>CONFIA </a:t>
            </a:r>
            <a:r>
              <a:rPr lang="pt-BR" sz="2800" dirty="0">
                <a:solidFill>
                  <a:schemeClr val="bg1"/>
                </a:solidFill>
              </a:rPr>
              <a:t>EM JESUS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VAI VÊ-LO EXALTADO NA GLÓRIA DOS </a:t>
            </a:r>
            <a:r>
              <a:rPr lang="pt-BR" sz="2800" dirty="0" smtClean="0">
                <a:solidFill>
                  <a:schemeClr val="bg1"/>
                </a:solidFill>
              </a:rPr>
              <a:t>CÉUS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55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5" grpId="2"/>
      <p:bldP spid="6" grpId="0" autoUpdateAnimBg="0"/>
      <p:bldP spid="7" grpId="0" autoUpdateAnimBg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AMOR A JESUS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H018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2060848"/>
            <a:ext cx="9180512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JESUS, SEMPRE TE </a:t>
            </a:r>
            <a:r>
              <a:rPr lang="pt-BR" sz="2800" dirty="0" smtClean="0">
                <a:solidFill>
                  <a:schemeClr val="bg1"/>
                </a:solidFill>
              </a:rPr>
              <a:t>AMO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PORQUE </a:t>
            </a:r>
            <a:r>
              <a:rPr lang="pt-BR" sz="2800" dirty="0">
                <a:solidFill>
                  <a:schemeClr val="bg1"/>
                </a:solidFill>
              </a:rPr>
              <a:t>SEI QUE ÉS MEU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FELIZ EU TE RENDO LOUVOR QUE É SÓ TEU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MEU MESTRE DIVINO, SENHOR E MEU REI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TI, Ó MEU CRISTO, ME </a:t>
            </a:r>
            <a:r>
              <a:rPr lang="pt-BR" sz="2800" dirty="0" smtClean="0">
                <a:solidFill>
                  <a:schemeClr val="bg1"/>
                </a:solidFill>
              </a:rPr>
              <a:t>SUMETEREI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-5448" y="2348880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TE AMO PORQUE TU MORRESTE POR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TE AMO PORQUE TEU AMOR NÃO TEM FIM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EM TI CONFIANÇA PRA SEMPRE TEREI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 TI, Ó MEU CRISTO, ME </a:t>
            </a:r>
            <a:r>
              <a:rPr lang="pt-BR" sz="2800" dirty="0" smtClean="0">
                <a:solidFill>
                  <a:schemeClr val="bg1"/>
                </a:solidFill>
              </a:rPr>
              <a:t>SUBMETEREI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216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TE AMO NA VIDA E NA MORTE TAMBÉM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SEMPRE HEI DE LOUVAR-TE NA GLÓRIA DE ALÉM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AGORA E PRA SEMPRE POR TI VIVEREI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 TI, Ó MEU CRISTO, ME </a:t>
            </a:r>
            <a:r>
              <a:rPr lang="pt-BR" sz="2800" dirty="0" smtClean="0">
                <a:solidFill>
                  <a:schemeClr val="bg1"/>
                </a:solidFill>
              </a:rPr>
              <a:t>SUBMETEREI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030288"/>
            <a:ext cx="9144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FLORES E FRUTOS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MONTANHAS E MARES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SOL, LUA, ESTRELAS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NO CÉU A BRILHAR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TUDO CRIASTE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NA TERRA E NOS ARES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TODO O UNIVERSO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VEM, POIS, TE LOUVAR</a:t>
            </a: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 ÉS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FIEL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H019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036638"/>
            <a:ext cx="9144000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 ÉS FIEL,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MEU PAI CELESTE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PLENO PODER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AOS TEUS FILHOS DARÁS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NUNCA MUDASTE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 NUNCA FALTASTE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TAL COMO ERAS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 SEMPRE SERÁS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75" y="1662113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PLENO PERDÃO TU DÁS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PAZ, SEGURANÇA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CADA MOMENTO ME GUIAS,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NO PORVIR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QUE DOCE ESPERANÇA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DESFRUTAREI DO TEU RICO FAVOR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3813" y="1660525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FIEL,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FIEL,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DIA APÓS DIA COM BÊNÇÃOS SEM FIM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TUA MERCÊ ME SUSTENTA E ME GUARDA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TU ÉS FIEL,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FIEL A MIM</a:t>
            </a:r>
          </a:p>
        </p:txBody>
      </p:sp>
    </p:spTree>
    <p:extLst>
      <p:ext uri="{BB962C8B-B14F-4D97-AF65-F5344CB8AC3E}">
        <p14:creationId xmlns:p14="http://schemas.microsoft.com/office/powerpoint/2010/main" val="2314050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" grpId="0" autoUpdateAnimBg="0"/>
      <p:bldP spid="2" grpId="1"/>
      <p:bldP spid="2" grpId="2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44624"/>
            <a:ext cx="914400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VITÓRIA EM JESUS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H020</a:t>
            </a:r>
            <a:endParaRPr lang="pt-BR" sz="3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0506" y="229186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OUVI DE UM LAR GLORIOSO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JESUS MEU REI BONDOSO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PREPAROU NOS CÉUS E UM DIA ALI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COM ELE HABITAREI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36512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OUVI CONTAR A HISTÓRIA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 JESUS O REI DA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DO CEU DESCEU E AQUI VIVEU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PORQUE ME QUIS SALVAR</a:t>
            </a:r>
          </a:p>
          <a:p>
            <a:pPr algn="ctr" eaLnBrk="1" hangingPunct="1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7723" y="1025698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JESUS ME DÁ VITÓRIA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VITÓRIA COMPLETA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BUSCOU-ME, COMPROU-ME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COM SANGUE REMIDOR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DE CORAÇÃO AMOU-ME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DA PERDIÇÃO SALVOU-ME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VITÓRIA ME ASSEGUROU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JESUS O SALVADOR</a:t>
            </a:r>
            <a:endParaRPr lang="pt-BR" sz="2800" i="1" dirty="0">
              <a:solidFill>
                <a:schemeClr val="bg1"/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6512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OUVI DO SOFRIMENTO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ELE PADECEU MORRENDO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ARREPENDI-ME E CONFIEI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EM CRISTO O SALVADOR</a:t>
            </a:r>
          </a:p>
          <a:p>
            <a:pPr algn="ctr" eaLnBrk="1" hangingPunct="1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-36512" y="226351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UM DIA LÁ NA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CANTAREI A ANTIGA HISTÓRIA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MEU SENHOR E SALVADOR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PRA SEMPRE LOUVAREI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0" grpId="1"/>
      <p:bldP spid="10" grpId="2"/>
      <p:bldP spid="11" grpId="0" autoUpdateAnimBg="0"/>
      <p:bldP spid="12" grpId="0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44624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LOUVOR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H021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-36512" y="2290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Louvamos-te, ó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pelo dom de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 por nós pecadores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foi morto na </a:t>
            </a:r>
            <a:r>
              <a:rPr lang="pt-BR" sz="2800" cap="all" dirty="0" smtClean="0">
                <a:solidFill>
                  <a:schemeClr val="bg1"/>
                </a:solidFill>
              </a:rPr>
              <a:t>cruz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708" y="229094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toda a glória Te rendemos sem fim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Tua graça imploramos amém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6708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 err="1">
                <a:solidFill>
                  <a:schemeClr val="bg1"/>
                </a:solidFill>
              </a:rPr>
              <a:t>LouvamoS-te</a:t>
            </a:r>
            <a:r>
              <a:rPr lang="pt-BR" sz="2800" cap="all" dirty="0">
                <a:solidFill>
                  <a:schemeClr val="bg1"/>
                </a:solidFill>
              </a:rPr>
              <a:t>, ó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 ao Teu Filho de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 foi morto mas vive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Supremo </a:t>
            </a:r>
            <a:r>
              <a:rPr lang="pt-BR" sz="2800" cap="all" dirty="0" smtClean="0">
                <a:solidFill>
                  <a:schemeClr val="bg1"/>
                </a:solidFill>
              </a:rPr>
              <a:t>Senhor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36744" y="2276872"/>
            <a:ext cx="91467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louvamos-te, ó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pelo espírito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 nos tira das trevas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 a cristo conduz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68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 autoUpdateAnimBg="0"/>
      <p:bldP spid="2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UM SÓ REBANHO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H022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985622"/>
            <a:ext cx="9180512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UM SÓ REBANHO, UM SÓ PASTOR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UMA SÓ FÉ EM UM SÓ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É TEU AMOR QUE NOS UNE  AQUI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NUM SÓ ESPÍRITO ADORAMOS A TI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NUM SÓ ESPÍRITO ADORAMOS A </a:t>
            </a:r>
            <a:r>
              <a:rPr lang="pt-BR" sz="2800" dirty="0" smtClean="0">
                <a:solidFill>
                  <a:schemeClr val="bg1"/>
                </a:solidFill>
              </a:rPr>
              <a:t>TI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1985622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UM SÓ REBANHO, UM SÓ PASTOR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FRUTO, Ó SENHOR, DESTE TEU GRANDE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SÓ NOS GLORIAMOS NA TUA CRUZ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LOUVADO SEJAS, BENDITO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LOUVADO SEJAS, BENDITO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6512" y="1770759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UM SÓ REBANHO, UM SÓ PASTOR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SIM, ESPERAMOS POR TI, Ó SENHOR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É FACE A FACE QUE VAMOS VER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QUEM NOS AMOU E POR NÓS QUIS MORRER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QUEM NOS AMOU E POR NÓS QUIS MORRER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QUEM NOS AMOU E POR NÓS QUIS MORRER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38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1046341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SOMOS CORPO E ASSIM BEM AJUSTADO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TOTALMENTE LIGADO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UNIDO, VIVENDO EM AMOR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UMA FAMÍLIA SEM QUALQUER FALSIDADE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VIVENDO A VERDADE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EXPRESSANDO A GLÓRIA DO SENHOR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UMA FAMÍLIA VIVENDO O COMPROMISSO 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DO GRANDE AMOR DE CRISTO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EU PRECISO DE TI, QUERIDO IRMÃO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PRECIOSO ÉS PARA MIM, QUERIDO IRMÃO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CORPO E FAMÍLIA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L021 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1113" y="2124253"/>
            <a:ext cx="9144000" cy="24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RECEBI UM NOVO CORAÇÃO DO PAI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CORAÇÃO REGENERADO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CORAÇÃO TRANSFORMADO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CORAÇÃO QUE É INSPIRADO POR JESUS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-3175" y="2135366"/>
            <a:ext cx="9144000" cy="24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COMO FRUTO DESSE NOVO CORAÇÃO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EU DECLARO A PAZ DE CRISTO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TE ABENÇOO MEU IRMÃO</a:t>
            </a:r>
            <a:endParaRPr lang="pt-BR" sz="2800" u="sng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PRECIOSA É A NOSSA COMUNHÃO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" grpId="0" autoUpdateAnimBg="0"/>
      <p:bldP spid="79876" grpId="0" autoUpdateAnimBg="0"/>
      <p:bldP spid="2" grpId="0" autoUpdateAnimBg="0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32" y="229457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POIS, QUE ESPERAMOS? JESUS CONVIDANDO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CONVIDA A TI, SIM, E A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Ó, NÃO DESPREZES MERCÊ QUE ESTÁ DANDO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SIM, DANDO A TI, DANDO A </a:t>
            </a:r>
            <a:r>
              <a:rPr lang="pt-BR" sz="2800" dirty="0" smtClean="0">
                <a:solidFill>
                  <a:schemeClr val="bg1"/>
                </a:solidFill>
              </a:rPr>
              <a:t>MIM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MANSO E SUAVE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H023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5496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MANSO E SUAVE JESUS ESTÁ CHAMANDO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CHAMA POR TI E POR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EIS QUE ELE ÀS PORTAS ESPERA VELANDO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VELA POR TI E POR </a:t>
            </a:r>
            <a:r>
              <a:rPr lang="pt-BR" sz="2800" dirty="0" smtClean="0">
                <a:solidFill>
                  <a:schemeClr val="bg1"/>
                </a:solidFill>
              </a:rPr>
              <a:t>MIM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5448" y="231781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CORREM OS DIAS, AS HORAS SE PASSAM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PASSAM POR TI E POR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TRANSES DE MORTE POR FIM NOS ESPERAM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ESPERAM POR TI E POR </a:t>
            </a:r>
            <a:r>
              <a:rPr lang="pt-BR" sz="2800" dirty="0" smtClean="0">
                <a:solidFill>
                  <a:schemeClr val="bg1"/>
                </a:solidFill>
              </a:rPr>
              <a:t>MIM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8080" y="2647048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VEM JÁ, VEM JÁ ALMA CANSADA VEM JÁ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MANSO E SUAVE JESUS ESTÁ CHAMANDO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CHAMA: “Ó	PECADOR, VEM</a:t>
            </a:r>
            <a:r>
              <a:rPr lang="pt-BR" sz="2800" i="1" dirty="0" smtClean="0">
                <a:solidFill>
                  <a:schemeClr val="bg1"/>
                </a:solidFill>
              </a:rPr>
              <a:t>”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-4432" y="230793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</a:t>
            </a:r>
            <a:r>
              <a:rPr lang="pt-BR" sz="2800" dirty="0">
                <a:solidFill>
                  <a:schemeClr val="bg1"/>
                </a:solidFill>
              </a:rPr>
              <a:t>, GRANDE AMOR QUE JESUS NOS TEM DADO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DADO A TI E A MIM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VEIO SALVAR-NOS DO TÃO VIL PECADO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VEIO POR TI E POR </a:t>
            </a:r>
            <a:r>
              <a:rPr lang="pt-BR" sz="2800" dirty="0" smtClean="0">
                <a:solidFill>
                  <a:schemeClr val="bg1"/>
                </a:solidFill>
              </a:rPr>
              <a:t>MIM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19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" grpId="0" autoUpdateAnimBg="0"/>
      <p:bldP spid="2" grpId="1"/>
      <p:bldP spid="2" grpId="2"/>
      <p:bldP spid="2" grpId="3"/>
      <p:bldP spid="8" grpId="0" autoUpdateAnimBg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CHAMADA FINAL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H024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-10843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NESSE DIA GLORIOSO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VAMOS RESSURGIR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DA GLÓRIA DE JESUS PARTICIPAR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OS SALVOS TRIUNFANTES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 SAUDAREM NO PORVIR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FIZER-SE ENTÃO CHAMADA LÁ ESTAREI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50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CRISTO A TROMBETA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LÁ DO CÉU MANDAR TOCAR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O DIA MAJESTOSO AMANHECER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OS REMIDOS DESTA TERRA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MEU JESUS VIER BUSCAR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FIZER-SE ENTÃO CHAMADA LÁ ESTAREI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0843" y="162880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VIVEREI ENTÃO PRA CRISTO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‘TÉ O DIA TERMINAR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FALAREI DO SEU AMOR POR NÓS AQUI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POIS FINDAR A VIDA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O LABOR AQUI CESSAR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FIZER-SE ENTÃO CHAMADA LÁ ESTAREI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5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QUANDO DEUS FIZER CHAMADA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QUANDO DEUS FIZER CHAMADA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QUANDO DEUS FIZER CHAMADA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PELA SUA IMENSA GRAÇA LÁ ESTAREI</a:t>
            </a:r>
            <a:endParaRPr lang="pt-BR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34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6" grpId="1"/>
      <p:bldP spid="6" grpId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5473" y="230822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SENHOR, MEU </a:t>
            </a:r>
            <a:r>
              <a:rPr lang="pt-BR" sz="2800" dirty="0" smtClean="0">
                <a:solidFill>
                  <a:schemeClr val="bg1"/>
                </a:solidFill>
              </a:rPr>
              <a:t>DEUS, QUANDO </a:t>
            </a:r>
            <a:r>
              <a:rPr lang="pt-BR" sz="2800" dirty="0">
                <a:solidFill>
                  <a:schemeClr val="bg1"/>
                </a:solidFill>
              </a:rPr>
              <a:t>EU MARAVILHADO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CONTEMPLO A TUA IMENSA CRIAÇÃO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CÉU E ATERRA, OS VASTOS OCEANOS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FICO A PENSAR EM TUA </a:t>
            </a:r>
            <a:r>
              <a:rPr lang="pt-BR" sz="2800" dirty="0" smtClean="0">
                <a:solidFill>
                  <a:schemeClr val="bg1"/>
                </a:solidFill>
              </a:rPr>
              <a:t>PERFEIÇÃO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GRANDIOSO ÉS TU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H025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432" y="230765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QUANDO </a:t>
            </a:r>
            <a:r>
              <a:rPr lang="pt-BR" sz="2800" dirty="0">
                <a:solidFill>
                  <a:schemeClr val="bg1"/>
                </a:solidFill>
              </a:rPr>
              <a:t>EU MEDITO EM TEU AMOR TÃO GRANDE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OFERECEU TEU FILHO SOBRE O ALTAR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MARAVILHADO E AGRADECIDO VENHO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TAMBÉM A MINHA VIDA </a:t>
            </a:r>
            <a:r>
              <a:rPr lang="pt-BR" sz="2800" dirty="0" smtClean="0">
                <a:solidFill>
                  <a:schemeClr val="bg1"/>
                </a:solidFill>
              </a:rPr>
              <a:t>OFERTAR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708" y="1646216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ENTÃO MINH’ ALMA CANTA A TI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GRANDIOSO ÉS TU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GRANDIOSO ÉS TU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ENTÃO MINH’ ALMA CANTA A TI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GRANDIOSO ÉS TU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GRANDIOSO ÉS TU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512" y="230765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QUANDO</a:t>
            </a:r>
            <a:r>
              <a:rPr lang="pt-BR" sz="2800" dirty="0">
                <a:solidFill>
                  <a:schemeClr val="bg1"/>
                </a:solidFill>
              </a:rPr>
              <a:t>, ENFIM, JESUS VIER EM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AO LAR CELESTE ENTÃO ME TRANSPORTAR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ADORAREI, PROSTRADO PARA SEMPRE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“GRANDIOSO ÉS </a:t>
            </a:r>
            <a:r>
              <a:rPr lang="pt-BR" sz="2800" dirty="0" smtClean="0">
                <a:solidFill>
                  <a:schemeClr val="bg1"/>
                </a:solidFill>
              </a:rPr>
              <a:t>TU”, </a:t>
            </a:r>
            <a:r>
              <a:rPr lang="pt-BR" sz="2800" dirty="0">
                <a:solidFill>
                  <a:schemeClr val="bg1"/>
                </a:solidFill>
              </a:rPr>
              <a:t>MEU </a:t>
            </a:r>
            <a:r>
              <a:rPr lang="pt-BR" sz="2800" dirty="0" smtClean="0">
                <a:solidFill>
                  <a:schemeClr val="bg1"/>
                </a:solidFill>
              </a:rPr>
              <a:t>DEUS, </a:t>
            </a:r>
            <a:r>
              <a:rPr lang="pt-BR" sz="2800" dirty="0">
                <a:solidFill>
                  <a:schemeClr val="bg1"/>
                </a:solidFill>
              </a:rPr>
              <a:t>HEI DE </a:t>
            </a:r>
            <a:r>
              <a:rPr lang="pt-BR" sz="2800" dirty="0" smtClean="0">
                <a:solidFill>
                  <a:schemeClr val="bg1"/>
                </a:solidFill>
              </a:rPr>
              <a:t>CANTAR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289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2" grpId="0" autoUpdateAnimBg="0"/>
      <p:bldP spid="2" grpId="2"/>
      <p:bldP spid="2" grpId="3"/>
      <p:bldP spid="10" grpId="0" autoUpdateAnimBg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5473" y="230822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Se da vida as ondas agitadas são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se, desanimado, julgas tudo vão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Conta as muitas bênçãos, conta a cada vez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 Hás de ver surpreso quanto Deus já </a:t>
            </a:r>
            <a:r>
              <a:rPr lang="pt-BR" sz="2800" cap="all" dirty="0" smtClean="0">
                <a:solidFill>
                  <a:schemeClr val="bg1"/>
                </a:solidFill>
              </a:rPr>
              <a:t>fez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CONTA AS BÊNÇÃOS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H026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tens acaso mágoas, duro é teu lidar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é pesada a cruz que tens de suportar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conta as muitas benção, não duvidarás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e, cantando, alegre os dias </a:t>
            </a:r>
            <a:r>
              <a:rPr lang="pt-BR" sz="2800" cap="all" dirty="0" smtClean="0">
                <a:solidFill>
                  <a:schemeClr val="bg1"/>
                </a:solidFill>
              </a:rPr>
              <a:t>passarás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0862" y="234888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Seja teu conflito fraco ou forte aqui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Não te desanimes, Deus será por ti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Seu divino auxílio derrotando o mal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Te dará consolo e paz </a:t>
            </a:r>
            <a:r>
              <a:rPr lang="pt-BR" sz="2800" cap="all" dirty="0" smtClean="0">
                <a:solidFill>
                  <a:schemeClr val="bg1"/>
                </a:solidFill>
              </a:rPr>
              <a:t>celestial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15378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Conta as bênçãos, dize quantas são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Recebidas da divina mão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Uma a uma, conta a cada vez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Hás de ver, surpreso, quanto Deus já </a:t>
            </a:r>
            <a:r>
              <a:rPr lang="pt-BR" sz="2800" i="1" cap="all" dirty="0" smtClean="0">
                <a:solidFill>
                  <a:schemeClr val="bg1"/>
                </a:solidFill>
              </a:rPr>
              <a:t>fez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90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" grpId="0" autoUpdateAnimBg="0"/>
      <p:bldP spid="2" grpId="1"/>
      <p:bldP spid="2" grpId="2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32" y="231810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Chegado à cruz do meu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prostrado aos pés do redentor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Ele atendeu logo a meu </a:t>
            </a:r>
            <a:r>
              <a:rPr lang="pt-BR" sz="2800" cap="all" dirty="0" smtClean="0">
                <a:solidFill>
                  <a:schemeClr val="bg1"/>
                </a:solidFill>
              </a:rPr>
              <a:t>clamor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 err="1" smtClean="0">
                <a:solidFill>
                  <a:schemeClr val="bg1"/>
                </a:solidFill>
              </a:rPr>
              <a:t>GlÓria</a:t>
            </a:r>
            <a:r>
              <a:rPr lang="pt-BR" sz="2800" cap="all" dirty="0" smtClean="0">
                <a:solidFill>
                  <a:schemeClr val="bg1"/>
                </a:solidFill>
              </a:rPr>
              <a:t> ao Salvador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MARAVILHA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H027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49" y="235322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 maravilha, Jesus me amou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Tudo de graça me perdoou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Quebrou meus laços e me livrou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cap="all" dirty="0">
                <a:solidFill>
                  <a:schemeClr val="bg1"/>
                </a:solidFill>
              </a:rPr>
              <a:t>Glória ao </a:t>
            </a:r>
            <a:r>
              <a:rPr lang="pt-BR" sz="2800" cap="all" dirty="0" smtClean="0">
                <a:solidFill>
                  <a:schemeClr val="bg1"/>
                </a:solidFill>
              </a:rPr>
              <a:t>Salvador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49" y="231781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cap="all" dirty="0" smtClean="0">
                <a:solidFill>
                  <a:schemeClr val="bg1"/>
                </a:solidFill>
              </a:rPr>
              <a:t>Glória </a:t>
            </a:r>
            <a:r>
              <a:rPr lang="pt-BR" sz="2800" i="1" cap="all" dirty="0">
                <a:solidFill>
                  <a:schemeClr val="bg1"/>
                </a:solidFill>
              </a:rPr>
              <a:t>ao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glória ao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Agora sei que Ele me salvou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cap="all" dirty="0">
                <a:solidFill>
                  <a:schemeClr val="bg1"/>
                </a:solidFill>
              </a:rPr>
              <a:t>Glória ao </a:t>
            </a:r>
            <a:r>
              <a:rPr lang="pt-BR" sz="2800" i="1" cap="all" dirty="0" smtClean="0">
                <a:solidFill>
                  <a:schemeClr val="bg1"/>
                </a:solidFill>
              </a:rPr>
              <a:t>Salvador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897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2" grpId="0"/>
      <p:bldP spid="2" grpId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20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DO MEU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CANTAREI LOUVORES AO MEU </a:t>
            </a:r>
            <a:r>
              <a:rPr lang="pt-BR" sz="2800" dirty="0" smtClean="0">
                <a:solidFill>
                  <a:schemeClr val="bg1"/>
                </a:solidFill>
              </a:rPr>
              <a:t>CRIADOR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SEMPRE PERMANEÇO PELO SEU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DE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FIRME NAS PROMESSAS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H028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5378" y="230416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QUE NÃO VÃO FALHAR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VENÇO AS TEMPESTADES DO REVOLTO MAR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TODO MEDO E TODO MAL VOU DERROTAR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DE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-4432" y="232158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DE JESUS,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SOU AGRADECIDO PELO </a:t>
            </a:r>
            <a:r>
              <a:rPr lang="pt-BR" sz="2800" dirty="0" smtClean="0">
                <a:solidFill>
                  <a:schemeClr val="bg1"/>
                </a:solidFill>
              </a:rPr>
              <a:t>SEU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PELO SEU ESPÍRITO SOU VENCEDOR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FIRME NAS PROMESSAS DE JESUS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15378" y="230822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FIRME, FIRME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FIRME NAS PROMESSAS DE JESUS, MEU MESTRE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FIRME, FIRME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SIM,  FIRME NAS PROMESSAS DE </a:t>
            </a:r>
            <a:r>
              <a:rPr lang="pt-BR" sz="2800" i="1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038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" grpId="0" autoUpdateAnimBg="0"/>
      <p:bldP spid="2" grpId="1"/>
      <p:bldP spid="2" grpId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08" y="197722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SEMPRE AVANTE </a:t>
            </a:r>
            <a:r>
              <a:rPr lang="pt-BR" sz="2800" dirty="0" smtClean="0">
                <a:solidFill>
                  <a:schemeClr val="bg1"/>
                </a:solidFill>
              </a:rPr>
              <a:t>VOU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BEM </a:t>
            </a:r>
            <a:r>
              <a:rPr lang="pt-BR" sz="2800" dirty="0">
                <a:solidFill>
                  <a:schemeClr val="bg1"/>
                </a:solidFill>
              </a:rPr>
              <a:t>CONTENTE ESTOU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TUDO HEI DE VENCER PELO SEU PODER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01731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ESTOU SEGURO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H029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4" y="230500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CONSOLAÇÃO TEM MEU CORAÇÃO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ELE TEM PRAZER EM ME PROTEGER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76" y="1991289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NÃO RECEAREI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NADA </a:t>
            </a:r>
            <a:r>
              <a:rPr lang="pt-BR" sz="2800" dirty="0">
                <a:solidFill>
                  <a:schemeClr val="bg1"/>
                </a:solidFill>
              </a:rPr>
              <a:t>TEMEREI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GOZO PAZ E AMOR JUNTO A MEU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708" y="235574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DESCANSANDO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NOS ETERNOS BRAÇOS DO MEU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VOU SEGURO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DESCANSANDO NO PODER DE </a:t>
            </a:r>
            <a:r>
              <a:rPr lang="pt-BR" sz="2800" i="1" dirty="0" smtClean="0">
                <a:solidFill>
                  <a:schemeClr val="bg1"/>
                </a:solidFill>
              </a:rPr>
              <a:t>DEUS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92" y="234334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LUTAS SEM CESSAR HEI DE ATRAVESSAR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ME DEIXARÁ MAS ME SUSTERÁ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DESCANSANDO NO PODER DE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9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2" grpId="0" autoUpdateAnimBg="0"/>
      <p:bldP spid="2" grpId="1"/>
      <p:bldP spid="2" grpId="2"/>
      <p:bldP spid="2" grpId="3"/>
      <p:bldP spid="8" grpId="0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1855788"/>
            <a:ext cx="91440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RESOLUTOS, SENHOR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COM TODO FERVOR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OS TEUS PASSOS QUEREMOS SEGUIR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TEUS PRECEITOS GUARDAR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TEU NOME EXALTAR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A TUA PRESENÇA SENTIR</a:t>
            </a:r>
          </a:p>
        </p:txBody>
      </p:sp>
      <p:sp>
        <p:nvSpPr>
          <p:cNvPr id="17408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CRER 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OBSERVAR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H030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-11113" y="1855788"/>
            <a:ext cx="9144001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JESUS CONFIAR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SUAS LEIS OBSERVAR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TRILHAR O CAMINHO DE PAZ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SATISFEITOS, GUARDAR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QUE ELE ORDENAR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ALEGRIA PERENE NOS TRAZ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1866900"/>
            <a:ext cx="91440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AO ANDARMOS COM DEUS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RECEBEMOS DOS CÉUS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DIREÇÃO E CONFORTO SEM PAR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NEM TRISTEZA, NEM DOR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NEM A PROVA MAIOR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PODERÃO NOSSA FÉ ABALAR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860550"/>
            <a:ext cx="914400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INEFÁVEL PRAZER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É JESUS CONHECER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SER CRENTE ZELOSO E LEAL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SUA VOZ SEMPRE OUVIR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SUAS ORDENS CUMPRIR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É TER BENÇÃO CONSTANTE E REAL</a:t>
            </a:r>
            <a:endParaRPr lang="pt-BR" sz="2800" i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9525" y="2460625"/>
            <a:ext cx="91440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CRER E OBSERVAR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TUDO QUANTO ORDENAR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O FIEL OBEDECE </a:t>
            </a:r>
          </a:p>
          <a:p>
            <a:pPr algn="ctr" eaLnBrk="1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AO QUE CRISTO MANDAR</a:t>
            </a:r>
          </a:p>
        </p:txBody>
      </p:sp>
    </p:spTree>
    <p:extLst>
      <p:ext uri="{BB962C8B-B14F-4D97-AF65-F5344CB8AC3E}">
        <p14:creationId xmlns:p14="http://schemas.microsoft.com/office/powerpoint/2010/main" val="3920468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33477" grpId="0" autoUpdateAnimBg="0"/>
      <p:bldP spid="5" grpId="0" autoUpdateAnimBg="0"/>
      <p:bldP spid="6" grpId="0" autoUpdateAnimBg="0"/>
      <p:bldP spid="2" grpId="0" autoUpdateAnimBg="0"/>
      <p:bldP spid="2" grpId="1"/>
      <p:bldP spid="2" grpId="2"/>
      <p:bldP spid="2" grpId="3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SAUDAI O NOME DE JESUS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H031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1340768"/>
            <a:ext cx="918051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SAUDAI O NOME DE JESUS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ARCANJOS </a:t>
            </a:r>
            <a:r>
              <a:rPr lang="pt-BR" sz="2800" dirty="0">
                <a:solidFill>
                  <a:schemeClr val="bg1"/>
                </a:solidFill>
              </a:rPr>
              <a:t>VOS PROSTRAI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ARCANJOS VOS PROSTRAI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FILHO DO GLORIOSO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GLÓRIA, GLÓRIA,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 </a:t>
            </a:r>
            <a:r>
              <a:rPr lang="pt-BR" sz="2800" dirty="0" smtClean="0">
                <a:solidFill>
                  <a:schemeClr val="bg1"/>
                </a:solidFill>
              </a:rPr>
              <a:t>COROAI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51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ESCOLHIDA GERAÇÃO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DO BOM, ETERNO PAI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DO BOM, ETERNO  PAI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GRANDE AUTOR DA SALVAÇÃO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GLÓRIA, GLÓRIA,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 </a:t>
            </a:r>
            <a:r>
              <a:rPr lang="pt-BR" sz="2800" dirty="0" smtClean="0">
                <a:solidFill>
                  <a:schemeClr val="bg1"/>
                </a:solidFill>
              </a:rPr>
              <a:t>COROAI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56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PERDOADOS POR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ALEGRES ADORAI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ALEGRES ADORAI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DEUS DE PAZ, O DEUS DE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GLÓRIA, GLÓRIA,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 </a:t>
            </a:r>
            <a:r>
              <a:rPr lang="pt-BR" sz="2800" dirty="0" smtClean="0">
                <a:solidFill>
                  <a:schemeClr val="bg1"/>
                </a:solidFill>
              </a:rPr>
              <a:t>COROAI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12" y="1332632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 </a:t>
            </a:r>
            <a:r>
              <a:rPr lang="pt-BR" sz="2800" dirty="0">
                <a:solidFill>
                  <a:schemeClr val="bg1"/>
                </a:solidFill>
              </a:rPr>
              <a:t>TRIBOS, RAÇAS E </a:t>
            </a:r>
            <a:r>
              <a:rPr lang="pt-BR" sz="2800" dirty="0" smtClean="0">
                <a:solidFill>
                  <a:schemeClr val="bg1"/>
                </a:solidFill>
              </a:rPr>
              <a:t>NAÇÕES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AO REI DIVINO HONRAI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AO REI DIVINO HONRAI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QUEM QUEBROU OS VIS GRILHÕES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GLÓRIA, GLÓRIA, GLÓRIA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 GLÓRIA </a:t>
            </a:r>
            <a:r>
              <a:rPr lang="pt-BR" sz="2800" dirty="0" smtClean="0">
                <a:solidFill>
                  <a:schemeClr val="bg1"/>
                </a:solidFill>
              </a:rPr>
              <a:t>COROAI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90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7" grpId="0" autoUpdateAnimBg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 TI, Ó DEUS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H032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296" y="1988840"/>
            <a:ext cx="918051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TI, Ó DEUS, FIEL E BOM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ETERNO PAI, SUPREMO BENFEITOR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NÓS, OS TEUS SERVOS, VIMOS DAR LOUVOR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917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</a:t>
            </a:r>
            <a:r>
              <a:rPr lang="pt-BR" sz="2800" dirty="0">
                <a:solidFill>
                  <a:schemeClr val="bg1"/>
                </a:solidFill>
              </a:rPr>
              <a:t>TI, DEUS FILHO, SALVADOR 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DA GRAÇA A FONTE, DA VERDADE A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 TEU AMOR, MEDIDO PELA CRUZ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496" y="198884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TI, Ó DEUS, REAL CONSOLADOR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DIVINO FOGO, SANTI - FICADOR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NOS ANIMA E NOS ACENDE O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3917" y="1986783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TI, DEUS TRINO, PODEROSO DEUS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ESTÁS PRESENTE SEMPRE JUNTO AOS TEUS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MINISTRAR AS BENÇÃOS LÁ DOS CÉUS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70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6" grpId="0" autoUpdateAnimBg="0"/>
      <p:bldP spid="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0" y="4445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CRISTO TU ÉS MEU REFÚGIO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L022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0" y="2620963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TENHO ESPERANÇA (TENHO ESPERANÇA)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TENHO FUTURO (TENHO FUTURO)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DÁDIVA DO SENHOR (DÁDIVA DO SENHOR)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ISSO EU SEI, SIM EU SEI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0" y="2379663"/>
            <a:ext cx="9144000" cy="26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CRISTO TU ÉS MEU REFÚGIO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EM QUEM POSSO CONFIAR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CRISTO TU ÉS MEU REFÚGIO 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COLOCO A MINHA CONFIANÇA EM TI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COLOCO A MINHA CONFIANÇA EM TI</a:t>
            </a:r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-14288" y="2632075"/>
            <a:ext cx="9144001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TUA PALAVRA É (TUA PALAVRA É)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MUI PODEROSA (MUI PODEROSA)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PARA ME LIBERTAR (PARA ME LIBERTAR)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ISSO EU SEI, SIM EU SEI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 autoUpdateAnimBg="0"/>
      <p:bldP spid="2" grpId="0" autoUpdateAnimBg="0"/>
      <p:bldP spid="2" grpId="1"/>
      <p:bldP spid="2" grpId="2"/>
      <p:bldP spid="3" grpId="0" autoUpdateAnimBg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2057050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VINDA EU ANSEIO DO MEU SALVADOR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CÉU ELE VAI ME LEVAR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BREVE EU IREI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SEMPRE MORAR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OS SALVOS POR CRISTO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408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SOU FELIZ –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H033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-1" y="1991289"/>
            <a:ext cx="9144001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PAZ A MAIS DOCE EU PUDER DESFRUTAR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DOR A MAIS FORTE SOFRER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Ó, SEJA O QUE FOR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ME FAZES SABER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FELIZ COM JESUS SEMPRE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76" y="1992957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EMBORA ME ASSALTE O CRUEL SATANÁS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ATAQUE COM VIS TENTAÇÕES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Ó, CERTO EU ESTOU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APESAR DE AFLIÇÕES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FELIZ EU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SEREI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08" y="1991289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TRISTE PECADO POR MEU SALVADOR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PAGO DE UM MODO TOTAL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VALEU-ME O SENHOR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Ó, QUE AMOR SEM  IGUAL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 FELIZ, GRAÇAS DOU A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JESUS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2444" y="230571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 FELIZ (SOU FELIZ)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JESUS (COM JESUS)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 FELIZ COM JESUS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</a:t>
            </a:r>
            <a:r>
              <a:rPr lang="pt-BR" sz="28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916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33477" grpId="0" autoUpdateAnimBg="0"/>
      <p:bldP spid="5" grpId="0" autoUpdateAnimBg="0"/>
      <p:bldP spid="6" grpId="0" autoUpdateAnimBg="0"/>
      <p:bldP spid="2" grpId="0" autoUpdateAnimBg="0"/>
      <p:bldP spid="2" grpId="1"/>
      <p:bldP spid="2" grpId="2"/>
      <p:bldP spid="2" grpId="3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9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 ÉS DIGNO DE LOUVOR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–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H034</a:t>
            </a:r>
            <a:endParaRPr lang="pt-BR" sz="32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296" y="1988840"/>
            <a:ext cx="9180512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SANTO, GRANDE E PODEROSO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ÉS </a:t>
            </a:r>
            <a:r>
              <a:rPr lang="pt-BR" sz="2800" dirty="0">
                <a:solidFill>
                  <a:schemeClr val="bg1"/>
                </a:solidFill>
              </a:rPr>
              <a:t>PRA SEMPRE, MEU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EXALTADO </a:t>
            </a:r>
            <a:r>
              <a:rPr lang="pt-BR" sz="2800" dirty="0">
                <a:solidFill>
                  <a:schemeClr val="bg1"/>
                </a:solidFill>
              </a:rPr>
              <a:t>E </a:t>
            </a:r>
            <a:r>
              <a:rPr lang="pt-BR" sz="2800" dirty="0" smtClean="0">
                <a:solidFill>
                  <a:schemeClr val="bg1"/>
                </a:solidFill>
              </a:rPr>
              <a:t>GLORIOSO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 </a:t>
            </a:r>
            <a:r>
              <a:rPr lang="pt-BR" sz="2800" dirty="0">
                <a:solidFill>
                  <a:schemeClr val="bg1"/>
                </a:solidFill>
              </a:rPr>
              <a:t>ÉS DIGNO DE </a:t>
            </a:r>
            <a:r>
              <a:rPr lang="pt-BR" sz="2800" dirty="0" smtClean="0">
                <a:solidFill>
                  <a:schemeClr val="bg1"/>
                </a:solidFill>
              </a:rPr>
              <a:t>LOUVOR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 ÉS DIGNO DE LOUVOR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00" y="1385165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PURO</a:t>
            </a:r>
            <a:r>
              <a:rPr lang="pt-BR" sz="2800" dirty="0">
                <a:solidFill>
                  <a:schemeClr val="bg1"/>
                </a:solidFill>
              </a:rPr>
              <a:t>, </a:t>
            </a:r>
            <a:r>
              <a:rPr lang="pt-BR" sz="2800" dirty="0" smtClean="0">
                <a:solidFill>
                  <a:schemeClr val="bg1"/>
                </a:solidFill>
              </a:rPr>
              <a:t>JUSTO </a:t>
            </a:r>
            <a:r>
              <a:rPr lang="pt-BR" sz="2800" dirty="0">
                <a:solidFill>
                  <a:schemeClr val="bg1"/>
                </a:solidFill>
              </a:rPr>
              <a:t>E </a:t>
            </a:r>
            <a:r>
              <a:rPr lang="pt-BR" sz="2800" dirty="0" smtClean="0">
                <a:solidFill>
                  <a:schemeClr val="bg1"/>
                </a:solidFill>
              </a:rPr>
              <a:t>GENEROSO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ÉS </a:t>
            </a:r>
            <a:r>
              <a:rPr lang="pt-BR" sz="2800" dirty="0">
                <a:solidFill>
                  <a:schemeClr val="bg1"/>
                </a:solidFill>
              </a:rPr>
              <a:t>PRA SEMPRE, MEU SENHOR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SOBERANO E </a:t>
            </a:r>
            <a:r>
              <a:rPr lang="pt-BR" sz="2800" dirty="0">
                <a:solidFill>
                  <a:schemeClr val="bg1"/>
                </a:solidFill>
              </a:rPr>
              <a:t>GRANDIOSO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 </a:t>
            </a:r>
            <a:r>
              <a:rPr lang="pt-BR" sz="2800" dirty="0">
                <a:solidFill>
                  <a:schemeClr val="bg1"/>
                </a:solidFill>
              </a:rPr>
              <a:t>ÉS DIGNO DE LOUVOR 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 ÉS DIGNO DE LOUVOR </a:t>
            </a:r>
            <a:endParaRPr lang="pt-BR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pt-BR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TU </a:t>
            </a:r>
            <a:r>
              <a:rPr lang="pt-BR" sz="2800" dirty="0">
                <a:solidFill>
                  <a:schemeClr val="bg1"/>
                </a:solidFill>
              </a:rPr>
              <a:t>ÉS DIGNO DE LOUVOR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284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SÊ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MINHA VIDA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H035 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11113" y="2389188"/>
            <a:ext cx="9144001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SÊ MINHA VIDA, Ó DEUS DE PODER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QUE EU NUNCA PERCA A VISÃO DO TEU SER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SE É NOITE OU DIA, TU ÉS MINHA LUZ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TUA PRESENÇA MEUS PASSOS CONDUZ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1113" y="2093913"/>
            <a:ext cx="9144001" cy="308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Ó SOBERANO DO REINO ETERNAL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HEI DE CHEGAR À VITÓRIA FINAL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SÊ O PRIMEIRO NO MEU CORAÇÃO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SÊ MINHA VIDA, SÊ MINHA VISÃO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AMÉM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3175" y="2393950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SÊ MINHA FONTE DE TODO SABER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POIS A VERDADE EU DESEJO APRENDER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EU SOU TEU FILHO, Ó PAI SEM IGUAL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EM MIM HABITA, SENHOR DIVINAL</a:t>
            </a:r>
          </a:p>
        </p:txBody>
      </p:sp>
    </p:spTree>
    <p:extLst>
      <p:ext uri="{BB962C8B-B14F-4D97-AF65-F5344CB8AC3E}">
        <p14:creationId xmlns:p14="http://schemas.microsoft.com/office/powerpoint/2010/main" val="856930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4" grpId="0" autoUpdateAnimBg="0"/>
      <p:bldP spid="2" grpId="0" autoUpdateAnimBg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557463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Ó, QUE GOZO VOU SENTIR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OS ANJOS A CANTAR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POIS COM CRISTO PARA 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VOU MORAR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638" y="2557463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MANDA ATENTO ESTAR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VIGIAR E SEMPRE ORAR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PARA O TOQUE DA 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TROMBETA ESCUTAR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0" y="1547813"/>
            <a:ext cx="91440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Ó! GLÓRIA ALELUIA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MARANATA VEM JESUS 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SOU LIBERTO PELO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SANGUE DESSA CRUZ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TENHO O CONSOLADOR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SUA GLÓRIA E ESPLENDOR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SOU LIBERTO PELO</a:t>
            </a:r>
          </a:p>
          <a:p>
            <a:pPr algn="ctr">
              <a:lnSpc>
                <a:spcPct val="12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PODER DO SENHOR</a:t>
            </a:r>
          </a:p>
        </p:txBody>
      </p:sp>
      <p:sp>
        <p:nvSpPr>
          <p:cNvPr id="17510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CRISTO VEM ME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BUSCAR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H036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2557463"/>
            <a:ext cx="91440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CRISTO VEM ME BUSCAR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PARA O CÉU ME LEVARÁ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O CORDEIRO PROMETIDO</a:t>
            </a:r>
          </a:p>
          <a:p>
            <a:pPr algn="ctr">
              <a:lnSpc>
                <a:spcPct val="120000"/>
              </a:lnSpc>
            </a:pPr>
            <a:r>
              <a:rPr lang="pt-BR" sz="2800">
                <a:solidFill>
                  <a:schemeClr val="bg1"/>
                </a:solidFill>
              </a:rPr>
              <a:t>VOLTARÁ</a:t>
            </a:r>
          </a:p>
        </p:txBody>
      </p:sp>
    </p:spTree>
    <p:extLst>
      <p:ext uri="{BB962C8B-B14F-4D97-AF65-F5344CB8AC3E}">
        <p14:creationId xmlns:p14="http://schemas.microsoft.com/office/powerpoint/2010/main" val="356919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  <p:bldP spid="9" grpId="0" autoUpdateAnimBg="0"/>
      <p:bldP spid="9" grpId="1"/>
      <p:bldP spid="9" grpId="2"/>
      <p:bldP spid="115716" grpId="0" autoUpdateAnimBg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DO TEU PECADO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8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9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5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0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DAI GRAÇAS</a:t>
            </a:r>
            <a:r>
              <a:rPr lang="pt-BR" sz="3200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023</a:t>
            </a:r>
            <a:endParaRPr lang="pt-BR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0" y="1963887"/>
            <a:ext cx="9144000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DE CORAÇÃO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AO GRANDE EU SOU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PORQUE VIVE O SENHOR JESUS 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DE CORAÇÃO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AO GRANDE EU SOU</a:t>
            </a:r>
            <a:endParaRPr lang="pt-BR" sz="2800" u="sng" dirty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DAI GRAÇAS PORQUE VIVE O SENHOR JESUS 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-34925" y="2805262"/>
            <a:ext cx="9144000" cy="183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GRAÇAS DAI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GRAÇAS DAI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GRAÇAS DAI</a:t>
            </a:r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25400" y="1844824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ASSIM DIGA O FRACO: FORTE SOU!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DIGA O POBRE: RICO ESTOU,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GRANDES COISAS DEUS REALIZOU!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ASSIM DIGA O FRACO: FORTE SOU!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DIGA O POBRE: RICO ESTOU,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GRANDES COISAS DEUS REALIZOU!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 autoUpdateAnimBg="0"/>
      <p:bldP spid="81931" grpId="0" autoUpdateAnimBg="0"/>
      <p:bldP spid="2" grpId="0" autoUpdateAnimBg="0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0" y="1916113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REI DA PAZ, REI DE AMOR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É JESUS, O SALVADOR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VINDE TODOS LHE ROGAR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QUE NOS VENHA ABENÇOAR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DESTE MUNDO A LUZ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É O SENHOR JESUS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0" y="1919288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NOITE DE PAZ! NOITE DE AMOR!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DORMEM TODOS EM REDOR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BELÉM JESUS NASCEU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REI DA PAZ, DA TERRA E CÉU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NOSSO SALVADOR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É JESUS, O SENHOR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0" y="1916113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 A DEUS! GLÓRIA A DEUS!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CANTAM ANJOS LÁ DOS CÉUS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TRAZEM NOVAS DE PERDÃO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GRAÇA ETERNA, SALVAÇÃO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PROVA DESTE AMOR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DÁ O REDENTOR</a:t>
            </a:r>
          </a:p>
        </p:txBody>
      </p:sp>
      <p:sp>
        <p:nvSpPr>
          <p:cNvPr id="16077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NOITE DE PAZ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E001 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040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 autoUpdateAnimBg="0"/>
      <p:bldP spid="95242" grpId="0" autoUpdateAnimBg="0"/>
      <p:bldP spid="95245" grpId="0" autoUpdateAnimBg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NOS </a:t>
            </a:r>
            <a:r>
              <a:rPr lang="pt-BR" sz="2800" dirty="0">
                <a:solidFill>
                  <a:schemeClr val="bg1"/>
                </a:solidFill>
              </a:rPr>
              <a:t>CAMPOS OS </a:t>
            </a:r>
            <a:r>
              <a:rPr lang="pt-BR" sz="2800" dirty="0" smtClean="0">
                <a:solidFill>
                  <a:schemeClr val="bg1"/>
                </a:solidFill>
              </a:rPr>
              <a:t>PASTORES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OUVIRAM </a:t>
            </a:r>
            <a:r>
              <a:rPr lang="pt-BR" sz="2800" dirty="0">
                <a:solidFill>
                  <a:schemeClr val="bg1"/>
                </a:solidFill>
              </a:rPr>
              <a:t>COM TEMOR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OS ANJOS QUE </a:t>
            </a:r>
            <a:r>
              <a:rPr lang="pt-BR" sz="2800" dirty="0" smtClean="0">
                <a:solidFill>
                  <a:schemeClr val="bg1"/>
                </a:solidFill>
              </a:rPr>
              <a:t>CANTAVAM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EM </a:t>
            </a:r>
            <a:r>
              <a:rPr lang="pt-BR" sz="2800" dirty="0">
                <a:solidFill>
                  <a:schemeClr val="bg1"/>
                </a:solidFill>
              </a:rPr>
              <a:t>GLÓRIA E </a:t>
            </a:r>
            <a:r>
              <a:rPr lang="pt-BR" sz="2800" dirty="0" smtClean="0">
                <a:solidFill>
                  <a:schemeClr val="bg1"/>
                </a:solidFill>
              </a:rPr>
              <a:t>RESPLENDOR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3840" y="2276872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FALAI PELAS </a:t>
            </a:r>
            <a:r>
              <a:rPr lang="pt-BR" sz="2800" i="1" dirty="0" smtClean="0">
                <a:solidFill>
                  <a:schemeClr val="bg1"/>
                </a:solidFill>
              </a:rPr>
              <a:t>MONTANHAS</a:t>
            </a: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NOS </a:t>
            </a:r>
            <a:r>
              <a:rPr lang="pt-BR" sz="2800" i="1" dirty="0">
                <a:solidFill>
                  <a:schemeClr val="bg1"/>
                </a:solidFill>
              </a:rPr>
              <a:t>MONTES E POR TODO LUGAR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FALAI PELAS </a:t>
            </a:r>
            <a:r>
              <a:rPr lang="pt-BR" sz="2800" i="1" dirty="0" smtClean="0">
                <a:solidFill>
                  <a:schemeClr val="bg1"/>
                </a:solidFill>
              </a:rPr>
              <a:t>MONTANHAS</a:t>
            </a: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QUE </a:t>
            </a:r>
            <a:r>
              <a:rPr lang="pt-BR" sz="2800" i="1" dirty="0">
                <a:solidFill>
                  <a:schemeClr val="bg1"/>
                </a:solidFill>
              </a:rPr>
              <a:t>CRISTO JÁ </a:t>
            </a:r>
            <a:r>
              <a:rPr lang="pt-BR" sz="2800" i="1" dirty="0" smtClean="0">
                <a:solidFill>
                  <a:schemeClr val="bg1"/>
                </a:solidFill>
              </a:rPr>
              <a:t>NASCEU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-3840" y="2335520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NASCEU </a:t>
            </a:r>
            <a:r>
              <a:rPr lang="pt-BR" sz="2800" dirty="0">
                <a:solidFill>
                  <a:schemeClr val="bg1"/>
                </a:solidFill>
              </a:rPr>
              <a:t>NA </a:t>
            </a:r>
            <a:r>
              <a:rPr lang="pt-BR" sz="2800" dirty="0" smtClean="0">
                <a:solidFill>
                  <a:schemeClr val="bg1"/>
                </a:solidFill>
              </a:rPr>
              <a:t>ESTREBARIA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 </a:t>
            </a:r>
            <a:r>
              <a:rPr lang="pt-BR" sz="2800" dirty="0">
                <a:solidFill>
                  <a:schemeClr val="bg1"/>
                </a:solidFill>
              </a:rPr>
              <a:t>GRANDE REI DOS CÉUS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ETERNO </a:t>
            </a:r>
            <a:r>
              <a:rPr lang="pt-BR" sz="2800" dirty="0" smtClean="0">
                <a:solidFill>
                  <a:schemeClr val="bg1"/>
                </a:solidFill>
              </a:rPr>
              <a:t>PROMETIDO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r>
              <a:rPr lang="pt-BR" sz="2800" dirty="0">
                <a:solidFill>
                  <a:schemeClr val="bg1"/>
                </a:solidFill>
              </a:rPr>
              <a:t>, MENINO </a:t>
            </a:r>
            <a:r>
              <a:rPr lang="pt-BR" sz="2800" dirty="0" smtClean="0">
                <a:solidFill>
                  <a:schemeClr val="bg1"/>
                </a:solidFill>
              </a:rPr>
              <a:t>DEUS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6077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FALAI PELAS MONTANHAS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E002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-35496" y="242088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NÓS, QUE O </a:t>
            </a:r>
            <a:r>
              <a:rPr lang="pt-BR" sz="2800" dirty="0" smtClean="0">
                <a:solidFill>
                  <a:schemeClr val="bg1"/>
                </a:solidFill>
              </a:rPr>
              <a:t>CONHECEMOS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DEVEMOS </a:t>
            </a:r>
            <a:r>
              <a:rPr lang="pt-BR" sz="2800" dirty="0">
                <a:solidFill>
                  <a:schemeClr val="bg1"/>
                </a:solidFill>
              </a:rPr>
              <a:t>PROCLAMAR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CRISTO VEIO AO MUNDO </a:t>
            </a:r>
            <a:endParaRPr lang="pt-BR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 </a:t>
            </a:r>
            <a:r>
              <a:rPr lang="pt-BR" sz="2800" dirty="0">
                <a:solidFill>
                  <a:schemeClr val="bg1"/>
                </a:solidFill>
              </a:rPr>
              <a:t>A TODOS QUER SALVAR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5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6" grpId="0" autoUpdateAnimBg="0"/>
      <p:bldP spid="95242" grpId="0" autoUpdateAnimBg="0"/>
      <p:bldP spid="95242" grpId="1"/>
      <p:bldP spid="95242" grpId="2"/>
      <p:bldP spid="95242" grpId="3"/>
      <p:bldP spid="95245" grpId="0" autoUpdateAnimBg="0"/>
      <p:bldP spid="6" grpId="0" autoUpdateAnimBg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959619"/>
            <a:ext cx="9144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CANTAM ANJOS HARMONIAS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AO NASCER O SALVADOR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TRAZ DO CÉU O REI MESSIAS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PAZ COM DEUS E SANTO AMOR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CANTEM POVOS EXULTANTES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CANTEM SALMOS TRIUNFANTES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ACLAMANDO SEU SENHOR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NASCE CRISTO, O REDENTOR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TODA A TERRA E ALTOS CÉUS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CANTEM SEMPRE GLÓRIA A </a:t>
            </a:r>
            <a:r>
              <a:rPr lang="pt-BR" sz="2600" dirty="0" smtClean="0">
                <a:solidFill>
                  <a:schemeClr val="bg1"/>
                </a:solidFill>
              </a:rPr>
              <a:t>DEUS 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959619"/>
            <a:ext cx="9144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CANTE O POVO RESGATADO 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GLÓRIA A DEUS, SENHOR DA PAZ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POIS, EM CRISTO REVELADO 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VIDA E LUZ AO MUNDO TRAZ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NASCE A FIM DE RENASCERMOS 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VIVE PARA REVIVERMOS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REI, PROFETA E SALVADOR 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LOUVEM TODOS AO SENHOR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TODA A TERRA E ALTOS CÉUS 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CANTEM SEMPRE GLÓRIA A DEUS</a:t>
            </a:r>
          </a:p>
        </p:txBody>
      </p:sp>
      <p:sp>
        <p:nvSpPr>
          <p:cNvPr id="16179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CANTAM ANJOS HARMONIAS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E003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975494"/>
            <a:ext cx="91440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CRISTO, O FILHO ENTRONIZADO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SUA GLÓRIA ABANDONOU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ENTRE OS HOMENS, HUMILHADO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CRUZ E MORTE SUPORTOU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É BONDOSA A DIVINDADE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É FELIZ A HUMANIDADE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ESPERANÇA DE ISRAEL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É JESUS, </a:t>
            </a:r>
            <a:r>
              <a:rPr lang="pt-BR" sz="2600" dirty="0" smtClean="0">
                <a:solidFill>
                  <a:schemeClr val="bg1"/>
                </a:solidFill>
              </a:rPr>
              <a:t>EMANUEL</a:t>
            </a:r>
          </a:p>
          <a:p>
            <a:pPr algn="ctr">
              <a:lnSpc>
                <a:spcPct val="14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TODA A TERRA E ALTOS CÉUS </a:t>
            </a:r>
          </a:p>
          <a:p>
            <a:pPr algn="ctr">
              <a:lnSpc>
                <a:spcPct val="140000"/>
              </a:lnSpc>
            </a:pPr>
            <a:r>
              <a:rPr lang="pt-BR" sz="2600" dirty="0" smtClean="0">
                <a:solidFill>
                  <a:schemeClr val="bg1"/>
                </a:solidFill>
              </a:rPr>
              <a:t>CANTEM SEMPRE GLÓRIA A DEUS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0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4" grpId="0" autoUpdateAnimBg="0"/>
      <p:bldP spid="96263" grpId="0" autoUpdateAnimBg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SURGEM ANJOS PROCLAMANDO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E004 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11113" y="2471738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SURGEM ANJOS PROCLAMANDO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PAZ À TERRA E A DEUS LOUVOR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VÃO SEUS HINOS ECOANDO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NAS MONTANHAS AO REDOR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2470150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BERÇO RUDE LHE FOI DADO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MAS DO CÉU LHE VEM LOUVOR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ELE É O SALVADOR AMADO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BEM MERECE O NOSSO AMOR</a:t>
            </a: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2700" y="2465388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VÃO-SE ALEGRES OS PASTORES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VER O INFANTE CELESTIAL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ACRESCENTAM SEUS LOUVORES 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AO LOUVOR ANGELICAL</a:t>
            </a: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34925" y="2465388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GLÓ – ÓÓÓ - RIA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  GLÓRIA A DEUS NAS ALTURAS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GLÓ – ÓÓÓ – RIA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GLÓRIA A DEUS NAS ALTURAS</a:t>
            </a:r>
          </a:p>
        </p:txBody>
      </p:sp>
    </p:spTree>
    <p:extLst>
      <p:ext uri="{BB962C8B-B14F-4D97-AF65-F5344CB8AC3E}">
        <p14:creationId xmlns:p14="http://schemas.microsoft.com/office/powerpoint/2010/main" val="403097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2" grpId="0" autoUpdateAnimBg="0"/>
      <p:bldP spid="6" grpId="0" autoUpdateAnimBg="0"/>
      <p:bldP spid="2" grpId="0" autoUpdateAnimBg="0"/>
      <p:bldP spid="3" grpId="0" autoUpdateAnimBg="0"/>
      <p:bldP spid="3" grpId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25400" y="242088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TU VIESTE, SENHOR, REVELAR-NOS O AMOR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E TE APROUVE DO MAL NOS SALVAR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TU PROVASTE DO FEL, SOFRIMENTO CRUEL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MORTE, ENFIM, TE FIZERAM </a:t>
            </a:r>
            <a:r>
              <a:rPr lang="pt-BR" sz="2600" dirty="0" smtClean="0">
                <a:solidFill>
                  <a:schemeClr val="bg1"/>
                </a:solidFill>
              </a:rPr>
              <a:t>PROVAR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VEM, JESUS, HABITAR COMIGO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E005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2448178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ALEGRARAM-SE OS CÉUS COM OS SANTOS DE DEUS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SIM, POR TERES NASCIDO, JESUS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VINDO AO MUNDO TRAZER SALVAÇÃO AO QUE CRER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NA MENSAGEM BENDITA DA </a:t>
            </a:r>
            <a:r>
              <a:rPr lang="pt-BR" sz="2600" dirty="0" smtClean="0">
                <a:solidFill>
                  <a:schemeClr val="bg1"/>
                </a:solidFill>
              </a:rPr>
              <a:t>CRUZ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5400" y="2348880"/>
            <a:ext cx="91440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TU DEIXASTE, JESUS, O TEU REINO DE LUZ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E DECESTE A ESTE MUNDO TÃO VIL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UM PRESÉPIO EM BELÉM, TU JESUS, SUMO BEM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ESCOLHESTE POR BERÇO </a:t>
            </a:r>
            <a:r>
              <a:rPr lang="pt-BR" sz="2600" dirty="0" smtClean="0">
                <a:solidFill>
                  <a:schemeClr val="bg1"/>
                </a:solidFill>
              </a:rPr>
              <a:t>INFANTIL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-35496" y="2415349"/>
            <a:ext cx="9144000" cy="241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i="1" dirty="0">
                <a:solidFill>
                  <a:schemeClr val="bg1"/>
                </a:solidFill>
              </a:rPr>
              <a:t>VEM JESUS HABITAR COMIGO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i="1" dirty="0">
                <a:solidFill>
                  <a:schemeClr val="bg1"/>
                </a:solidFill>
              </a:rPr>
              <a:t>EM MINHA ALMA HÁ LUGAR, Ó VEM JÁ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i="1" dirty="0">
                <a:solidFill>
                  <a:schemeClr val="bg1"/>
                </a:solidFill>
              </a:rPr>
              <a:t>VEM JESUS HABITAR </a:t>
            </a:r>
            <a:r>
              <a:rPr lang="pt-BR" sz="2600" i="1" dirty="0" smtClean="0">
                <a:solidFill>
                  <a:schemeClr val="bg1"/>
                </a:solidFill>
              </a:rPr>
              <a:t>COMIGO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i="1" dirty="0">
                <a:solidFill>
                  <a:schemeClr val="bg1"/>
                </a:solidFill>
              </a:rPr>
              <a:t>EM MINHA ALMA HÁ LUGAR Ó VEM </a:t>
            </a:r>
            <a:r>
              <a:rPr lang="pt-BR" sz="2600" i="1" dirty="0" smtClean="0">
                <a:solidFill>
                  <a:schemeClr val="bg1"/>
                </a:solidFill>
              </a:rPr>
              <a:t>JÁ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400" y="2420888"/>
            <a:ext cx="9083104" cy="2508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OUTRA VEZ TU VIRÁS E POR MIM CHAMARÁS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RODEADO DOS ANJOS DE DEUS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QUE ALEGRIA PRA MIM AO DIZERES ASSIM</a:t>
            </a:r>
            <a:endParaRPr lang="en-US" sz="2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UM LUGAR TE DAREI EU NOS </a:t>
            </a:r>
            <a:r>
              <a:rPr lang="pt-BR" sz="2600" dirty="0" smtClean="0">
                <a:solidFill>
                  <a:schemeClr val="bg1"/>
                </a:solidFill>
              </a:rPr>
              <a:t>CÉUS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056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autoUpdateAnimBg="0"/>
      <p:bldP spid="98308" grpId="0" autoUpdateAnimBg="0"/>
      <p:bldP spid="98311" grpId="0" autoUpdateAnimBg="0"/>
      <p:bldP spid="2" grpId="0" autoUpdateAnimBg="0"/>
      <p:bldP spid="2" grpId="1"/>
      <p:bldP spid="2" grpId="2"/>
      <p:bldP spid="2" grpId="3"/>
      <p:bldP spid="3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170080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CANTAI QUE O </a:t>
            </a:r>
            <a:r>
              <a:rPr lang="pt-BR" sz="2800" dirty="0" smtClean="0">
                <a:solidFill>
                  <a:schemeClr val="bg1"/>
                </a:solidFill>
              </a:rPr>
              <a:t>SALVADOR </a:t>
            </a:r>
            <a:r>
              <a:rPr lang="pt-BR" sz="2800" dirty="0">
                <a:solidFill>
                  <a:schemeClr val="bg1"/>
                </a:solidFill>
              </a:rPr>
              <a:t>CHEGOU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ACOLHA A TERRA O REI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VÓS, NAÇÕES A ELE SÓ 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CONTENTES VOS RENDEI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CONTENTES VOS RENDEI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SIM, CONTENTES VOS </a:t>
            </a:r>
            <a:r>
              <a:rPr lang="pt-BR" sz="2800" dirty="0" smtClean="0">
                <a:solidFill>
                  <a:schemeClr val="bg1"/>
                </a:solidFill>
              </a:rPr>
              <a:t>RENDEI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22864" y="170080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CRISTO </a:t>
            </a:r>
            <a:r>
              <a:rPr lang="pt-BR" sz="2800" dirty="0">
                <a:solidFill>
                  <a:schemeClr val="bg1"/>
                </a:solidFill>
              </a:rPr>
              <a:t>GOVERNA COM A AMOR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OS POVOS PROVARÃO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É JUSTO E BOM O SALVADOR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LHE OBEDECERÃO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LHE OBEDECERÃO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SIM, TODOS, LHE </a:t>
            </a:r>
            <a:r>
              <a:rPr lang="pt-BR" sz="2800" dirty="0" smtClean="0">
                <a:solidFill>
                  <a:schemeClr val="bg1"/>
                </a:solidFill>
              </a:rPr>
              <a:t>OBEDECERÃO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16179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28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CANTAI QUE O SALVADOR CHEGOU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E006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26653" y="1770759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AO MUNDO AS NOVAS PROCLAMAI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JÁ RAIOU A LUZ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TERRA, MAR E </a:t>
            </a:r>
            <a:r>
              <a:rPr lang="pt-BR" sz="2800" dirty="0" smtClean="0">
                <a:solidFill>
                  <a:schemeClr val="bg1"/>
                </a:solidFill>
              </a:rPr>
              <a:t>CÉUS </a:t>
            </a:r>
            <a:r>
              <a:rPr lang="pt-BR" sz="2800" dirty="0">
                <a:solidFill>
                  <a:schemeClr val="bg1"/>
                </a:solidFill>
              </a:rPr>
              <a:t>CANTAI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NASCEU O REI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NASCEU O REI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NASCEU, NASCEU O REI JESUS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10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4" grpId="0" autoUpdateAnimBg="0"/>
      <p:bldP spid="96263" grpId="0" autoUpdateAnimBg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0" y="2205038"/>
            <a:ext cx="9144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COM ELES VAMOS NÓS COM SINCERO FERVOR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DAR LOUVORES AO NOSSO DIVINO SENHOR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QUE DEIXANDO OS ALTOS CÉUS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 ESTE MUNDO CHEGOU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MORRENDO NA CRU	Z NOSSAS ALMAS SALVOU</a:t>
            </a:r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PRIMEIRO NATAL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E007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2205038"/>
            <a:ext cx="9144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TENDO VISTO A CLARA LUZ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DESSA ESTRELA SEM PAR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DO ORIENTE ALGUNS MAGOS A FORAM SEGUIR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À PROCURA DE UM REI QUE DEVIA CHEGAR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AOS JUDEUS E AS ANTIGAS PROMESSAS CUMPRIR 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25400" y="2211388"/>
            <a:ext cx="91440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PROCLAMARAM ANJOS MIL O PRIMEIRO NATAL</a:t>
            </a: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A UNS POBRES PASTORES AO PÉ DE BELÉM</a:t>
            </a: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QUE NOS CAMPOS OS REBANHOS </a:t>
            </a: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GUARDAVAM DO MAL</a:t>
            </a:r>
          </a:p>
          <a:p>
            <a:pPr algn="ctr">
              <a:lnSpc>
                <a:spcPct val="150000"/>
              </a:lnSpc>
            </a:pPr>
            <a:r>
              <a:rPr lang="pt-BR" sz="2600" dirty="0">
                <a:solidFill>
                  <a:schemeClr val="bg1"/>
                </a:solidFill>
              </a:rPr>
              <a:t>NUMA NOITE TÃO FRIA E ESCURA TAMBÉM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938" y="2684463"/>
            <a:ext cx="9144000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NATAL, NATAL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NATAL, NATAL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É NOS NASCIDO UM REI DIVINAL</a:t>
            </a:r>
          </a:p>
        </p:txBody>
      </p:sp>
    </p:spTree>
    <p:extLst>
      <p:ext uri="{BB962C8B-B14F-4D97-AF65-F5344CB8AC3E}">
        <p14:creationId xmlns:p14="http://schemas.microsoft.com/office/powerpoint/2010/main" val="4062777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2" grpId="0" autoUpdateAnimBg="0"/>
      <p:bldP spid="98308" grpId="0" autoUpdateAnimBg="0"/>
      <p:bldP spid="98311" grpId="0" autoUpdateAnimBg="0"/>
      <p:bldP spid="2" grpId="0" autoUpdateAnimBg="0"/>
      <p:bldP spid="2" grpId="1"/>
      <p:bldP spid="2" grpId="2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5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-14288" y="2386013"/>
            <a:ext cx="91440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BENDITO SEJA SEMPRE O CORDEIRO 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FILHO DE DEUS, RAIZ DE DAVI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BENDITO SEJA SEU SANTO NOME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CRISTO JESUS, PRESENTE AQUI</a:t>
            </a:r>
            <a:endParaRPr lang="pt-BR" sz="2600" dirty="0">
              <a:solidFill>
                <a:schemeClr val="bg1"/>
              </a:solidFill>
            </a:endParaRP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0" y="1450975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REMIDOS, COMPRADOS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GRANDE MULTIDÃO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MUITOS VIRÃO TE LOUVAR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POVO ESCOLHIDO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TEU REINO E NAÇÃO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NO TEMPO E NO ESPAÇO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VIRÃO TE ADORAR!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435100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DE TODAS AS TRIBOS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POVOS E RAÇAS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MUITOS VIRÃO TE LOUVAR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DE TANTAS CULTURAS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LÍNGUAS E NAÇÕES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NO TEMPO E NO ESPAÇO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VIRÃO TE ADORAR!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0" y="1439863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E A NÓS SÓ NOS CABE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TUDO DEDICAR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OFERTA SUAVE AO SENHOR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DONS E TALENTOS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QUEREMOS CONSAGRAR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E A VIDA NO TEU ALTAR</a:t>
            </a:r>
          </a:p>
          <a:p>
            <a:pPr algn="ctr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PRA TEU LOUVOR!</a:t>
            </a: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DE TODAS AS TRIBOS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L024</a:t>
            </a:r>
            <a:endParaRPr lang="pt-BR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6511" y="2071688"/>
            <a:ext cx="9144001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BENDITO SEJA SEMPRE O CORDEIRO 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FILHO DE DEUS, RAIZ DE DAVI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BENDITO SEJA SEU SANTO NOME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CRISTO JESUS, PRESENTE AQUI</a:t>
            </a:r>
          </a:p>
          <a:p>
            <a:pPr algn="ctr">
              <a:lnSpc>
                <a:spcPct val="160000"/>
              </a:lnSpc>
            </a:pPr>
            <a:r>
              <a:rPr lang="pt-BR" sz="2600" i="1" dirty="0">
                <a:solidFill>
                  <a:schemeClr val="bg1"/>
                </a:solidFill>
              </a:rPr>
              <a:t>CRISTO JESUS, PRESENTE AQUI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50180" grpId="1"/>
      <p:bldP spid="50182" grpId="0" autoUpdateAnimBg="0"/>
      <p:bldP spid="2" grpId="0" autoUpdateAnimBg="0"/>
      <p:bldP spid="50183" grpId="0" autoUpdateAnimBg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DESDE O DIA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L025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830513"/>
            <a:ext cx="91440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DESDE O DIA EM QUE ACEITEI JESUS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UM NOVO MUNDO SE ABRIU PARA MIM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NÃO PODIA IMAGINAR QUE JESUS FOSSE ASSIM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1989138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COMO A CHUVA CAI DO CÉU 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DANDO A VIDA ONDE CAIR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QUERO SER UM MENSAGEIRO A TI SERVIR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HÁ TANTAS VIDAS PRA SALVAR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SE NÃO FOR POR MIM, POR QUEM SERÁ?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EIS-ME AQUI, SENHOR!</a:t>
            </a:r>
          </a:p>
          <a:p>
            <a:pPr algn="ctr">
              <a:lnSpc>
                <a:spcPct val="120000"/>
              </a:lnSpc>
            </a:pPr>
            <a:r>
              <a:rPr lang="pt-BR" sz="2600" i="1">
                <a:solidFill>
                  <a:schemeClr val="bg1"/>
                </a:solidFill>
              </a:rPr>
              <a:t>EIS-ME AQUI, SENHOR!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-25400" y="2543175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TANTOS SONHOS JÁ NÃO VALEM MAIS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OS MEUS PECADOS EU DEIXEI PARA TRÁS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QUERO ANDAR NOS TEUS CAMINHOS, SENHOR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NESTE MUNDO REVELAR TEU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utoUpdateAnimBg="0"/>
      <p:bldP spid="2" grpId="0" autoUpdateAnimBg="0"/>
      <p:bldP spid="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35496" y="1124744"/>
            <a:ext cx="9144000" cy="510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TE LOUVO E TE BENDIGO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PORQUE ÉS </a:t>
            </a:r>
            <a:r>
              <a:rPr lang="pt-BR" sz="2800" dirty="0" smtClean="0">
                <a:solidFill>
                  <a:schemeClr val="bg1"/>
                </a:solidFill>
              </a:rPr>
              <a:t>BENDITO, Ó </a:t>
            </a:r>
            <a:r>
              <a:rPr lang="pt-BR" sz="2800" dirty="0">
                <a:solidFill>
                  <a:schemeClr val="bg1"/>
                </a:solidFill>
              </a:rPr>
              <a:t>SENHOR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GLÓRIAS AO DEUS ETERNO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TE LOUVO E TE BENDIGO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PORQUE ÉS COMIGO, </a:t>
            </a:r>
            <a:r>
              <a:rPr lang="pt-BR" sz="2800" dirty="0" smtClean="0">
                <a:solidFill>
                  <a:schemeClr val="bg1"/>
                </a:solidFill>
              </a:rPr>
              <a:t>Ó </a:t>
            </a:r>
            <a:r>
              <a:rPr lang="pt-BR" sz="2800" dirty="0">
                <a:solidFill>
                  <a:schemeClr val="bg1"/>
                </a:solidFill>
              </a:rPr>
              <a:t>SENHOR 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GLÓRIAS AO DEUS ETERNO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TE LOUVO E TE BENDIGO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PORQUE SEMPRE ÉS COMIGO, </a:t>
            </a:r>
            <a:r>
              <a:rPr lang="pt-BR" sz="2800" dirty="0" smtClean="0">
                <a:solidFill>
                  <a:schemeClr val="bg1"/>
                </a:solidFill>
              </a:rPr>
              <a:t>Ó </a:t>
            </a:r>
            <a:r>
              <a:rPr lang="pt-BR" sz="2800" dirty="0">
                <a:solidFill>
                  <a:schemeClr val="bg1"/>
                </a:solidFill>
              </a:rPr>
              <a:t>SENHOR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GLÓRIAS AO DEUS    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</a:rPr>
              <a:t>DEUS ETERNO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L026</a:t>
            </a:r>
            <a:endParaRPr lang="pt-BR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-36512" y="1639094"/>
            <a:ext cx="9144000" cy="397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</a:rPr>
              <a:t>Ó </a:t>
            </a:r>
            <a:r>
              <a:rPr lang="pt-BR" sz="2800" dirty="0">
                <a:solidFill>
                  <a:schemeClr val="bg1"/>
                </a:solidFill>
              </a:rPr>
              <a:t>DEUS, TU ÉS O MEU DEUS FORTE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    A MINHA FORTALEZA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MINH'ALMA TEM SEDE DE TI, SENHOR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COM JÚBILO NOS LÁBIOS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TE LOUVO, </a:t>
            </a:r>
            <a:r>
              <a:rPr lang="pt-BR" sz="2800" dirty="0" smtClean="0">
                <a:solidFill>
                  <a:schemeClr val="bg1"/>
                </a:solidFill>
              </a:rPr>
              <a:t>Ó </a:t>
            </a:r>
            <a:r>
              <a:rPr lang="pt-BR" sz="2800" dirty="0">
                <a:solidFill>
                  <a:schemeClr val="bg1"/>
                </a:solidFill>
              </a:rPr>
              <a:t>MEU REI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DEBAIXO DE TUAS ASAS 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ENCONTRO ABRIGO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0" y="2155032"/>
            <a:ext cx="9144000" cy="283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ETERNO, ETERNO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AO DEUS ETERNO GLÓRIAS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ETERNO, ETERNO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AO DEUS ETERNO GLÓRIAS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ETERNO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utoUpdateAnimBg="0"/>
      <p:bldP spid="114692" grpId="0" autoUpdateAnimBg="0"/>
      <p:bldP spid="11469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PODE FAZER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027</a:t>
            </a:r>
            <a:endParaRPr lang="pt-BR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0" y="1335088"/>
            <a:ext cx="9144000" cy="473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DEUS PODE FAZER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O IMPOSSÍVEL ACONTECER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IRÁ FAZER ACONTECER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O QUE NÃO POSSO ENTENDER 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SEMPRE ME GUIARÁ 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E TAMBÉM ME GUARDARÁ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COM FORÇA E AMOR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A CADA DIA ELE IRÁ FAZER </a:t>
            </a:r>
          </a:p>
          <a:p>
            <a:pPr algn="ctr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</a:rPr>
              <a:t>ALGO NOVO ACONTECER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-3175" y="2370138"/>
            <a:ext cx="9144000" cy="267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POR UMA ESTRADA NO DESERTO ME GUIARÁ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RIOS NO DESERTO EU VEREI 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CÉU E TERRA PASSARÃO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MAS SUA PALAVRA FICARÁ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ALGUMA COISA NOVA ELE FARÁ</a:t>
            </a:r>
            <a:endParaRPr lang="pt-BR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utoUpdateAnimBg="0"/>
      <p:bldP spid="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DEUS, SOMENTE DEUS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028</a:t>
            </a:r>
            <a:endParaRPr lang="pt-BR" sz="36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0" y="2376488"/>
            <a:ext cx="9144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DEUS, SOMENTE DEUS, 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CRIOU O MUNDO E O QUE NELE HÁ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O SER QUE PODE RESPIRAR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EXISTE PRA MOSTRAR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 A GLÓRIA DO SENHOR</a:t>
            </a: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0" y="2592388"/>
            <a:ext cx="9144000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DEUS, SOMENTE DEUS, </a:t>
            </a:r>
          </a:p>
          <a:p>
            <a:pPr algn="ctr"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OS SEUS MISTÉRIOS PODE REVELAR</a:t>
            </a:r>
          </a:p>
          <a:p>
            <a:pPr algn="ctr"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OS SEUS DESÍGNIOS</a:t>
            </a:r>
          </a:p>
          <a:p>
            <a:pPr algn="ctr"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QUEM JAMAIS UM DIA CONHECEU</a:t>
            </a:r>
          </a:p>
          <a:p>
            <a:pPr algn="ctr"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POIS DEUS SOMENTE É DEUS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0" y="1860550"/>
            <a:ext cx="9144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DEUS, SOMENTE DEUS 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DOMINA O TRONO DO UNIVERSO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QUE A VOZ DA CRIAÇÃO SE ERGA PARA DAR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LOUVOR SOMENTE A DEUS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 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QUE A VOZ DA CRIAÇÃO SE ERGA PARA DAR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>
                <a:solidFill>
                  <a:schemeClr val="bg1"/>
                </a:solidFill>
              </a:rPr>
              <a:t>LOUVOR SOMENTE A DEUS</a:t>
            </a: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588" y="2381250"/>
            <a:ext cx="9144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DEUS, SOMENTE DEUS, 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ETERNAMENTE EM NÓS HÁ DE INSPIRAR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A ALEGRIA DE ADORAR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DESEJO DE EXALTAR A DEUS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>
                <a:solidFill>
                  <a:schemeClr val="bg1"/>
                </a:solidFill>
              </a:rPr>
              <a:t>SOMENTE A DEUS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938" y="2659063"/>
            <a:ext cx="91440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 dirty="0">
                <a:solidFill>
                  <a:schemeClr val="bg1"/>
                </a:solidFill>
              </a:rPr>
              <a:t>DEUS, SOMENTE DEUS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 dirty="0">
                <a:solidFill>
                  <a:schemeClr val="bg1"/>
                </a:solidFill>
              </a:rPr>
              <a:t>DOMINA O TRONO DO UNIVERSO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 dirty="0">
                <a:solidFill>
                  <a:schemeClr val="bg1"/>
                </a:solidFill>
              </a:rPr>
              <a:t>QUE A VOZ DA CRIAÇÃO SE ERGA PARA DAR</a:t>
            </a:r>
          </a:p>
          <a:p>
            <a:pPr algn="ctr">
              <a:lnSpc>
                <a:spcPct val="12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600" i="1" dirty="0">
                <a:solidFill>
                  <a:schemeClr val="bg1"/>
                </a:solidFill>
              </a:rPr>
              <a:t>LOUVOR SOMENTE A DEUS</a:t>
            </a:r>
            <a:endParaRPr lang="pt-BR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utoUpdateAnimBg="0"/>
      <p:bldP spid="157703" grpId="0" autoUpdateAnimBg="0"/>
      <p:bldP spid="157707" grpId="0" autoUpdateAnimBg="0"/>
      <p:bldP spid="2" grpId="0" autoUpdateAnimBg="0"/>
      <p:bldP spid="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DEUS SUPREMO ÉS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029</a:t>
            </a:r>
            <a:endParaRPr lang="pt-BR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0" y="1987550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DEUS SUPREMO ÉS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SOBERANO EM GLÓRIA 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 ÉS INCOMPARÁVEL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SUA MAJESTADE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ÉS INCOMPARÁVEL</a:t>
            </a:r>
          </a:p>
          <a:p>
            <a:pPr algn="ctr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</a:rPr>
              <a:t>EM SUA FORMOSURA </a:t>
            </a: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-14288" y="1697038"/>
            <a:ext cx="9144001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OUTRO DEUS COMO JEOVÁ</a:t>
            </a:r>
          </a:p>
          <a:p>
            <a:pPr algn="ctr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OUTRO DEUS ALÉM DO SENHOR </a:t>
            </a:r>
          </a:p>
          <a:p>
            <a:pPr algn="ctr">
              <a:lnSpc>
                <a:spcPct val="13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NO CÉU, NÃO HÁ NA TERRA,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NO MAR, DEUS COMO JEOVÁ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NO CÉU, NÃO HÁ NA TERRA,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NÃO HÁ NO MAR, DEUS COMO JEOVÁ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0" grpId="0" autoUpdateAnimBg="0"/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-12700" y="1063625"/>
            <a:ext cx="9144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 TODA A RAÇA, TRIBO, LÍNGUA E NAÇÃO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UMA SÓ FAMÍLIA, UM SÓ CORAÇÃO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VER O POVO TODO UNIDO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COM A VIDA A SEU DISPOR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FAZER CRISTO CONHECIDO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SUA GRAÇA E SEU AMOR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DECLARANDO SUA GLÓRIA 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PRA SEMPRE ENTRE AS NAÇÕES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DECLARANDO SUA GLÓRIA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PRA SEMPRE ENTRE AS NAÇÕES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-36512" y="1585689"/>
            <a:ext cx="9144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DECLARANDO SUA GLÓRIA ENTRE AS NAÇÕES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VAMOS VER SEU NOME SENDO EXALTADO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DECLARANDO SUA GLÓRIA ENTRE AS NAÇÕES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VAMOS VER O SEU PODER MANIFESTADO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SEU ESPÍRITO MOVENDO OS </a:t>
            </a:r>
            <a:r>
              <a:rPr lang="pt-BR" sz="2600" dirty="0" smtClean="0">
                <a:solidFill>
                  <a:schemeClr val="bg1"/>
                </a:solidFill>
              </a:rPr>
              <a:t>CORAÇÕES</a:t>
            </a:r>
            <a:endParaRPr lang="pt-BR" sz="26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CONVERTENDO VIDAS, MENTES, INTENÇÕES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REVELANDO A TODO HOMEM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QUE VERDADE PLENA ESTÁ EM JESUS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1617663"/>
            <a:ext cx="91440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 TODA A RAÇA, TRIBO, LÍNGUA E NAÇÃO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UMA SÓ FAMÍLIA, UM SÓ CORAÇÃO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VER O POVO TODO UNIDO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COM A VIDA A SEU DISPOR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FAZER CRISTO CONHECIDO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SUA GRAÇA E SEU AMOR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CONFESSANDO COM OS LÁBIOS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QUE JESUS CRISTO É O SENHOR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-35496" y="2628900"/>
            <a:ext cx="914400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DECLARANDO SUA GLÓRIA ENTRE AS NAÇÕES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VAMOS VER SEU NOME SEMPRE ENTRONIZADO</a:t>
            </a: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COLOCANDO A SEU SERVIÇO NOSSOS </a:t>
            </a:r>
            <a:r>
              <a:rPr lang="pt-BR" sz="2600" dirty="0" smtClean="0">
                <a:solidFill>
                  <a:schemeClr val="bg1"/>
                </a:solidFill>
              </a:rPr>
              <a:t>DONS</a:t>
            </a:r>
            <a:endParaRPr lang="pt-BR" sz="2600" dirty="0">
              <a:solidFill>
                <a:schemeClr val="bg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pt-BR" sz="2600" dirty="0">
                <a:solidFill>
                  <a:schemeClr val="bg1"/>
                </a:solidFill>
              </a:rPr>
              <a:t>VAMOS TER OS HOMENS A GLORIFICÁ-LO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90000"/>
              </a:lnSpc>
            </a:pP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DECLARANDO SUA GLÓRIA </a:t>
            </a:r>
          </a:p>
          <a:p>
            <a:pPr algn="r" eaLnBrk="1" hangingPunct="1">
              <a:lnSpc>
                <a:spcPct val="90000"/>
              </a:lnSpc>
            </a:pP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ENTRE AS NAÇÕES </a:t>
            </a:r>
            <a:r>
              <a:rPr lang="pt-BR" sz="2000">
                <a:solidFill>
                  <a:schemeClr val="bg1"/>
                </a:solidFill>
                <a:latin typeface="Arial Black" panose="020B0A04020102020204" pitchFamily="34" charset="0"/>
              </a:rPr>
              <a:t>L003</a:t>
            </a:r>
            <a:r>
              <a:rPr lang="pt-BR" sz="18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utoUpdateAnimBg="0"/>
      <p:bldP spid="34819" grpId="0" autoUpdateAnimBg="0"/>
      <p:bldP spid="3080" grpId="0"/>
      <p:bldP spid="34827" grpId="0" autoUpdateAnimBg="0"/>
      <p:bldP spid="3482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LEÃO DE JUDÁ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L030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0" y="183515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O LEÃO DA TRIBO DE JUDÁ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JESUS TOMOU NOSSAS CADEIAS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 NOS LIBERTOU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A ROCHA DA NOSSA VITÓRIA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A NOSSA FORÇA EM TEMPO DE FRAQUEZA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UMA TORRE EM TEMPO DE GUERRA</a:t>
            </a:r>
          </a:p>
          <a:p>
            <a:pPr algn="ctr">
              <a:lnSpc>
                <a:spcPct val="12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Ó! </a:t>
            </a:r>
            <a:r>
              <a:rPr lang="pt-BR" sz="2800" dirty="0">
                <a:solidFill>
                  <a:schemeClr val="bg1"/>
                </a:solidFill>
              </a:rPr>
              <a:t>ESPERANÇA DE ISRAEL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6512" y="112474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 QUE O DEUS DE TODA TERRA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PREOCUPE COM MEU NOME,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PREOCUPE COM MINHA DOR?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 QUE A ESTRELA DA MANHÃ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ILUMINE O CAMINHO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DESTE DURO CORAÇÃO?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32" y="112474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SOU COMO UM VENTO PASSAGEIRO QUE APARECE E VAI EMBORA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ONDA NO OCEANO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 COMO O VAPOR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AINDA ESCUTAS QUANDO EU CHAMO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SUSTENTAS QUANDO EU CLAMO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DIZENDO QUEM EU SOU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SOU TEU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2304168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APENAS POR QUEM SOU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PORQUE TU ÉS FIEL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POR TUDO O QUE EU FAÇA,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POR TUDO O QUE TU ÉS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12" y="112474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 SER VISTO COM AMOR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 EM MEIO AO PECADO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 ME FAZES LEVANTAR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SOU EU?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 QUE A VOZ QUE ACALMA O MAR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ACABA COM A TORMENTA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SE FAZ DENTRO DE MIM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216" y="2298932"/>
            <a:ext cx="91440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APENAS POR QUEM SOU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PORQUE TU ÉS FIEL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POR TUDO O QUE EU FAÇA,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 POR TUDO O QUE TU ÉS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200" y="1124512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SOU COMO UM VENTO PASSAGEIRO QUE APARECE E VAI EMBORA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ONDA NO OCEANO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ASSIM COMO O VAPOR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AINDA ESCUTAS QUANDO EU CHAMO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SUSTENTAS QUANDO EU CLAMO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DIZENDO QUEM EU SOU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SOU TEU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QUEM SOU EU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L031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777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4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17871" y="836711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QUANDO A ESCURIDÃO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NOITE DESCER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QUEREMOS SÓ PELA GRAÇA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FÉ VIVER 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ESPERANÇA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COM CORAGEM 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ALEGRIA OU NA DOR 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CORAGEM DO SENHOR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17871" y="836712"/>
            <a:ext cx="91440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NÓS QUEREMOS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OUVIR TUA VOZ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TEU LOUVOR SEMPRE ESTEJA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 NÓS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QUEREMOS SER, SENHOR,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MAIS SÁBIOS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VERDADE E NO AMOR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CORAGEM DO SENHOR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35496" y="836712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CHEIOS DE CORAGEM 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SEGUIREMOS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 ONDE FOR 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EMBORA A DOR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CERQUE NA VIAGEM 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CORAGEM DO SENHOR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MARCHAREMOS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L032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836712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CHEIOS DE CORAGEM 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SEGUIREMOS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SEJA ONDE FOR 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EMBORA A DOR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CERQUE NA VIAGEM 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MARCHAREMOS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CORAGEM DO SENHOR</a:t>
            </a:r>
          </a:p>
        </p:txBody>
      </p:sp>
    </p:spTree>
    <p:extLst>
      <p:ext uri="{BB962C8B-B14F-4D97-AF65-F5344CB8AC3E}">
        <p14:creationId xmlns:p14="http://schemas.microsoft.com/office/powerpoint/2010/main" val="127308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8" grpId="0"/>
      <p:bldP spid="9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2361957"/>
            <a:ext cx="9144000" cy="25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VENHA COMIGO CELEBRAR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EM ORAÇÃO A CRISTO EXALTAR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SEU SANTO NOME HONRAI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SEU PODER CANTAI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DAI LOUVOR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0" y="2417520"/>
            <a:ext cx="9144000" cy="25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VENHA COMIGO ADORAR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COM ALELUIAS E AMÉNS LOUVAI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CANTAI EM ALTO SOM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AO DEUS FORTE E BOM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DAI LOUVOR</a:t>
            </a:r>
          </a:p>
        </p:txBody>
      </p: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0" y="2417520"/>
            <a:ext cx="9144000" cy="2564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VENHA COMIGO CELEBRAR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POIS SOMOS FILHOS DO REI DOS REIS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HERDEIROS DO SENHOR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JUNTOS COM JESUS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DAI LOUVOR </a:t>
            </a: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VENHA COMIGO CELEBRAR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L033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35496" y="2165107"/>
            <a:ext cx="9144000" cy="302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POR SUAS OBRAS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GRAÇAS DAI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PELAS VITÓRIAS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GRAÇAS DAI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AO PODEROSO E TRINO DEUS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DAI LOUVOR</a:t>
            </a:r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36512" y="1706320"/>
            <a:ext cx="9144000" cy="402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POR SUAS OBRAS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GRAÇAS DAI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PELAS VITÓRIAS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GRAÇAS DAI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AO PODEROSO E TRINO DEUS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DAI LOUVOR</a:t>
            </a: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endParaRPr lang="pt-BR" sz="2800" i="1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1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</a:rPr>
              <a:t> DAI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utoUpdateAnimBg="0"/>
      <p:bldP spid="78861" grpId="0" autoUpdateAnimBg="0"/>
      <p:bldP spid="78863" grpId="0" autoUpdateAnimBg="0"/>
      <p:bldP spid="2" grpId="1"/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ENCHE-ME ESPÍRITO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L034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0" y="2383135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ENCHE-ME ESPÍRITO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MAIS QUE CHEIO QUERO ESTAR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 EU, O MENOR DOS TEUS </a:t>
            </a:r>
            <a:r>
              <a:rPr lang="pt-BR" sz="2800" dirty="0" smtClean="0">
                <a:solidFill>
                  <a:schemeClr val="bg1"/>
                </a:solidFill>
              </a:rPr>
              <a:t>VASOS 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POSSO MUITO TRANSBORDAR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5496" y="2383135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 </a:t>
            </a:r>
            <a:r>
              <a:rPr lang="pt-BR" sz="2800" dirty="0" smtClean="0">
                <a:solidFill>
                  <a:schemeClr val="bg1"/>
                </a:solidFill>
              </a:rPr>
              <a:t>Ó, </a:t>
            </a:r>
            <a:r>
              <a:rPr lang="pt-BR" sz="2800" dirty="0">
                <a:solidFill>
                  <a:schemeClr val="bg1"/>
                </a:solidFill>
              </a:rPr>
              <a:t>DÁ-ME FALAR CADA DIA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COM SALMOS E HINOS DE AMOR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Ó, </a:t>
            </a:r>
            <a:r>
              <a:rPr lang="pt-BR" sz="2800" dirty="0">
                <a:solidFill>
                  <a:schemeClr val="bg1"/>
                </a:solidFill>
              </a:rPr>
              <a:t>DÁ-ME VIVER CADA DIA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COM GRATIDÃO E LOUVOR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5496" y="2435867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 </a:t>
            </a:r>
            <a:r>
              <a:rPr lang="pt-BR" sz="2800" dirty="0" smtClean="0">
                <a:solidFill>
                  <a:schemeClr val="bg1"/>
                </a:solidFill>
              </a:rPr>
              <a:t>Ó, </a:t>
            </a:r>
            <a:r>
              <a:rPr lang="pt-BR" sz="2800" dirty="0">
                <a:solidFill>
                  <a:schemeClr val="bg1"/>
                </a:solidFill>
              </a:rPr>
              <a:t>DÁ-ME </a:t>
            </a:r>
            <a:r>
              <a:rPr lang="pt-BR" sz="2800" dirty="0" smtClean="0">
                <a:solidFill>
                  <a:schemeClr val="bg1"/>
                </a:solidFill>
              </a:rPr>
              <a:t>VIVER CADA </a:t>
            </a:r>
            <a:r>
              <a:rPr lang="pt-BR" sz="2800" dirty="0">
                <a:solidFill>
                  <a:schemeClr val="bg1"/>
                </a:solidFill>
              </a:rPr>
              <a:t>DIA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COM </a:t>
            </a:r>
            <a:r>
              <a:rPr lang="pt-BR" sz="2800" dirty="0" smtClean="0">
                <a:solidFill>
                  <a:schemeClr val="bg1"/>
                </a:solidFill>
              </a:rPr>
              <a:t>SOBRIEDADE E TEMOR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EM SUJEIÇÃO UNS AOS OUTROS</a:t>
            </a:r>
          </a:p>
          <a:p>
            <a:pPr algn="ctr">
              <a:lnSpc>
                <a:spcPct val="14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COMO CONVÉM NO SENHOR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 autoUpdateAnimBg="0"/>
      <p:bldP spid="148487" grpId="1"/>
      <p:bldP spid="2" grpId="0" autoUpdateAnimBg="0"/>
      <p:bldP spid="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ESTA PAZ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L035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-34925" y="2281563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ESTA PAZ QUE SINTO EM MINH’ALMA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NÃO É PORQUE TUDO ME VAI BEM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ESTA PAZ QUE SINTO EM MINH’ALMA 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É PORQUE EU AMO AO MEU SENHOR</a:t>
            </a:r>
          </a:p>
        </p:txBody>
      </p:sp>
      <p:sp>
        <p:nvSpPr>
          <p:cNvPr id="175112" name="Rectangle 8"/>
          <p:cNvSpPr>
            <a:spLocks noChangeArrowheads="1"/>
          </p:cNvSpPr>
          <p:nvPr/>
        </p:nvSpPr>
        <p:spPr bwMode="auto">
          <a:xfrm>
            <a:off x="36512" y="227045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ESTE GOZO QUE SINTO EM MINH’ALMA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NÃO É PORQUE TUDO ME VAI BEM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ESTE GOZO QUE SINTO EM MINH’ALMA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É PORQUE EU SIGO AO QUE É FIEL</a:t>
            </a:r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36511" y="1988840"/>
            <a:ext cx="9144001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AINDA QUE A TERRA NÃO FLORESÇA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 VIDE NÃO DÊ O SEU FRUTO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AINDA QUE OS MONTES SE LANCEM AO MAR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OU QUE TERRA TREMA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HEI DE CONFIAR</a:t>
            </a: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-36512" y="233931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ALELUIA! </a:t>
            </a:r>
            <a:r>
              <a:rPr lang="pt-BR" sz="2800" dirty="0" smtClean="0">
                <a:solidFill>
                  <a:schemeClr val="bg1"/>
                </a:solidFill>
              </a:rPr>
              <a:t>Ó! </a:t>
            </a:r>
            <a:r>
              <a:rPr lang="pt-BR" sz="2800" dirty="0">
                <a:solidFill>
                  <a:schemeClr val="bg1"/>
                </a:solidFill>
              </a:rPr>
              <a:t>GLÓRIA E ALELUIA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 AO MEU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ALELUIA! </a:t>
            </a:r>
            <a:r>
              <a:rPr lang="pt-BR" sz="2800" dirty="0" smtClean="0">
                <a:solidFill>
                  <a:schemeClr val="bg1"/>
                </a:solidFill>
              </a:rPr>
              <a:t>Ó! </a:t>
            </a:r>
            <a:r>
              <a:rPr lang="pt-BR" sz="2800" dirty="0">
                <a:solidFill>
                  <a:schemeClr val="bg1"/>
                </a:solidFill>
              </a:rPr>
              <a:t>GLÓRIA E ALELUIA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ALELUIA, GLÓRIA AO MEU SENHOR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-36512" y="1992638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NÃO OLHO AS CIRCUNSTÂNCIAS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(NÃO, NÃO, NÃO)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OLHO O SEU AMOR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(SEU GRANDE AMOR)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NÃO ME GUIO POR VISTAS, ALEGRE ESTOU</a:t>
            </a:r>
            <a:endParaRPr lang="pt-BR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12" grpId="0" autoUpdateAnimBg="0"/>
      <p:bldP spid="175114" grpId="0" autoUpdateAnimBg="0"/>
      <p:bldP spid="175116" grpId="0" autoUpdateAnimBg="0"/>
      <p:bldP spid="2" grpId="0" autoUpdateAnimBg="0"/>
      <p:bldP spid="2" grpId="1"/>
      <p:bldP spid="2" grpId="2"/>
      <p:bldP spid="2" grpId="3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ESTAMOS REUNIDOS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L036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0" y="1844675"/>
            <a:ext cx="91440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70000"/>
              </a:lnSpc>
            </a:pPr>
            <a:r>
              <a:rPr lang="pt-BR" sz="2800" dirty="0">
                <a:solidFill>
                  <a:schemeClr val="bg1"/>
                </a:solidFill>
              </a:rPr>
              <a:t>ESTAMOS REUNIDOS AQUI, SENHOR</a:t>
            </a:r>
          </a:p>
          <a:p>
            <a:pPr algn="ctr" eaLnBrk="1" hangingPunct="1">
              <a:lnSpc>
                <a:spcPct val="170000"/>
              </a:lnSpc>
            </a:pPr>
            <a:r>
              <a:rPr lang="pt-BR" sz="2800" dirty="0">
                <a:solidFill>
                  <a:schemeClr val="bg1"/>
                </a:solidFill>
              </a:rPr>
              <a:t>PORQUE TEMOS CONHECIDO O TEU AMOR</a:t>
            </a:r>
          </a:p>
          <a:p>
            <a:pPr algn="ctr" eaLnBrk="1" hangingPunct="1">
              <a:lnSpc>
                <a:spcPct val="170000"/>
              </a:lnSpc>
            </a:pPr>
            <a:r>
              <a:rPr lang="pt-BR" sz="2800" dirty="0">
                <a:solidFill>
                  <a:schemeClr val="bg1"/>
                </a:solidFill>
              </a:rPr>
              <a:t>TRAZEMOS EM NOSSOS LÁBIOS </a:t>
            </a:r>
          </a:p>
          <a:p>
            <a:pPr algn="ctr" eaLnBrk="1" hangingPunct="1">
              <a:lnSpc>
                <a:spcPct val="170000"/>
              </a:lnSpc>
            </a:pPr>
            <a:r>
              <a:rPr lang="pt-BR" sz="2800" dirty="0">
                <a:solidFill>
                  <a:schemeClr val="bg1"/>
                </a:solidFill>
              </a:rPr>
              <a:t>UM NOVO CÂNTICO EM TEU LOUVOR </a:t>
            </a:r>
          </a:p>
          <a:p>
            <a:pPr algn="ctr" eaLnBrk="1" hangingPunct="1">
              <a:lnSpc>
                <a:spcPct val="170000"/>
              </a:lnSpc>
            </a:pPr>
            <a:r>
              <a:rPr lang="pt-BR" sz="2800" dirty="0">
                <a:solidFill>
                  <a:schemeClr val="bg1"/>
                </a:solidFill>
              </a:rPr>
              <a:t>POIS TUA GLÓRIA TEM ENCHIDO ESTE LUGAR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0" y="9366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SEJA ENGRANDECIDO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L037</a:t>
            </a:r>
            <a:endParaRPr lang="pt-BR" sz="40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-14288" y="1844824"/>
            <a:ext cx="9144001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SEJA ENGRANDECIDO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Ó</a:t>
            </a: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>
                <a:solidFill>
                  <a:schemeClr val="bg1"/>
                </a:solidFill>
              </a:rPr>
              <a:t>DEUS DA MINHA VIDA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TU ÉS O DEUS DA MINHA SALVAÇÃO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ÉS A MINHA ROCHA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 MINHA SEGURANÇA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MEUS LÁBIOS SEMPRE TE EXALTARÃO</a:t>
            </a: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-36513" y="1844824"/>
            <a:ext cx="9144001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ALELUIA, (ALELUIA)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 LOUVO (TE LOUVO)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SEI QUE SOBRE TODOS ÉS SENHOR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ALELUIA, (ALELUIA)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 LOUVO (TE LOUVO)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SEI QUE SOBRE TODOS ÉS SENHOR </a:t>
            </a:r>
          </a:p>
        </p:txBody>
      </p:sp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34925" y="1844824"/>
            <a:ext cx="9144000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 (ALELUIA)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 (ALELUIA)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ALELUIA, LOUVEMOS AO SENHOR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 (ALELUIA)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 (ALELUIA)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ALELUIA, LOUVEMOS AO SENHOR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3" grpId="0"/>
      <p:bldP spid="3789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ESTRELA DA MANHÃ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L038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0" y="1997075"/>
            <a:ext cx="9144000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ÉS A NOSSA ESTRELA DA MANHÃ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CORDEIRO SANTO QUE NOS TROUXE A PAZ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TUAS MÃOS ESTÁ TODO VENCER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RESPOSTA A TODO AQUELE QUE CLAMAR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FIEL É TUA PALAVRA QUE NÃO PODE MENTIR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ISSO ESTAMOS AQUI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7938" y="2287588"/>
            <a:ext cx="9144000" cy="30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TE LOUVAMOS Ó SENHOR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PELO TEU IMENSO AMOR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MANIFESTA TEU PERDÃO E PODER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 ASSIM VAMOS TE ADORAR PARA SEMPRE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PRA SEMPRE Ó MEU DEUS!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2060575"/>
            <a:ext cx="9144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GRANDE É O SENHOR, O REI DO UNIVERSO (3x)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PORQUE GRANDE É!</a:t>
            </a:r>
          </a:p>
          <a:p>
            <a:pPr algn="ctr" eaLnBrk="1" hangingPunct="1">
              <a:lnSpc>
                <a:spcPct val="14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HOSANA NAS ALTURAS! (3x)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PORQUE GRANDE É!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3813" y="2182813"/>
            <a:ext cx="9144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BENDITO É, BENDITO É O QUE VEM  (3X)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NOME DE DEUS!</a:t>
            </a:r>
          </a:p>
          <a:p>
            <a:pPr algn="ctr" eaLnBrk="1" hangingPunct="1">
              <a:lnSpc>
                <a:spcPct val="130000"/>
              </a:lnSpc>
            </a:pP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HOSANA NAS ALTURAS!  (3X)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PORQUE GRANDE É!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857375"/>
            <a:ext cx="91440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700" dirty="0">
                <a:solidFill>
                  <a:schemeClr val="bg1"/>
                </a:solidFill>
              </a:rPr>
              <a:t>EU CELEBRAREI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700" dirty="0">
                <a:solidFill>
                  <a:schemeClr val="bg1"/>
                </a:solidFill>
              </a:rPr>
              <a:t>CANTANDO AO SENHOR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700" dirty="0">
                <a:solidFill>
                  <a:schemeClr val="bg1"/>
                </a:solidFill>
              </a:rPr>
              <a:t>E SÓ NELE ME ALEGRAREI</a:t>
            </a:r>
          </a:p>
          <a:p>
            <a:pPr algn="ctr" eaLnBrk="1" hangingPunct="1">
              <a:lnSpc>
                <a:spcPct val="120000"/>
              </a:lnSpc>
            </a:pPr>
            <a:endParaRPr lang="pt-BR" sz="27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endParaRPr lang="pt-BR" sz="27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700" dirty="0">
                <a:solidFill>
                  <a:schemeClr val="bg1"/>
                </a:solidFill>
                <a:cs typeface="Arial" panose="020B0604020202020204" pitchFamily="34" charset="0"/>
              </a:rPr>
              <a:t>EU O </a:t>
            </a:r>
            <a:r>
              <a:rPr lang="pt-BR" sz="2700" dirty="0" smtClean="0">
                <a:solidFill>
                  <a:schemeClr val="bg1"/>
                </a:solidFill>
                <a:cs typeface="Arial" panose="020B0604020202020204" pitchFamily="34" charset="0"/>
              </a:rPr>
              <a:t>LOUVO </a:t>
            </a:r>
            <a:r>
              <a:rPr lang="pt-BR" sz="2700" dirty="0">
                <a:solidFill>
                  <a:schemeClr val="bg1"/>
                </a:solidFill>
                <a:cs typeface="Arial" panose="020B0604020202020204" pitchFamily="34" charset="0"/>
              </a:rPr>
              <a:t>E O ADORO PORQUE TEM TRIUNFADO (2x)</a:t>
            </a:r>
            <a:endParaRPr lang="pt-BR" sz="2700" dirty="0">
              <a:solidFill>
                <a:schemeClr val="bg1"/>
              </a:solidFill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2559050"/>
            <a:ext cx="9144000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</a:rPr>
              <a:t>EU CELEBRAREI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</a:rPr>
              <a:t>CANTANDO AO SENHOR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800" dirty="0">
                <a:solidFill>
                  <a:schemeClr val="bg1"/>
                </a:solidFill>
              </a:rPr>
              <a:t>E SÓ NELE ME ALEGRAREI!</a:t>
            </a:r>
          </a:p>
        </p:txBody>
      </p:sp>
      <p:sp>
        <p:nvSpPr>
          <p:cNvPr id="41990" name="Text Box 2"/>
          <p:cNvSpPr txBox="1"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CELEBRAREI - HOSANA</a:t>
            </a:r>
            <a:r>
              <a:rPr lang="pt-BR" sz="3600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L039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1792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8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ALELUIA, HOSANA</a:t>
            </a:r>
            <a:r>
              <a:rPr lang="pt-BR" sz="3200" noProof="1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noProof="1" smtClean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004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36512" y="2363859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DAS </a:t>
            </a:r>
            <a:r>
              <a:rPr lang="pt-BR" altLang="en-US" sz="2800" dirty="0">
                <a:solidFill>
                  <a:schemeClr val="bg1"/>
                </a:solidFill>
              </a:rPr>
              <a:t>TREVAS TROUXE-NOS PRA TUA LUZ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PARA </a:t>
            </a:r>
            <a:r>
              <a:rPr lang="pt-BR" altLang="en-US" sz="2800" dirty="0">
                <a:solidFill>
                  <a:schemeClr val="bg1"/>
                </a:solidFill>
              </a:rPr>
              <a:t>CONTIGO REINAR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LIVRE </a:t>
            </a:r>
            <a:r>
              <a:rPr lang="pt-BR" altLang="en-US" sz="2800" dirty="0">
                <a:solidFill>
                  <a:schemeClr val="bg1"/>
                </a:solidFill>
              </a:rPr>
              <a:t>ACESSO NÓS TEMOS AO PAI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POR </a:t>
            </a:r>
            <a:r>
              <a:rPr lang="pt-BR" altLang="en-US" sz="2800" dirty="0">
                <a:solidFill>
                  <a:schemeClr val="bg1"/>
                </a:solidFill>
              </a:rPr>
              <a:t>TEU SANGUE, Ó </a:t>
            </a:r>
            <a:r>
              <a:rPr lang="pt-BR" altLang="en-US" sz="2800" dirty="0" smtClean="0">
                <a:solidFill>
                  <a:schemeClr val="bg1"/>
                </a:solidFill>
              </a:rPr>
              <a:t>JESUS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2008" y="1562245"/>
            <a:ext cx="9036496" cy="431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pt-BR" altLang="en-US" sz="2800" dirty="0">
                <a:solidFill>
                  <a:schemeClr val="bg1"/>
                </a:solidFill>
              </a:rPr>
              <a:t>GLÓRIA, MAJESTADE, FORÇA, HONRA E PODER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dirty="0">
                <a:solidFill>
                  <a:schemeClr val="bg1"/>
                </a:solidFill>
              </a:rPr>
              <a:t>SEJAM DADOS A JESUS</a:t>
            </a:r>
          </a:p>
          <a:p>
            <a:pPr algn="ctr">
              <a:lnSpc>
                <a:spcPct val="140000"/>
              </a:lnSpc>
            </a:pPr>
            <a:r>
              <a:rPr lang="pt-BR" altLang="en-US" sz="2800" dirty="0">
                <a:solidFill>
                  <a:schemeClr val="bg1"/>
                </a:solidFill>
              </a:rPr>
              <a:t>SOBERANO REI DOS </a:t>
            </a:r>
            <a:r>
              <a:rPr lang="pt-BR" altLang="en-US" sz="2800" dirty="0" smtClean="0">
                <a:solidFill>
                  <a:schemeClr val="bg1"/>
                </a:solidFill>
              </a:rPr>
              <a:t>REIS</a:t>
            </a: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NA CRUZ VENCEU A MORTE </a:t>
            </a: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E O PECADO DESTRUIU</a:t>
            </a: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COM SEU SANGUE NOS COMPROU</a:t>
            </a:r>
          </a:p>
          <a:p>
            <a:pPr algn="ctr">
              <a:lnSpc>
                <a:spcPct val="140000"/>
              </a:lnSpc>
            </a:pPr>
            <a:r>
              <a:rPr lang="pt-BR" altLang="en-US" sz="2800" dirty="0" smtClean="0">
                <a:solidFill>
                  <a:schemeClr val="bg1"/>
                </a:solidFill>
              </a:rPr>
              <a:t>NOSSA DÍVIDA PAGOU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5496" y="2120657"/>
            <a:ext cx="9094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lang="pt-BR" altLang="en-US" sz="2800" i="1" dirty="0">
                <a:solidFill>
                  <a:schemeClr val="bg1"/>
                </a:solidFill>
              </a:rPr>
              <a:t>ALELUIA, HOSANA, GLÓRIAS AO CORDEIRO</a:t>
            </a:r>
            <a:endParaRPr lang="en-US" altLang="en-US" sz="2800" i="1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i="1" dirty="0">
                <a:solidFill>
                  <a:schemeClr val="bg1"/>
                </a:solidFill>
              </a:rPr>
              <a:t>NÓS TE ADORAMOS E A TI CELEBRAMOS</a:t>
            </a:r>
            <a:endParaRPr lang="en-US" altLang="en-US" sz="2800" i="1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i="1" dirty="0">
                <a:solidFill>
                  <a:schemeClr val="bg1"/>
                </a:solidFill>
              </a:rPr>
              <a:t>COM AÇÕES DE GRAÇAS, CANTOS E ALEGRIA</a:t>
            </a:r>
            <a:endParaRPr lang="en-US" altLang="en-US" sz="2800" i="1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i="1" dirty="0">
                <a:solidFill>
                  <a:schemeClr val="bg1"/>
                </a:solidFill>
              </a:rPr>
              <a:t>POIS CONVÉM LOUVAR-TE, Ó SENHOR</a:t>
            </a:r>
            <a:endParaRPr lang="en-US" altLang="en-US" sz="2800" i="1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altLang="en-US" sz="2800" i="1" dirty="0">
                <a:solidFill>
                  <a:schemeClr val="bg1"/>
                </a:solidFill>
              </a:rPr>
              <a:t>POIS CONVÉM LOUVAR-TE, Ó SENHOR</a:t>
            </a:r>
            <a:endParaRPr lang="en-US" altLang="en-US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437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9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EXALTAI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L040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2319611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ENTRAREI EM TUA PRESENÇA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SACRIFÍCIOS DE LOUVOR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CANÇÕES EU TE EXALTAREI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BENDITO SEJA O SENHOR!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0" y="147664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EXALTAI!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ENGRANDECEI SEU NOME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EXALTAI!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AO SENHOR LOUVAI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EXALTAI!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ENGRANDECEI SEU NOME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ELE SIM LOUVAI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4925" y="229738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TODA A GLÓRIA EU TE DAREI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DO PECADO ME LIVRASTE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AGORA ESTOU JUSTIFICADO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BENDITO SEJA O SENHOR!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-14288" y="2822848"/>
            <a:ext cx="914400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ELE SIM LOUVAI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EXALTAI!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5" grpId="0" autoUpdateAnimBg="0"/>
      <p:bldP spid="2" grpId="0" autoUpdateAnimBg="0"/>
      <p:bldP spid="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17871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ISSO REINA ACIMA DOS CÉUS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TEM O NOME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CAPAZ DE NOS SALVAR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JESUS, SÓ JESUS, SÓ JESUS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VIRÁ EM BREVE O REI DOS REIS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VESTIDO EM GLÓRIA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 TODO O SEU PODER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VOLTARÁ, MEU JESUS VOLTARÁ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35496" y="2179380"/>
            <a:ext cx="9144000" cy="240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 CRISTO ENTREGOU SUA VIDA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FORMA ESPONTÂNEA ELE A DEU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NINGUÉM PODERIA OBRIGÁ-LO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SEU PRÓPRIO AMOR QUE O MOVEU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 REI DA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GLÓRIA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L041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REI DA GLÓRIA, O REI DOS REIS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DOS SENHORES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SOBERANO DEUS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JESUS, É JESUS, É JESUS</a:t>
            </a:r>
          </a:p>
          <a:p>
            <a:pPr algn="ctr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DESCEU DA GLÓRIA, E HOMEM SE FEZ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VARÃO DE DORES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SERVO SOFREDOR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PADECEU, SIM JESUS PADECEU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8068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NÃO HÁ DEUS MAIOR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L042 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0" y="2097113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NÃO HÁ DEUS MAIOR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NÃO HÁ DEUS MELHOR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NÃO HÁ DEUS TÃO GRANDE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COMO O NOSSO DEUS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4925" y="162880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CRIOU OS CÉUS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CRIOU A TERRA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CRIOU O SOL E AS ESTRELAS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TUDO ELE FEZ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TUDO CRIOU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TUDO FORMOU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4288" y="1858988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O SEU LOUVOR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O SEU LOUVOR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O SEU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O SEU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O SEU LOUVOR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" grpId="0" autoUpdateAnimBg="0"/>
      <p:bldP spid="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HOJE É TEMPO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L043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0" y="1124744"/>
            <a:ext cx="9144000" cy="51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HOJE É TEMPO DE LOUVAR A DEUS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EM NÓS AGORA HABITA O SEU ESPÍRITO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ENTÃO É SÓ CANTAR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A CRISTO EXALTAR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SUA GLÓRIA ENCHERÁ ESTE LUGAR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endParaRPr lang="pt-BR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VEM LOUVAR (VEM LOUVAR)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VEM LOUVAR (VEM LOUVAR)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0" y="1124744"/>
            <a:ext cx="9144000" cy="51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NO MEIO DOS LOUVORES DEUS HABITA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É SEU PRAZER CUMPRIR O QUE NOS DIZ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ENTÃO É SÓ CANTAR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A CRISTO EXALTAR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SUA GLÓRIA ENCHERÁ ESTE LUGAR 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endParaRPr lang="pt-BR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VEM LOUVAR (VEM LOUVAR)</a:t>
            </a:r>
          </a:p>
          <a:p>
            <a:pPr algn="ctr">
              <a:lnSpc>
                <a:spcPct val="15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VEM LOUVAR (VEM LOUVAR)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autoUpdateAnimBg="0"/>
      <p:bldP spid="21606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HOMEM DE GUERRA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L044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14288" y="2350468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HOMEM DE GUERRA É JEOVÁ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SEU NOME É TEMIDO NA TERRA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     A TODOS OS SEUS INIMIGOS VENCEU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DEUS GRANDE E TEMÍVEL EM LOUVORES</a:t>
            </a: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-3175" y="2348880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 QUEM É COMO O SENHOR 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ENTRE OS DEUSES SOBRE A TERRA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ME LIVRA DO MAL E ME DÁ PODER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PARA GUERREAR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6513" y="1922463"/>
            <a:ext cx="9144000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VEIO AO MUNDO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PRA SER MÁRTIR DA PAZ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FOI TENTADO E NÃO PECOU JAMAIS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 SUA VIDA FOI EXEMPLO DE AMOR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POR ISSO EU CANTO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O NOSSO SENHOR!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 VIRÁ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L045 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6513" y="2465388"/>
            <a:ext cx="9144000" cy="24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UM DIA AINDA, DESEJO EU ENCONTRAR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A ETERNA GLÓRIA QUE PROMETIDA ESTÁ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GOZO E ALEGRIA, POSSO ENTÃO SENTIR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POIS JESUS CRISTO JÁ ESTÁ POR VIR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4925" y="2481263"/>
            <a:ext cx="9144000" cy="243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JESUS VIRÁ OUTRA VEZ AQUI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JESUS VIRÁ MAIS OUTRA VEZ AQUI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E TODOS JUNTOS EM UM SÓ LOUVOR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CANTEMOS TODOS ELE É O NOSSO SENHOR</a:t>
            </a:r>
            <a:endParaRPr 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2" grpId="0" autoUpdateAnimBg="0"/>
      <p:bldP spid="2" grpId="0" autoUpdateAnimBg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6513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 EM TUA PRESENÇA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L046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0" y="1268760"/>
            <a:ext cx="9144000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JESUS, EM TUA PRESENÇA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REUNIMO-NOS AQUI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CONTEMPLAMOS TUA FACE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RENDEMO-NOS A TI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UM DIA A TUA MORTE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TROUXE VIDA A TODOS NÓS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NOS DEU COMPLETO ACESSO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 AO CORAÇÃO DO PAI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0" y="2032348"/>
            <a:ext cx="9144000" cy="2834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SÓ PRA TE ADORAR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FAZER TEU NOME GRANDE (GRANDE)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TE DAR O LOUVOR QUE É DEVIDO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ESTAMOS NÓS AQUI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6512" y="220486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VÉU QUE SEPARAVA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JÁ NÃO SEPARA MAIS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LUZ QUE OUTRORA APAGADA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AGORA BRILHA E CADA DIA BRILHA MAIS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  <p:bldP spid="232453" grpId="0" autoUpdateAnimBg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36513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LEÃO DE JUDA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L047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113" y="2395538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OUVE-SE O JÚBILO DE TODOS OS POVOS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OS REIS SE DOBRARAM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OUVE-SE O BRADO DE VITÓRIA: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“O DIA DO SENHOR CHEGOU” 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400" y="2100263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LEÃO DE JUDÁ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LEÃO DE JUDÁ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LEÃO DE JUDÁ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PREVALECEU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2700" y="2401888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OUVE-SE EM TODOS OS POVOS 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UM NOVO REI SURGIU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IMPÉRIOS RECONHECEM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SUA DESTRA REINARÁ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925" y="2681288"/>
            <a:ext cx="9144000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OS POVOS VERÃO E VIRÃO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SIÃO APRENDER SUA LEI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POIS A SUA JUSTIÇA GOVERNARÁ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2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6513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REINA 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L048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7938" y="2692400"/>
            <a:ext cx="9144000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REINA O SENHOR, TREMAM OS POVOS (2x)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ESTÁ ENTRONIZADO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ACIMA DOS QUERUBINS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-1588" y="2692400"/>
            <a:ext cx="9144001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 SENHOR É GRANDE EM SIÃO (3x)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SOBREMODO ELEVADO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 ACIMA DE TODOS OS POVOS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588" y="2692400"/>
            <a:ext cx="9144001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EXALTAI AO NOSSO DEUS (3x)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PROSTRAI-VOS AOS SEUS PÉS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SÓ ELE É SANTO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utoUpdateAnimBg="0"/>
      <p:bldP spid="202755" grpId="1"/>
      <p:bldP spid="202755" grpId="2"/>
      <p:bldP spid="2" grpId="0" autoUpdateAnimBg="0"/>
      <p:bldP spid="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-1588" y="1772816"/>
            <a:ext cx="9144001" cy="38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SENHOR É O DEUS QUE SALVA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CURA E SANTIFICA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TEM NOS DADO NOVA VIDA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TEM NOS DADO UM NOVO CÂNTICO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UM NOVO ESPÍRITO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NOSSOS LÁBIOS VAMOS PROCLAMAR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QUEM PODE LIVRAR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L049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0" y="1780754"/>
            <a:ext cx="9144000" cy="3899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QUANDO OS MEUS INIMIGOS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SE LEVANTARAM CONTRA MIM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O SENHOR ESTENDEU SUA MÃO PARA MIM 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E ME DEU A VITÓRIA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O SENHOR ESTENDEU SUA MÃO PARA MIM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</a:rPr>
              <a:t>E ME DEU A VITÓRIA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2676104"/>
            <a:ext cx="9144000" cy="128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 QUEM PODE LIVRAR COMO O SENHOR</a:t>
            </a:r>
            <a:endParaRPr lang="pt-BR" sz="28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ELE É PODEROSO PARA ME GUARDAR</a:t>
            </a: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0" y="2671341"/>
            <a:ext cx="9144000" cy="193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CAIAM POR TERRA AGORA </a:t>
            </a: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OS INIMIGOS DE DEUS</a:t>
            </a:r>
            <a:endParaRPr lang="pt-BR" sz="28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4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SEJA ESTABELECIDA A CASA DO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64" grpId="0" autoUpdateAnimBg="0"/>
      <p:bldP spid="104458" grpId="0" autoUpdateAnimBg="0"/>
      <p:bldP spid="104452" grpId="0"/>
      <p:bldP spid="1044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27"/>
          <p:cNvSpPr txBox="1">
            <a:spLocks noChangeArrowheads="1"/>
          </p:cNvSpPr>
          <p:nvPr/>
        </p:nvSpPr>
        <p:spPr bwMode="auto">
          <a:xfrm>
            <a:off x="-11113" y="2508250"/>
            <a:ext cx="9144001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ALIANÇA NO SENHOR EU TENHO COM VOCÊ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NÃO EXISTEM MAIS BARREIRAS EM MEU SER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EU SOU LIVRE PRA TE AMAR, PRA TE ACEITAR</a:t>
            </a:r>
          </a:p>
          <a:p>
            <a:pPr algn="ctr">
              <a:lnSpc>
                <a:spcPct val="140000"/>
              </a:lnSpc>
            </a:pPr>
            <a:r>
              <a:rPr lang="pt-BR" sz="2600">
                <a:solidFill>
                  <a:schemeClr val="bg1"/>
                </a:solidFill>
              </a:rPr>
              <a:t>E PARA TE PEDIR: PERDOA-ME IRMÃO</a:t>
            </a:r>
          </a:p>
        </p:txBody>
      </p:sp>
      <p:sp>
        <p:nvSpPr>
          <p:cNvPr id="35843" name="Text Box 1027"/>
          <p:cNvSpPr txBox="1">
            <a:spLocks noChangeArrowheads="1"/>
          </p:cNvSpPr>
          <p:nvPr/>
        </p:nvSpPr>
        <p:spPr bwMode="auto">
          <a:xfrm>
            <a:off x="0" y="1481138"/>
            <a:ext cx="9144000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COMO É PRECIOSO </a:t>
            </a:r>
            <a:r>
              <a:rPr lang="pt-BR" sz="2600" dirty="0" smtClean="0">
                <a:solidFill>
                  <a:schemeClr val="bg1"/>
                </a:solidFill>
              </a:rPr>
              <a:t>IRMÃO </a:t>
            </a:r>
            <a:endParaRPr lang="pt-BR" sz="26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ESTAR BEM JUNTO A TI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 JUNTOS, LADO A LADO 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ANDARMOS COM JESUS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 EXPRESSARMOS O AMOR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QUE UM DIA ELE NOS DEU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PELO SANGUE DO </a:t>
            </a:r>
            <a:r>
              <a:rPr lang="pt-BR" sz="2600" dirty="0" smtClean="0">
                <a:solidFill>
                  <a:schemeClr val="bg1"/>
                </a:solidFill>
              </a:rPr>
              <a:t>CALVÁRIO</a:t>
            </a:r>
            <a:endParaRPr lang="pt-BR" sz="26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SUA VIDA TROUXE A NÓS</a:t>
            </a:r>
          </a:p>
        </p:txBody>
      </p:sp>
      <p:sp>
        <p:nvSpPr>
          <p:cNvPr id="7172" name="Rectangle 1028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ALIANÇA</a:t>
            </a:r>
            <a:r>
              <a:rPr lang="pt-BR" sz="3200" noProof="1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005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 Box 1027"/>
          <p:cNvSpPr txBox="1">
            <a:spLocks noChangeArrowheads="1"/>
          </p:cNvSpPr>
          <p:nvPr/>
        </p:nvSpPr>
        <p:spPr bwMode="auto">
          <a:xfrm>
            <a:off x="-36513" y="2503488"/>
            <a:ext cx="9144001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EU SOU UM COM VOCÊ NO AMOR DO NOSSO PAI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SOMOS UM NO AMOR DE JESUS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EU SOU UM COM VOCÊ NO AMOR DO NOSSO PAI</a:t>
            </a:r>
          </a:p>
          <a:p>
            <a:pPr algn="ctr">
              <a:lnSpc>
                <a:spcPct val="140000"/>
              </a:lnSpc>
            </a:pPr>
            <a:r>
              <a:rPr lang="pt-BR" sz="2600" dirty="0">
                <a:solidFill>
                  <a:schemeClr val="bg1"/>
                </a:solidFill>
              </a:rPr>
              <a:t>SOMOS UM NO AMOR DE JESUS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35843" grpId="0" autoUpdateAnimBg="0"/>
      <p:bldP spid="2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0" y="229860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NOSSO GENERAL É CRISTO 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SEGUIMOS OS SEUS PASSOS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NENHUM  INIMIGO NOS RESISTIRÁ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0" y="1412776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O MESSIAS MARCHAMOS SIM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SUA MÃO A CHAVE DA VITÓRIA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NOS LEVA A POSSUIR A TERRA PROMETIDA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VAMOS CANTAR O CANTO DA VITÓRIA: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GLÓRIA A DEUS!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VENCEMOS A BATALHA</a:t>
            </a: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TODA ARMA CONTRA NÓS PERECERÁ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412776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PELO SENHOR MARCHAMOS SIM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SEU EXÉRCITO PODEROSO É</a:t>
            </a: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SUA GLÓRIA SERÁ VISTA EM TODA TERRA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VAMOS CANTAR O CANTO DA VITÓRIA: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GLÓRIA A DEUS!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VENCEMOS A BATALHA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TODA ARMA CONTRA NÓS PERECERÁ</a:t>
            </a: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0" y="904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MARCHAMOS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utoUpdateAnimBg="0"/>
      <p:bldP spid="91150" grpId="1"/>
      <p:bldP spid="91149" grpId="0" autoUpdateAnimBg="0"/>
      <p:bldP spid="9114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35496" y="1487285"/>
            <a:ext cx="9144000" cy="4245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NADA, NADA, PODERÁ NOS SEPARAR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NADA, NADA, PODERÁ NOS SEPARAR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DO AMOR DE DEUS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ESTÁ EM JESUS CRISTO NOSSO SENHOR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ESTÁ EM JESUS CRISTO</a:t>
            </a:r>
          </a:p>
          <a:p>
            <a:pPr algn="ctr">
              <a:lnSpc>
                <a:spcPct val="140000"/>
              </a:lnSpc>
            </a:pP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NADA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-36512" y="836712"/>
            <a:ext cx="9144001" cy="54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MAS EU ESTOU BEM CERTO 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NEM A MORTE, NEM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VIDA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NEM ANJOS, NEM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PRINCIPADOS  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NEM COISAS DO PRESENTE,  NEM DO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PORVIR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NEM PODER, NEM ALTURA, NEM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PROFUNDIDADE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NEM QUALQUER OUTRA CRIATURA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PODERÁ NOS SEPARAR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DO AMOR DE DEUS QUE ESTÁ EM JESUS CRISTO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NOSSO SENHOR QUE ESTÁ EM JESUS CRISTO </a:t>
            </a:r>
          </a:p>
        </p:txBody>
      </p:sp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QUEM NOS SEPARARÁ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L051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-36512" y="1988840"/>
            <a:ext cx="9144000" cy="30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QUEM NOS SEPARARÁ DO AMOR DE CRISTO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SERÁ TRIBULAÇÃO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ANGÚSTIA OU PERSEGUIÇÃO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FOME OU NUDEZ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PERIGO OU ESPADA</a:t>
            </a: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utoUpdateAnimBg="0"/>
      <p:bldP spid="94216" grpId="0" autoUpdateAnimBg="0"/>
      <p:bldP spid="94211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0" y="1478538"/>
            <a:ext cx="9144000" cy="42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CRISTO É A ROCHA DA MINHA SALVAÇÃO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 ELE NÃO HÁ MAIS CONDENAÇÃO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POSSO PISAR NUMA TROPA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SALTAR AS MURALHAS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ALELUIA! ALELUIA! 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0" y="1476950"/>
            <a:ext cx="9144000" cy="42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ALELUIA, ALELUIA, ALELUIA, ALELUIA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SENTIMENTO MAIS PRECIOSO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VEM DO NOSSO SENHOR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É O AMOR QUE SÓ TEM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QUEM JÁ CONHECE A JESUS </a:t>
            </a: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ALEGRIA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L052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0" y="975300"/>
            <a:ext cx="9144000" cy="562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ALEGRIA ESTÁ NO CORAÇÃO 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 QUEM JÁ CONHECE A JESUS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VERDADEIRA PAZ SÓ TEM AQUELE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JÁ CONHECE A JESUS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SENTIMENTO MAIS PRECIOSO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VEM DO NOSSO SENHOR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O AMOR QUE SÓ TEM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QUEM JÁ CONHECE A JESUS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0" y="2015113"/>
            <a:ext cx="91440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 POSSO PISAR NUMA TROPA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SALTAR AS MURALHAS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ALELUIA! ALELUIA!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  <a:endParaRPr lang="pt-BR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3" grpId="0" autoUpdateAnimBg="0"/>
      <p:bldP spid="139274" grpId="0" autoUpdateAnimBg="0"/>
      <p:bldP spid="139270" grpId="0" autoUpdateAnimBg="0"/>
      <p:bldP spid="13927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NAS ESTRELAS </a:t>
            </a:r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L053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0" y="2400573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NAS ESTRELAS VEJO A SUA MÃO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NO VENTO OUÇO A SUA VOZ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DEUS DOMINA SOBRE A TERRA E O MAR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QUE ELE É PRA MIM?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34925" y="2060848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 `TÉ QUE UM DIA SEU AMOR SENTI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SUA IMENSA GRAÇA RECEBI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DESCOBRI ENTÃO QUE DEUS NÃO VIVE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LONGE LÁ NO CÉU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SEM SE IMPORTAR COMIGO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9525" y="2348186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MAS AGORA AO MEU LADO ESTÁ 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CADA DIA SINTO O SEU CUIDAR</a:t>
            </a:r>
            <a:endParaRPr lang="pt-BR" sz="2800" i="1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AJUDANDO-ME A CAMINHAR </a:t>
            </a:r>
          </a:p>
          <a:p>
            <a:pPr algn="ctr">
              <a:lnSpc>
                <a:spcPct val="150000"/>
              </a:lnSpc>
            </a:pPr>
            <a:r>
              <a:rPr lang="pt-BR" sz="2800" i="1">
                <a:solidFill>
                  <a:schemeClr val="bg1"/>
                </a:solidFill>
                <a:cs typeface="Arial" panose="020B0604020202020204" pitchFamily="34" charset="0"/>
              </a:rPr>
              <a:t>TUDO ELE É PARA MIM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-12700" y="2414861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SEI O SENTIDO DO NATAL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NA HISTÓRIA TEM O SEU LUGAR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CRISTO VEIO PARA NOS SALVAR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QUE ELE É PRA MIM?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  <p:bldP spid="97288" grpId="0"/>
      <p:bldP spid="2" grpId="0"/>
      <p:bldP spid="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0" y="76200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BENDITO SEJA O NOME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L054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253640"/>
            <a:ext cx="91440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BENDITO SEJA O NOME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 CRISTO JESUS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REI DOS REIS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SENHOR DOS SENHORES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916053"/>
            <a:ext cx="9144000" cy="352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ELE SEJA O LOUVOR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A ELE SEJA A ADORAÇÃO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HONRA E GLÓRIA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NOSSA GRATIDÃO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POR TÃO GRANDE AMOR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20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  <p:bldP spid="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 TEU NOME EXALTAREI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L055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386013"/>
            <a:ext cx="9144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TEU NOME EXALTAREI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GOSTO DE CANTAR LOUVORES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GRATO ESTOU POR ME SALVAR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POR ESTAR EM MINHA VIDA</a:t>
            </a: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366838"/>
            <a:ext cx="91440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VIESTE AO MUNDO DO CÉU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PRA ME SALVAR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 MORRESTE NA CRUZ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MEUS PECADOS LAVAR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PARA O CÉU SUBISTE ENTÃO 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PARA SER O ETERNO REI</a:t>
            </a:r>
          </a:p>
          <a:p>
            <a:pPr algn="ctr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TEU NOME EXALTAREI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utoUpdateAnimBg="0"/>
      <p:bldP spid="4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1196752"/>
            <a:ext cx="9144000" cy="511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POIS PRA TE ADORAR FOI QUE EU NASCI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CUMPRE EM MIM O TEU QUERER 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FAÇA O QUE ESTÁ EM TEU CORAÇÃO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 QUE A CADA DIA EU QUEIRA MAIS E MAIS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ESTAR AO TEU LADO, SENHOR </a:t>
            </a:r>
          </a:p>
          <a:p>
            <a:pPr algn="ctr">
              <a:lnSpc>
                <a:spcPct val="120000"/>
              </a:lnSpc>
            </a:pPr>
            <a:endParaRPr lang="pt-BR" sz="20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</a:rPr>
              <a:t>E QUE A CADA DIA EU QUEIRA MAIS E MAIS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ESTAR AO TEU LADO 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ESTAR AO TEU LADO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ESTAR AO TEU LADO, SENHOR</a:t>
            </a:r>
            <a:endParaRPr lang="pt-BR" sz="2800" b="0" dirty="0">
              <a:solidFill>
                <a:schemeClr val="bg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2322290"/>
            <a:ext cx="9144000" cy="250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VENHO SENHOR MINHA VIDA OFERECER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OFERTA DE AMOR E SACRIFÍCIO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QUERO MINHA VIDA A TI ENTREGAR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OFERTA VIVA EM TEU ALTAR</a:t>
            </a:r>
            <a:endParaRPr lang="pt-BR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9396" name="Text Box 7"/>
          <p:cNvSpPr txBox="1">
            <a:spLocks noChangeArrowheads="1"/>
          </p:cNvSpPr>
          <p:nvPr/>
        </p:nvSpPr>
        <p:spPr bwMode="auto">
          <a:xfrm>
            <a:off x="0" y="1158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OFERTA DE AMOR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9219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QUÃO FORMOSO ÉS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L057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1996161"/>
            <a:ext cx="9144000" cy="331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QUÃO FORMOSO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ÉS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REI DO UNIVERSO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TUA GLÓRIA ENCHE A TERRA E ENCHE O CÉU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TUA GLÓRIA ENCHE A TERRA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TUA GLÓRIA ENCHE O CÉU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TUA GLÓRIA ENCHE MINHA VIDA, SENHOR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4925" y="1103986"/>
            <a:ext cx="9144000" cy="527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MARAVILHOSO É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ESTAR EM TUA PRESENÇA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MARAVILHOSO É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PODER TE ADORAR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</a:rPr>
              <a:t>MARAVILHOSO É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</a:rPr>
              <a:t>TOCAR EM TUAS VESTES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MARAVILHOSO É </a:t>
            </a:r>
          </a:p>
          <a:p>
            <a:pPr algn="ctr">
              <a:lnSpc>
                <a:spcPct val="140000"/>
              </a:lnSpc>
              <a:spcBef>
                <a:spcPts val="163"/>
              </a:spcBef>
              <a:spcAft>
                <a:spcPts val="163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 CONTEMPLAR,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-3175" y="1508125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OS QUE CONFIAM NO SENHOR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SÃO COMO OS MONTES DE SIÃO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 NÃO SE ABALAM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MAS PERMANECEMPARA SEMPRE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À VOLTA DE JERUSALÉM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ESTÃO OS MONTES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ASSIM O SENHOR EM VOLTA DO SEU POVO</a:t>
            </a:r>
            <a:endParaRPr lang="pt-BR" sz="2800" b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-3175" y="2395538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AUTORIDADE E PODER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O DOMÍNIO EM SUAS MÃOS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POIS O SENHOR É DEUS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SENHOR É REI DOS POVOS</a:t>
            </a:r>
            <a:endParaRPr lang="pt-BR" sz="2800" u="sng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0" y="1785938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NÃO DÁ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 JESUS NÃO DÁ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NÃO DÁ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 JESUS NÃO DÁ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NÃO, NÃO, NÃO DÁ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 JESUS NÃO DÁ PRA VIVER</a:t>
            </a:r>
            <a:endParaRPr lang="pt-BR" sz="2800" b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1445" name="Text Box 6"/>
          <p:cNvSpPr txBox="1">
            <a:spLocks noChangeArrowheads="1"/>
          </p:cNvSpPr>
          <p:nvPr/>
        </p:nvSpPr>
        <p:spPr bwMode="auto">
          <a:xfrm>
            <a:off x="0" y="1127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OS QUE CONFIAM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L058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3813" y="2089150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CALE-SE DIANTE DELE A TERRA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DOBREM OS JOELHOS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ERGAM AS MÃOS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POIS O SENHOR É DEUS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SENHOR É REI DOS POVOS</a:t>
            </a:r>
            <a:endParaRPr lang="pt-BR" sz="2800" b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8" grpId="0" autoUpdateAnimBg="0"/>
      <p:bldP spid="108549" grpId="0" autoUpdateAnimBg="0"/>
      <p:bldP spid="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72008" y="1772816"/>
            <a:ext cx="928801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QUE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PRAZER VER O POVO DE DEUS LOUVANDO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TENDO AQUI UM LUGAR TODO SANTO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QUANDO ESTOU COM O POVO DE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DEUS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EU SINTO A 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MAIOR... MAIOR... MAIOR... </a:t>
            </a: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DAS ALEGRIAS</a:t>
            </a:r>
            <a:endParaRPr lang="pt-BR" sz="2800" b="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2055309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PRAZER VER O POVO DE DEUS LOUVANDO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TENDO AQUI UM LUGAR TODO SANTO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QUANDO ESTOU COM O POVO DE DEUS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EU SINTO A MAIOR DAS ALEGRIAS</a:t>
            </a:r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0" y="11271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POVO DE DEUS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L059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12" y="2204864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QUANDO ESTOU COM O POVO DE DEUS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EU SINTO A MAIOR ALEGRIA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QUANDO ESTOU COM O POVO DE DEUS</a:t>
            </a: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EU SINTO A REAL HARMONIA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8546" grpId="0" autoUpdateAnimBg="0"/>
      <p:bldP spid="5" grpId="0" autoUpdateAnimBg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ALTO PREÇO</a:t>
            </a:r>
            <a:r>
              <a:rPr lang="pt-BR" sz="3200" noProof="1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006</a:t>
            </a:r>
            <a:endParaRPr lang="pt-BR" sz="36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0" y="1844675"/>
            <a:ext cx="91440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EU SEI QUE FOI PAGO UM ALTO PREÇO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PARA QUE CONTIGO EU FOSSE UM, MEU IRMÃO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QUANDO JESUS DERRAMOU SUA VIDA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ELE PENSAVA EM TI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 ELE PENSAVA EM MIM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PENSAVA EM NÓS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0" y="1311275"/>
            <a:ext cx="91440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NA FORÇA DO ESPÍRITO SANTO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NÓS PROCLAMAMOS AQUI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QUE PAGAREMOS O PREÇO DE SERMOS UM SÓ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CORAÇÃO NO SENHOR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POR MAIS QUE AS TREVAS MILITEM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NOS TENTEM SEPARAR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COM NOSSOS OLHOS EM CRISTO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UNIDOS IREMOS ANDAR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-36513" y="2120900"/>
            <a:ext cx="9144001" cy="306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NOS VIA REDIMIDOS POR SEU SANGUE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LUTANDO O BOM COMBATE DO SENHOR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LADO A LADO TRABALHANDO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SUA IGREJA EDIFICANDO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E ROMPENDO AS BARREIRAS PELO AMOR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8" grpId="0" autoUpdateAnimBg="0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0" y="2060848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NÃO APENAS DE PALAVRAS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REINA HOJE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NÃO APENAS DE PALAVRAS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REINA HOJE</a:t>
            </a:r>
          </a:p>
          <a:p>
            <a:pPr algn="ctr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0" y="1552551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AQUELE QUE ESTÁ COM CRISTO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AQUELE QUE ESTÁ COM CRISTO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AQUELE QUE ESTÁ COM CRISTO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VIVERÁ   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(2x)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11113" y="1690930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OS REIS DA TERRA SE PROSTRARÃO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ANTE A TI, SENHOR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SIM OS PODEROSOS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VIRÃO A TI E CONFESSARÃO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 TEU PODER, SENHOR 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(2x)</a:t>
            </a:r>
          </a:p>
        </p:txBody>
      </p:sp>
      <p:sp>
        <p:nvSpPr>
          <p:cNvPr id="63493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OS REIS DA TERRA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L060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0" y="2636912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VIVERÁ... VIVERÁ...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VIVERÁ... VIVERÁ...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VIVERÁ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113" y="229457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REINA HOJE, REINA  HOJE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ENTRE NÓS, SENHOR</a:t>
            </a:r>
            <a:endParaRPr lang="pt-BR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REINA HOJE, REINA  HOJE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ENTRE NÓS,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3976" grpId="0" autoUpdateAnimBg="0"/>
      <p:bldP spid="83970" grpId="0" autoUpdateAnimBg="0"/>
      <p:bldP spid="83977" grpId="0" autoUpdateAnimBg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REI DAS NAÇÕES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L061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2303906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GRANDES SÃO AS TUAS OBRAS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SENHOR, TODO PODEROSO	 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JUSTOS E VERDADEIROS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SÃO OS TEUS CAMINHOS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1340768"/>
            <a:ext cx="9144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 REI DAS NAÇÕES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QUEM NÃO TEMERÁ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QUEM NÃO GLORIFICARÁ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TEU NOME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Ó REI DAS NAÇÕES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QUEM NÃO TE LOUVARÁ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i="1" dirty="0">
                <a:solidFill>
                  <a:schemeClr val="bg1"/>
                </a:solidFill>
              </a:rPr>
              <a:t>POIS SÓ TEU NOME É SANTO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2323927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TODAS AS NAÇÕES VIRÃO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ADORARÃO DIANTE DE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POIS OS TEUS ATOS DE JUSTIÇA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SE FIZERAM MANIFESTOS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62469" grpId="0"/>
      <p:bldP spid="62469" grpId="1"/>
      <p:bldP spid="6247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EM TODO TEMPO EU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L062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556792"/>
            <a:ext cx="9144000" cy="4146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EM TODO TEMPO EU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LOUVAREI AO SENHOR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SEMPRE ESTARÁ NOS MEUS LÁBIOS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SEU LOUVOR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ALEGRAR-SE-Á NO SENHOR A MINHA ALMA (2x)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1715542"/>
            <a:ext cx="914400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ENGRANDECEI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ENGRANDECEI-O COMIGO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TODOS A UMA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LHE EXALTEMOS O NOME</a:t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/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>SEU GLORIOSO NOME (2x)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6349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VIM PARA ADORAR-TE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L063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0" y="1654175"/>
            <a:ext cx="91440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VIM PARA ADORAR-TE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VIM PARA DIZER QUE TE AMO 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Ó PAI, ÉS TUDO PARA MIM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QUERO EXALTAR TEU NOME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QUERO EXALTAR TEU NOME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QUERO EXALTAR TEU NOME, Ó PAI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36512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MESMO DEUS QUE DEU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O MESMO QUE TOMOU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AINDA ASSIM DIREI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O SENHOR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O NOME DO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PARA SEMPRE</a:t>
            </a:r>
          </a:p>
          <a:p>
            <a:pPr algn="ctr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O NOME DO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</a:t>
            </a: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ETERNAMENTE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17871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BENDIREI, SENHOR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O TEU SOL BRILHAR EM MIM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A LUZ PARECE NÃO TER FIM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O SOFRIMENTO ME ALCANÇAR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EM DOR A MINHA OFERTA EU DER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35496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 BÊNÇÃO QUE EU RECEBER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VOLTARÁ EM LOUVOR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SE A ESCURIDÃO ME ENVOLVER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MESMO ASSIM DIREI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O NOME DO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PARA SEMPRE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O NOME DO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BENDITO SEJA ETERNAMENTE</a:t>
            </a: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BENDIREI, SENHOR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L064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TEU NOME QUANDO TUDO FOR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ABUNDÂNCIA PELO TEU FAVOR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SENHOR.</a:t>
            </a:r>
          </a:p>
          <a:p>
            <a:pPr algn="ctr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NO DESERTO ME ENCONTRAR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EM SOLIDÃO EU CAMINHAR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BENDIREI, SENHOR</a:t>
            </a:r>
          </a:p>
        </p:txBody>
      </p:sp>
    </p:spTree>
    <p:extLst>
      <p:ext uri="{BB962C8B-B14F-4D97-AF65-F5344CB8AC3E}">
        <p14:creationId xmlns:p14="http://schemas.microsoft.com/office/powerpoint/2010/main" val="411577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8" grpId="0"/>
      <p:bldP spid="9" grpId="0"/>
      <p:bldP spid="9" grpId="1"/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36512" y="2062589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ÉS O MEU TESOURO, MEU CONSOLADOR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 ÉS O MEU ABRIGO, MEU ESCONDERIJO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  MINHA ALEGRIA, MINHA SALVAÇÃO</a:t>
            </a:r>
            <a:endParaRPr lang="en-US" sz="28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ÉS O MEU AMIGO SENHOR</a:t>
            </a:r>
            <a:endParaRPr lang="pt-BR" sz="2800" dirty="0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TU ÉS MINHA ROCHA </a:t>
            </a:r>
            <a:r>
              <a:rPr lang="pt-BR" b="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L065</a:t>
            </a:r>
            <a:endParaRPr lang="pt-BR" sz="3200" b="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6512" y="2060848"/>
            <a:ext cx="9144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MEU MAIOR PRAZER É TE SERVIR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TE ADORAR PELO QUE ÉS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EU ME ENCONTREI EM TI</a:t>
            </a:r>
            <a:endParaRPr lang="en-US" sz="2800" i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i="1" dirty="0" smtClean="0">
                <a:solidFill>
                  <a:schemeClr val="bg1"/>
                </a:solidFill>
              </a:rPr>
              <a:t>TU ÉS MINHA ROCHA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0" y="2405787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 QUEM CONFIO A MINHA VIDA 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OS MEUS ANSEIOS, MINHA CANÇÃO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SÓ EM TI ENCONTRO PAZ, SEGURANÇA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2699899"/>
            <a:ext cx="9144001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ALELUIA,     ALELUIA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ALELUIA,     ALELUIA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17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115716" grpId="1"/>
      <p:bldP spid="4" grpId="0"/>
      <p:bldP spid="4" grpId="1"/>
      <p:bldP spid="4" grpId="2"/>
      <p:bldP spid="5" grpId="0"/>
      <p:bldP spid="5" grpId="1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ÁGUA CRISTALINA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L066</a:t>
            </a:r>
            <a:endParaRPr lang="pt-BR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1174750"/>
            <a:ext cx="91440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COMO ÁGUA CRISTALINA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DE UM RIO QUE VAI PRO MAR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A MINHA ALMA VAI A TI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 SÓ PRA TE ADORAR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 CANTAR TUA BONDADE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MEU SENHOR, MEU BOM JESUS</a:t>
            </a:r>
          </a:p>
          <a:p>
            <a:pPr algn="ctr">
              <a:lnSpc>
                <a:spcPct val="150000"/>
              </a:lnSpc>
            </a:pPr>
            <a:endParaRPr lang="pt-BR" sz="10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 i="1">
                <a:solidFill>
                  <a:schemeClr val="bg1"/>
                </a:solidFill>
                <a:cs typeface="Arial" panose="020B0604020202020204" pitchFamily="34" charset="0"/>
              </a:rPr>
              <a:t>ALELU - IA, Ó MINHA ALMA AO SENHOR LOUVAI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0" y="1192213"/>
            <a:ext cx="9144000" cy="448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ASSIM COMO A RELVA VERDE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NA ENCOSTA DA MONTANHA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MEU AMOR DIANTE DE TI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DO MESMO MODO SE ESPARRAMA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SE APEGANDO EM TUA GRANDEZA 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MINHA ROCHA, MEU JESUS</a:t>
            </a:r>
          </a:p>
          <a:p>
            <a:pPr algn="ctr">
              <a:lnSpc>
                <a:spcPct val="150000"/>
              </a:lnSpc>
            </a:pPr>
            <a:endParaRPr lang="pt-BR" sz="10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 i="1">
                <a:solidFill>
                  <a:schemeClr val="bg1"/>
                </a:solidFill>
                <a:cs typeface="Arial" panose="020B0604020202020204" pitchFamily="34" charset="0"/>
              </a:rPr>
              <a:t>ALELU – IA, Ó MINHA ALMA AO SENHOR LOUVAI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0" y="1177925"/>
            <a:ext cx="9144000" cy="448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COMO ABELHA NECESSITA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DO NÉCTAR DE UMA FLOR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EU NÃO SOBREVIVERIA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LONGE DE TI, Ó MEU SENHOR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POIS TU ÉS O MEU AUXÍLIO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cs typeface="Arial" panose="020B0604020202020204" pitchFamily="34" charset="0"/>
              </a:rPr>
              <a:t>MINHA VIDA, MINHA PAZ</a:t>
            </a:r>
          </a:p>
          <a:p>
            <a:pPr algn="ctr">
              <a:lnSpc>
                <a:spcPct val="150000"/>
              </a:lnSpc>
            </a:pPr>
            <a:endParaRPr lang="en-US" sz="10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 i="1">
                <a:solidFill>
                  <a:schemeClr val="bg1"/>
                </a:solidFill>
              </a:rPr>
              <a:t>ALELU – IA, Ó MINHA ALMA AO SENHOR LOUVAI (2X)</a:t>
            </a:r>
            <a:endParaRPr lang="pt-BR" sz="26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1" grpId="0" autoUpdateAnimBg="0"/>
      <p:bldP spid="57352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 rot="1102">
            <a:off x="0" y="587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CANTAI AO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L067</a:t>
            </a:r>
            <a:endParaRPr lang="pt-BR" sz="36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1168871"/>
            <a:ext cx="9144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CANTAI AO SENHOR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UM CÂNTICO NOVO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CANTAI AO SENHOR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TODAS AS TERRAS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CANTAI AO SENHOR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BENDIZEI O SEU NOME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PROCLAMAI A SUA SALVAÇÃO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908720"/>
            <a:ext cx="9144000" cy="5622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ANUNCIAI ENTRE AS NAÇÕES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 SUA GLÓRIA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ENTRE TODOS OS POVOS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AS SUAS MARAVILHAS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PORQUE GRANDE É O SENHOR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 MUI DIGNO DE SER LOUVADO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MAIS TEMÍVEL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DO QUE FALSOS DEUSES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2204864"/>
            <a:ext cx="91440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GLÓRIA E MAJESTADE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ESTÃO DIANTE DELE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FORÇA E FORMOSURA </a:t>
            </a:r>
          </a:p>
          <a:p>
            <a:pPr algn="ctr" eaLnBrk="1" hangingPunct="1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NO SEU SANTUÁRIO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  <p:bldP spid="156676" grpId="0" autoUpdateAnimBg="0"/>
      <p:bldP spid="15667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 É EXALTADO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L068 </a:t>
            </a: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05345" y="1844824"/>
            <a:ext cx="8763000" cy="364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É EXALTADO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REI É EXALTADO NOS CÉUS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EU O LOUVAREI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É EXALTADO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SEMPRE EXALTADO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SEU NOME LOUVAREI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-36512" y="1844824"/>
            <a:ext cx="9144000" cy="364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O SENHOR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SUA VERDADE VAI SEMPRE REINAR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TERRA E CÉUS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GLORIFICAM SEU SANTO NOME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EXALTADO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O REI EXALTADO NOS CÉUS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6963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0" y="1021845"/>
            <a:ext cx="9144000" cy="521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PRA TE ADORAR, Ó REI DOS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REIS 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FOI QUE EU NASCI, Ó REI JESUS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MEU PRAZER É TE LOUVAR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MEU PRAZER É ESTAR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NOS ÁTRIOS DO SENHOR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MEU PRAZER É VIVER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NA CASA DE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DEUS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ONDE FLUI O AMOR</a:t>
            </a:r>
          </a:p>
          <a:p>
            <a:pPr algn="ctr" eaLnBrk="1" hangingPunct="1">
              <a:lnSpc>
                <a:spcPct val="12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MINISTRANDO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LOUVOR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1556792"/>
            <a:ext cx="914400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ESPÍRITO, EM VERDADE</a:t>
            </a:r>
          </a:p>
          <a:p>
            <a:pPr algn="ctr">
              <a:lnSpc>
                <a:spcPct val="12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ADORAMOS</a:t>
            </a:r>
          </a:p>
          <a:p>
            <a:pPr algn="ctr">
              <a:lnSpc>
                <a:spcPct val="120000"/>
              </a:lnSpc>
            </a:pP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ADORAMOS</a:t>
            </a:r>
          </a:p>
          <a:p>
            <a:pPr algn="ctr">
              <a:lnSpc>
                <a:spcPct val="120000"/>
              </a:lnSpc>
            </a:pP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 DOS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REIS E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 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ENTREGAMOS O NOSSO VIVER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 DOS </a:t>
            </a:r>
            <a:r>
              <a:rPr lang="pt-B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REIS E </a:t>
            </a: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SENHOR</a:t>
            </a:r>
          </a:p>
          <a:p>
            <a:pPr algn="ctr">
              <a:lnSpc>
                <a:spcPct val="120000"/>
              </a:lnSpc>
            </a:pPr>
            <a:r>
              <a:rPr lang="pt-BR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 ENTREGAMOS O NOSSO VIVER</a:t>
            </a:r>
            <a:endParaRPr lang="pt-B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72708" name="Text Box 13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EM ESPÍRITO, EM VERDADE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L069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/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0" y="650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 b="0">
                <a:solidFill>
                  <a:schemeClr val="bg1"/>
                </a:solidFill>
                <a:latin typeface="Arial Black" panose="020B0A04020102020204" pitchFamily="34" charset="0"/>
              </a:rPr>
              <a:t>TRIBUTAI AO SENHOR </a:t>
            </a:r>
            <a:r>
              <a:rPr lang="pt-BR" b="0">
                <a:solidFill>
                  <a:schemeClr val="bg1"/>
                </a:solidFill>
                <a:latin typeface="Arial Black" panose="020B0A04020102020204" pitchFamily="34" charset="0"/>
              </a:rPr>
              <a:t>L007 </a:t>
            </a:r>
            <a:endParaRPr lang="pt-BR" sz="3200" b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0" y="2498725"/>
            <a:ext cx="9144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TRIBUTAI AO SENHOR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FILHOS DE DEUS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TRIBUTAI AO SENHOR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GLÓRIA E FORÇA</a:t>
            </a: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1588" y="2487613"/>
            <a:ext cx="9144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TRIBUTAI AO SENHOR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A GLÓRIA DEVIDA AO SEU NOME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ADORAI AO SENHOR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>
                <a:solidFill>
                  <a:schemeClr val="bg1"/>
                </a:solidFill>
              </a:rPr>
              <a:t>NA BELEZA DA SANTIDADE</a:t>
            </a:r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34925" y="2493963"/>
            <a:ext cx="9144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</a:rPr>
              <a:t>A VOZ DO SENHOR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</a:rPr>
              <a:t>É PODEROSA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</a:rPr>
              <a:t>A VOZ DO SENHOR </a:t>
            </a:r>
          </a:p>
          <a:p>
            <a:pPr algn="ctr">
              <a:lnSpc>
                <a:spcPct val="130000"/>
              </a:lnSpc>
              <a:spcBef>
                <a:spcPts val="125"/>
              </a:spcBef>
              <a:spcAft>
                <a:spcPts val="125"/>
              </a:spcAft>
            </a:pPr>
            <a:r>
              <a:rPr lang="pt-BR" sz="2800" dirty="0">
                <a:solidFill>
                  <a:schemeClr val="bg1"/>
                </a:solidFill>
              </a:rPr>
              <a:t>É CHEIA DE MAJESTADE</a:t>
            </a:r>
            <a:endParaRPr lang="pt-BR" sz="28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80" grpId="1"/>
      <p:bldP spid="2" grpId="0"/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0" y="1484784"/>
            <a:ext cx="9144000" cy="4226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EM NOME DO SENHOR JESUS 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QUERO ME ENTREGAR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PRA SEMPRE AO MEU DEUS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EU SEI QUE TENTAÇÕES VIRÃO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MAS CRISTO JÁ VENCEU 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MORRENDO EM MEU LUGAR</a:t>
            </a:r>
          </a:p>
        </p:txBody>
      </p:sp>
      <p:sp>
        <p:nvSpPr>
          <p:cNvPr id="73731" name="Text Box 6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EM NOME DO SENHOR JESUS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L070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1616546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AGORA, POR TODO O MEU  CAMINHO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NÃO VOU FICAR SOZINHO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CONFIO NO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ENTREGO A ELE O MEU FUTURO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POIS SEI QUE ESTOU SEGURO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NAS PROMESSAS DO MEU DEUS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/>
      <p:bldP spid="7168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-36513" y="2473325"/>
            <a:ext cx="9144001" cy="242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HÁ MOMENTOS QUE NA VIDA 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PENSAMOS EM OLHAR PRA TRÁS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É PRECISO PEDIR AJUDA </a:t>
            </a:r>
          </a:p>
          <a:p>
            <a:pPr algn="ctr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PARA PODER CONTINUAR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HÁ MOMENTOS QUE NA VIDA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L071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2038350"/>
            <a:ext cx="9144000" cy="3394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CLAMAMOS O NOME DE JESUS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CLAMAMOS O NOME DE JESUS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CLAMAMOS O NOME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O NOME DE JESUS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ELE NOS AJUDA A CARREGAR A CRUZ  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ELE NOS AJUDA A CARREGAR A CRUZ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4" grpId="0"/>
      <p:bldP spid="7270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196752"/>
            <a:ext cx="9144000" cy="507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A TERRA ERA SEM FORMA E VAZIA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O ESPÍRITO DO NOSSO DEUS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SE MOVIA SOBRE A FACE DAS ÁGUAS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FOI ELE QUEM CRIOU O CÉU DOS CÉUS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FEZ SEPARAÇÃO DAS ÁGUAS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DA TERRA SECA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FOI ELE QUEM CRIOU OS LUMINARES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CRIOU A NATUREZA 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E FORMOU O HOMEM</a:t>
            </a:r>
          </a:p>
        </p:txBody>
      </p:sp>
      <p:sp>
        <p:nvSpPr>
          <p:cNvPr id="75779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NOSSO DEUS É SOBERANO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L072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0" y="2176240"/>
            <a:ext cx="9144000" cy="273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NOSSO DEUS </a:t>
            </a:r>
          </a:p>
          <a:p>
            <a:pPr algn="ctr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SOBERANO </a:t>
            </a:r>
          </a:p>
          <a:p>
            <a:pPr algn="ctr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ELE REINA </a:t>
            </a:r>
          </a:p>
          <a:p>
            <a:pPr algn="ctr" eaLnBrk="1" hangingPunct="1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ANTES DA FUNDAÇÃO DO MUNDO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446115"/>
            <a:ext cx="9144000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GLÓRIA A DEUS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POR SUAS MARAVILHAS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chemeClr val="bg1"/>
                </a:solidFill>
              </a:rPr>
              <a:t>PELA SUA GRANDEZA</a:t>
            </a:r>
            <a:br>
              <a:rPr lang="pt-BR" sz="2800">
                <a:solidFill>
                  <a:schemeClr val="bg1"/>
                </a:solidFill>
              </a:rPr>
            </a:br>
            <a:r>
              <a:rPr lang="pt-BR" sz="2800">
                <a:solidFill>
                  <a:schemeClr val="bg1"/>
                </a:solidFill>
              </a:rPr>
              <a:t>GLÓRIA A DEUS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/>
      <p:bldP spid="109579" grpId="0"/>
      <p:bldP spid="737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34925" y="1762938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QUEREMOS O TEU NOME ENGRANDECER </a:t>
            </a:r>
            <a:endParaRPr lang="pt-BR" sz="2800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AGRADECER-TE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POR TUA OBRA EM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NOSSAS VIDAS</a:t>
            </a:r>
            <a:endParaRPr lang="pt-BR" sz="2800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CONFIAMOS EM TEU INFINITO AMOR</a:t>
            </a:r>
            <a:endParaRPr lang="pt-BR" sz="2800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POIS SÓ TU ÉS O DEUS ETERNO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SOBRE TODA A TERRA E CÉUS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2242363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GRANDE É 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EM QUEM NÓS TEMOS A VITÓRIA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NOS AJUDA CONTRA O INIMIGO</a:t>
            </a:r>
            <a:endParaRPr lang="pt-BR" sz="2800" u="sng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 ISSO DIANTE DELE NOS PROSTRAMOS</a:t>
            </a: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34925" y="2001063"/>
            <a:ext cx="9144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GRANDE É 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MUI DIGNO DE LOUVOR</a:t>
            </a:r>
            <a:endParaRPr lang="pt-BR" sz="28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NA CIDADE DO NOSSO DEUS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SEU SANTO MONTE</a:t>
            </a:r>
            <a:endParaRPr lang="pt-BR" sz="28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ALEGRIA DE TODA A TERRA</a:t>
            </a:r>
            <a:endParaRPr lang="pt-BR" sz="2800" u="sng">
              <a:solidFill>
                <a:schemeClr val="bg1"/>
              </a:solidFill>
            </a:endParaRPr>
          </a:p>
        </p:txBody>
      </p:sp>
      <p:sp>
        <p:nvSpPr>
          <p:cNvPr id="76805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GRANDE É 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L073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74758" grpId="0"/>
      <p:bldP spid="106504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10"/>
          <p:cNvSpPr txBox="1">
            <a:spLocks noChangeArrowheads="1"/>
          </p:cNvSpPr>
          <p:nvPr/>
        </p:nvSpPr>
        <p:spPr bwMode="auto">
          <a:xfrm>
            <a:off x="36513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O GRANDE AMOR DO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L074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66688" y="1412875"/>
            <a:ext cx="8763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GRANDE AMOR DO SENHOR NUNCA CESSA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SUAS MISERICÓRDIAS NÃO CHEGAM AO FIM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CADA DIA SE RENOVAM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SIM, CADA MANHÃ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FIEL E GRANDE ÉS TU,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FIEL E GRANDE ÉS TU,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FIEL E GRANDE ÉS TU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6513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JESUS TE ENTRONIZAMOS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L075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166688" y="2621811"/>
            <a:ext cx="8763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TI FAZEMOS UM TRONO DE LOUVORES (3x)</a:t>
            </a:r>
          </a:p>
          <a:p>
            <a:pPr algn="ctr" eaLnBrk="1" hangingPunct="1">
              <a:lnSpc>
                <a:spcPct val="150000"/>
              </a:lnSpc>
            </a:pP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Ó VEM JESUS E TOMA O TEU LUGAR</a:t>
            </a:r>
            <a:endParaRPr lang="pt-BR" sz="2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2276872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JESUS TE ENTRONIZAMOS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DECLARAMOS QUE ÉS 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ESTÁS NO MEIO DE NÓS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TE EXALTAMOS COM LOUVORES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/>
      <p:bldP spid="7680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AMIGO DE DEUS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L076</a:t>
            </a: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0" y="908720"/>
            <a:ext cx="9144000" cy="545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NÃO EXISTE NADA MELHOR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DO QUE SER AMIGO DE DEUS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CAMINHAR SEGURO NA LUZ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DESFRUTAR DO SEU AMOR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TER A PAZ NO CORAÇÃO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VIVER SEMPRE EM COMUNHÃO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 ASSIM, PERCEBER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 GRANDEZA DO PODER 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DE JESUS, MEU BOM PASTOR</a:t>
            </a:r>
            <a:endParaRPr lang="pt-BR" sz="2800" i="1" u="sng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TU ÉS SOBERANO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L077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76200" y="1773238"/>
            <a:ext cx="9144000" cy="389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ÉS SOBERANO SOBRE A TERRA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SOBRE OS CÉUS TU ÉS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ABSOLUTO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TUDO O QUE EXISTE E ACONTECE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SABES MUITO BEM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ÉS TREMENDO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2117725"/>
            <a:ext cx="9144000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APESAR DESSA GLÓRIA QUE TENS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TE IMPORTAS COMIGO TAMBÉM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ESTE AMOR TÃO GRANDE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ELEVA-ME, AMARRA-ME A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TU ÉS TREMENDO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885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2647950"/>
            <a:ext cx="9144000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UM DEUS QUE TRABALHA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AQUELES QUE NELE ESPERAM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PARA AQUELES QUE NELE ESPERAM</a:t>
            </a: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DESDE A ANTIGUIDADE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L078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9875" name="Retângulo 2"/>
          <p:cNvSpPr>
            <a:spLocks noChangeArrowheads="1"/>
          </p:cNvSpPr>
          <p:nvPr/>
        </p:nvSpPr>
        <p:spPr bwMode="auto">
          <a:xfrm>
            <a:off x="0" y="2636838"/>
            <a:ext cx="9144000" cy="195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DESDE A ANTIGÜIDADE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AINDA NÃO SE VIU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AINDA NÃO SE OUVIU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7987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ABRE MEUS OLHOS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L079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0" y="2276475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ABRE MEUS OLHOS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QUERO VER CRISTO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ANDAR MAIS PERTO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PODENDO TOCÁ-LO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2413000"/>
            <a:ext cx="914400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FAZ-ME SENTIR,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OUVIR TEU CHAMADO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ABRE MEUS OLHOS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QUERO VER CRISTO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autoUpdateAnimBg="0"/>
      <p:bldP spid="809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0" y="650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VAMOS ADORAR A DEUS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</a:rPr>
              <a:t>L008 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7938" y="2565400"/>
            <a:ext cx="9144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VAMOS ADORAR A DEUS 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VAMOS ADORAR A DEUS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VAMOS INVOCAR SEU NOME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VAMOS ADORAR A DEUS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-23813" y="1751013"/>
            <a:ext cx="9144001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ELE VEIO EM MINHA VIDA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NUM DIA ESPECIAL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TROCOU MEU CORAÇÃO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POR UM NOVO CORAÇÃO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E ESTA É A RAZÃO 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PORQUE EU DIGO QUE</a:t>
            </a:r>
          </a:p>
          <a:p>
            <a:pPr algn="ctr">
              <a:lnSpc>
                <a:spcPct val="120000"/>
              </a:lnSpc>
              <a:spcBef>
                <a:spcPts val="150"/>
              </a:spcBef>
              <a:spcAft>
                <a:spcPts val="150"/>
              </a:spcAft>
            </a:pPr>
            <a:r>
              <a:rPr lang="pt-BR" sz="2800">
                <a:solidFill>
                  <a:schemeClr val="bg1"/>
                </a:solidFill>
              </a:rPr>
              <a:t>VAMOS ADORAR A DEUS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0" y="1628800"/>
            <a:ext cx="9144000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EXALTAI</a:t>
            </a:r>
            <a:endParaRPr lang="en-US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BEM ALTO ERGUEI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DE CRISTO O NOME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ADORAI</a:t>
            </a:r>
            <a:endParaRPr lang="en-US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GLORIFICAI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</a:rPr>
              <a:t>JESUS CRISTO O REI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ADORAI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L080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2257425"/>
            <a:ext cx="91440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ADORAI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EM MAJESTADE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TODA A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SEJA DADA A CRISTO JESUS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981200"/>
            <a:ext cx="91440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ADORAI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EM SANTIDADE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VINDE LOUVAI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VOS PROSTRAI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AOS PÉS DA CRUZ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0" y="2204864"/>
            <a:ext cx="9144000" cy="308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ADORAI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EM MAJESTADE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MORREU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ELE VENCEU</a:t>
            </a:r>
          </a:p>
          <a:p>
            <a:pPr algn="ctr" eaLnBrk="1" hangingPunct="1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É O REI DOS REIS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8" grpId="0"/>
      <p:bldP spid="86020" grpId="0" autoUpdateAnimBg="0"/>
      <p:bldP spid="81925" grpId="0"/>
      <p:bldP spid="819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RENOVA-ME SENHOR JESUS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L081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2349500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RENOVA-ME, SENHOR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JÁ NÃO QUERO SER IGUAL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RENOVA-ME, SENHOR JESUS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PÕE EM MIM TEU CORAÇÃO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988840"/>
            <a:ext cx="914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PORQUE TUDO QUE HÁ DENTRO DE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NECESSITA SER MUDADO,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PORQUE TUDO QUE </a:t>
            </a:r>
            <a:r>
              <a:rPr lang="pt-BR" sz="2800" dirty="0" smtClean="0">
                <a:solidFill>
                  <a:schemeClr val="bg1"/>
                </a:solidFill>
              </a:rPr>
              <a:t>HÁ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DENTRO </a:t>
            </a:r>
            <a:r>
              <a:rPr lang="pt-BR" sz="2800" dirty="0">
                <a:solidFill>
                  <a:schemeClr val="bg1"/>
                </a:solidFill>
              </a:rPr>
              <a:t>DO MEU CORAÇÃO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NECESSITA MAIS DE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  <p:bldP spid="8294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EU TE AMO Ó DEUS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L082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1052736"/>
            <a:ext cx="9144000" cy="51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TE AMO, Ó DEUS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 E COM MINHA VOZ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ADORAREI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Ó MEU REI, JESUS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ENTOAREI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SIM, O MEU LOUVOR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SEJA UM DOCE, DOCE SOM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PARA TI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988840"/>
            <a:ext cx="914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RENDEMOS GLÓRIA, GLÓRIA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TI,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TODO DOMÍNIO E TODA HONRA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TODA FORÇA E PODER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PERTENCEM A TI, </a:t>
            </a:r>
            <a:r>
              <a:rPr lang="pt-BR" sz="2800" dirty="0" smtClean="0">
                <a:solidFill>
                  <a:schemeClr val="bg1"/>
                </a:solidFill>
              </a:rPr>
              <a:t>JESUS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VIEMOS AQUI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L083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6019" name="Rectangle 1028"/>
          <p:cNvSpPr>
            <a:spLocks noChangeArrowheads="1"/>
          </p:cNvSpPr>
          <p:nvPr/>
        </p:nvSpPr>
        <p:spPr bwMode="auto">
          <a:xfrm>
            <a:off x="0" y="1332632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VIEMOS AQUI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NESTE LUGAR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NOS UNIMOS,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SÓ PRA TE ADORAR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TU TENS ABALADO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NOSSAS VIDAS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 ISSO SENHOR</a:t>
            </a:r>
            <a:endParaRPr lang="pt-BR" sz="2800" i="1" u="sng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  <p:bldP spid="8601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9" name="Rectangle 1031"/>
          <p:cNvSpPr>
            <a:spLocks noChangeArrowheads="1"/>
          </p:cNvSpPr>
          <p:nvPr/>
        </p:nvSpPr>
        <p:spPr bwMode="auto">
          <a:xfrm>
            <a:off x="1588" y="981075"/>
            <a:ext cx="91440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 Mulheres :     PEDI, PEDI E DAR-SE-VOS-Á  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BUSCAI E ACHAREIS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BATEI, BATEI E ABRIR-SE-VOS-Á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GLÓRIA, ALELU, ALELUIA</a:t>
            </a:r>
          </a:p>
          <a:p>
            <a:pPr algn="ctr" eaLnBrk="1" hangingPunct="1">
              <a:lnSpc>
                <a:spcPct val="150000"/>
              </a:lnSpc>
            </a:pPr>
            <a:endParaRPr lang="pt-BR" sz="260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 Homens :                  	  ALELUIA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 GLÓRIA ALELU ALELUIA</a:t>
            </a:r>
          </a:p>
        </p:txBody>
      </p:sp>
      <p:sp>
        <p:nvSpPr>
          <p:cNvPr id="110596" name="Rectangle 1028"/>
          <p:cNvSpPr>
            <a:spLocks noChangeArrowheads="1"/>
          </p:cNvSpPr>
          <p:nvPr/>
        </p:nvSpPr>
        <p:spPr bwMode="auto">
          <a:xfrm>
            <a:off x="-14288" y="2278063"/>
            <a:ext cx="9144001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BUSCAI PRIMEIRO O REINO DE DEUS 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E TODA A SUA JUSTIÇA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E ACRESCENTADAS ESTAS COISAS VOS SERÃO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GLÓRIA, ALELU ALELUIA</a:t>
            </a:r>
            <a:endParaRPr lang="pt-BR" sz="2600" u="sng">
              <a:solidFill>
                <a:schemeClr val="bg1"/>
              </a:solidFill>
            </a:endParaRPr>
          </a:p>
        </p:txBody>
      </p:sp>
      <p:sp>
        <p:nvSpPr>
          <p:cNvPr id="110598" name="Rectangle 1030"/>
          <p:cNvSpPr>
            <a:spLocks noChangeArrowheads="1"/>
          </p:cNvSpPr>
          <p:nvPr/>
        </p:nvSpPr>
        <p:spPr bwMode="auto">
          <a:xfrm>
            <a:off x="34925" y="984250"/>
            <a:ext cx="9144000" cy="544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Mulheres :              	 ALELUIA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GLÓRIA, ALELU ALELUIA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600" i="1">
                <a:solidFill>
                  <a:schemeClr val="bg1"/>
                </a:solidFill>
              </a:rPr>
              <a:t> </a:t>
            </a:r>
            <a:endParaRPr lang="pt-BR" sz="2600" u="sng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Homens :  NEM SÓ DE PÃO O HOMEM VIVERÁ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MAS DE TODA PALAVRA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QUE PROCEDE DA BOCA DE DEUS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</a:rPr>
              <a:t>GLÓRIA, ALELU ALELUIA</a:t>
            </a:r>
            <a:endParaRPr lang="pt-BR" sz="2600" u="sng">
              <a:solidFill>
                <a:schemeClr val="bg1"/>
              </a:solidFill>
            </a:endParaRPr>
          </a:p>
        </p:txBody>
      </p:sp>
      <p:sp>
        <p:nvSpPr>
          <p:cNvPr id="110600" name="Rectangle 1032"/>
          <p:cNvSpPr>
            <a:spLocks noChangeArrowheads="1"/>
          </p:cNvSpPr>
          <p:nvPr/>
        </p:nvSpPr>
        <p:spPr bwMode="auto">
          <a:xfrm>
            <a:off x="12700" y="2279650"/>
            <a:ext cx="9144000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ALELUIA    </a:t>
            </a:r>
            <a:endParaRPr lang="pt-BR" sz="2600" u="sng">
              <a:solidFill>
                <a:schemeClr val="bg1"/>
              </a:solidFill>
            </a:endParaRP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ALELUIA</a:t>
            </a:r>
          </a:p>
          <a:p>
            <a:pPr algn="ctr" eaLnBrk="1" hangingPunct="1">
              <a:lnSpc>
                <a:spcPct val="160000"/>
              </a:lnSpc>
            </a:pPr>
            <a:r>
              <a:rPr lang="pt-BR" sz="2600">
                <a:solidFill>
                  <a:schemeClr val="bg1"/>
                </a:solidFill>
              </a:rPr>
              <a:t>GLÓRIA ALELU ALELUIA</a:t>
            </a:r>
          </a:p>
        </p:txBody>
      </p:sp>
      <p:sp>
        <p:nvSpPr>
          <p:cNvPr id="88070" name="Rectangle 1027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BUSCAI PRIMEIRO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L084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596" grpId="0" autoUpdateAnimBg="0"/>
      <p:bldP spid="110598" grpId="0" autoUpdateAnimBg="0"/>
      <p:bldP spid="110600" grpId="0" autoUpdateAnimBg="0"/>
      <p:bldP spid="110600" grpId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-36512" y="2413103"/>
            <a:ext cx="9144000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OH! QUÃO GRANDE É O AMOR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 GRAÇA QUE DEUS TEM NOS DADO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NOS TRANSFORMOU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FILHOS E FILHAS DE DEUS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-17871" y="1042624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TIPO DE AMOR É O TEU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TROCOU TODO O CÉU PELA CRUZ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 CELEBRAÇÃO NO CÉU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UM PERDIDO ENXERGA A TUA LUZ</a:t>
            </a:r>
          </a:p>
          <a:p>
            <a:pPr algn="ctr" eaLnBrk="1" hangingPunct="1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DEUS QUE SE ALEGRA EM NÓS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SENHOR DE TODO O UNIVERSO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 UMA HISTÓRIA DE AMOR SEM IGUAL</a:t>
            </a:r>
            <a:endParaRPr lang="pt-BR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-35496" y="1042624"/>
            <a:ext cx="9144000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 PALAVRAS LOUVO A TI, SENHOR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SILENCIADO POR TÃO GRANDE AMOR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SALVASTE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 LIVRASTE, ME DESTE A MÃO</a:t>
            </a:r>
          </a:p>
          <a:p>
            <a:pPr algn="ctr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 PALAVRAS OLHO PARA O CÉU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ADMIRADO PERANTE O TRONO TEU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REVELASTE AMOR</a:t>
            </a:r>
          </a:p>
          <a:p>
            <a:pPr algn="ctr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NOS DEIXA SEM PALAVRAS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0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SEM PALAVRAS </a:t>
            </a:r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L085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-36512" y="1042624"/>
            <a:ext cx="9144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 SÃO COMO O VENTO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CONCEITOS SE VÃO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TENTO TE DESCREVER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QUERO TE IMAGINAR</a:t>
            </a:r>
          </a:p>
          <a:p>
            <a:pPr algn="ctr">
              <a:lnSpc>
                <a:spcPct val="120000"/>
              </a:lnSpc>
            </a:pPr>
            <a:endParaRPr lang="pt-BR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 FÉ EU POSSO VER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EU NÃO CONSIGO EXPRESSAR</a:t>
            </a:r>
          </a:p>
          <a:p>
            <a:pPr algn="ctr">
              <a:lnSpc>
                <a:spcPct val="120000"/>
              </a:lnSpc>
            </a:pP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 PROVAR DE TUA GRAÇA SEM PAR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35496" y="1040408"/>
            <a:ext cx="9001000" cy="481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DIANTE DO AMOR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DIANTE DA GRAÇA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AO CONTEMPLAR TUA CRUZ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PALAVRAS</a:t>
            </a:r>
          </a:p>
          <a:p>
            <a:pPr algn="ctr" eaLnBrk="1" hangingPunct="1">
              <a:lnSpc>
                <a:spcPct val="120000"/>
              </a:lnSpc>
            </a:pPr>
            <a:endParaRPr lang="pt-BR" sz="32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ESTAMOS </a:t>
            </a: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DIANTE DO REI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AO CONTEMPLAR TUA GLÓRIA</a:t>
            </a:r>
          </a:p>
          <a:p>
            <a:pPr algn="ctr" eaLnBrk="1" hangingPunct="1">
              <a:lnSpc>
                <a:spcPct val="120000"/>
              </a:lnSpc>
            </a:pPr>
            <a:r>
              <a:rPr lang="pt-BR" sz="3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NÃO HÁ </a:t>
            </a:r>
            <a:r>
              <a:rPr lang="pt-BR" sz="32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PALAVRAS</a:t>
            </a:r>
            <a:endParaRPr lang="pt-BR" sz="3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618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/>
      <p:bldP spid="8" grpId="0"/>
      <p:bldP spid="9" grpId="0"/>
      <p:bldP spid="9" grpId="1"/>
      <p:bldP spid="6" grpId="0"/>
      <p:bldP spid="1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Ó ADORAI AO SENHOR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L086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8611" name="Rectangle 1027"/>
          <p:cNvSpPr>
            <a:spLocks noChangeArrowheads="1"/>
          </p:cNvSpPr>
          <p:nvPr/>
        </p:nvSpPr>
        <p:spPr bwMode="auto">
          <a:xfrm>
            <a:off x="31750" y="2901950"/>
            <a:ext cx="9067800" cy="130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Ó, </a:t>
            </a:r>
            <a:r>
              <a:rPr lang="pt-BR" sz="2800" dirty="0">
                <a:solidFill>
                  <a:schemeClr val="bg1"/>
                </a:solidFill>
              </a:rPr>
              <a:t>ADORAI AO SENHOR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POIS ELE É DIGNO DE LOUVOR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-41275" y="2349500"/>
            <a:ext cx="922655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HOSANA!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BENDITO É 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BENDITA </a:t>
            </a:r>
            <a:r>
              <a:rPr lang="pt-BR" sz="2800" dirty="0">
                <a:solidFill>
                  <a:schemeClr val="bg1"/>
                </a:solidFill>
              </a:rPr>
              <a:t>É NOSSA ROCHA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NOSSA SALVAÇÃO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9011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/>
          <p:cNvSpPr>
            <a:spLocks noChangeArrowheads="1"/>
          </p:cNvSpPr>
          <p:nvPr/>
        </p:nvSpPr>
        <p:spPr bwMode="auto">
          <a:xfrm>
            <a:off x="0" y="1052736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ASSIM </a:t>
            </a:r>
            <a:r>
              <a:rPr lang="pt-BR" sz="2800" dirty="0">
                <a:solidFill>
                  <a:schemeClr val="bg1"/>
                </a:solidFill>
              </a:rPr>
              <a:t>EU CONFESSEI O MEU PECADO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PELO SANGUE DE JESUS EU FUI LAVADO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PORQUE A TUA MÃO PESAVA SOBRE MIM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O MEU VIGOR CHEGOU AO FIM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MEU PECADO, ENTÃO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NÃO MAIS OCULTEI DO MEU SENHOR E REI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MEU PECADO, ENTÃO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EU NÃO MAIS OCULTEI DO MEU SENHOR E REI</a:t>
            </a:r>
          </a:p>
        </p:txBody>
      </p:sp>
      <p:sp>
        <p:nvSpPr>
          <p:cNvPr id="91139" name="Rectangle 1031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ENQUANTO EU CALEI</a:t>
            </a:r>
            <a:r>
              <a:rPr lang="pt-BR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L087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2101" name="Rectangle 1029"/>
          <p:cNvSpPr>
            <a:spLocks noChangeArrowheads="1"/>
          </p:cNvSpPr>
          <p:nvPr/>
        </p:nvSpPr>
        <p:spPr bwMode="auto">
          <a:xfrm>
            <a:off x="0" y="1368649"/>
            <a:ext cx="9144000" cy="4536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ENQUANTO EU CALEI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 MEU PECADO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ENVELHECI, EU SEI, DE TÃO CANSADO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PORQUE A TUA MÃO PESAVA SOBRE MIM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O MEU VIGOR CHEGOU AO FIM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O MEU PECADO, ENTÃO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NÃO MAIS OCULTEI DO MEU SENHOR E 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32101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7"/>
          <p:cNvSpPr>
            <a:spLocks noChangeArrowheads="1"/>
          </p:cNvSpPr>
          <p:nvPr/>
        </p:nvSpPr>
        <p:spPr bwMode="auto">
          <a:xfrm>
            <a:off x="0" y="76200"/>
            <a:ext cx="9144000" cy="88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</a:pPr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JESUS CRISTO MUDOU</a:t>
            </a:r>
          </a:p>
          <a:p>
            <a:pPr algn="r">
              <a:lnSpc>
                <a:spcPct val="80000"/>
              </a:lnSpc>
            </a:pPr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</a:rPr>
              <a:t>MEU VIVER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L088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2405" name="Rectangle 1029"/>
          <p:cNvSpPr>
            <a:spLocks noChangeArrowheads="1"/>
          </p:cNvSpPr>
          <p:nvPr/>
        </p:nvSpPr>
        <p:spPr bwMode="auto">
          <a:xfrm>
            <a:off x="0" y="2215282"/>
            <a:ext cx="91440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pt-BR" sz="2800">
                <a:solidFill>
                  <a:schemeClr val="bg1"/>
                </a:solidFill>
              </a:rPr>
              <a:t>DIFERENTE HOJE É O MEU CORAÇÃO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DIFERENTE HOJE É O MEU CORAÇÃO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CRISTO DEU-ME PAZ E PERDÃO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>
                <a:solidFill>
                  <a:schemeClr val="bg1"/>
                </a:solidFill>
              </a:rPr>
              <a:t> SIM, DIFERENTE HOJE É O MEU CORAÇÃO</a:t>
            </a:r>
          </a:p>
        </p:txBody>
      </p:sp>
      <p:sp>
        <p:nvSpPr>
          <p:cNvPr id="102408" name="Rectangle 1032"/>
          <p:cNvSpPr>
            <a:spLocks noChangeArrowheads="1"/>
          </p:cNvSpPr>
          <p:nvPr/>
        </p:nvSpPr>
        <p:spPr bwMode="auto">
          <a:xfrm>
            <a:off x="0" y="1916832"/>
            <a:ext cx="9144000" cy="352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i="1">
                <a:solidFill>
                  <a:schemeClr val="bg1"/>
                </a:solidFill>
              </a:rPr>
              <a:t>O AMOR SÓ CONHECI EM CANÇÕES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i="1">
                <a:solidFill>
                  <a:schemeClr val="bg1"/>
                </a:solidFill>
              </a:rPr>
              <a:t>QUE FALAVAM DE ILUSÕES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i="1">
                <a:solidFill>
                  <a:schemeClr val="bg1"/>
                </a:solidFill>
              </a:rPr>
              <a:t>MAS AGORA É DIFERENTE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i="1">
                <a:solidFill>
                  <a:schemeClr val="bg1"/>
                </a:solidFill>
              </a:rPr>
              <a:t>CRISTO FALA A TODA GENTE</a:t>
            </a:r>
          </a:p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pt-BR" sz="2800" i="1">
                <a:solidFill>
                  <a:schemeClr val="bg1"/>
                </a:solidFill>
              </a:rPr>
              <a:t>POIS ELE DEU-ME O SEU AMOR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2208932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JESUS CRISTO MUDOU MEU VIVER 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JESUS CRISTO MUDOU MEU VIVER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ELE É A LUZ QUE ILUMINA MEU SER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SIM, JESUS CRISTO MUDOU MEU VIVER</a:t>
            </a:r>
            <a:r>
              <a:rPr lang="pt-BR" sz="28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  <p:bldP spid="102408" grpId="0" autoUpdateAnimBg="0"/>
      <p:bldP spid="89094" grpId="0"/>
      <p:bldP spid="89094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0" y="1644551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PORQUE A SUA MISERICÓRDIA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DURA PARA SEMPRE</a:t>
            </a:r>
            <a:endParaRPr lang="en-US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RENDEI GRAÇAS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PORQUE A SUA MISERICÓRDIA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DURA PARA SEMPRE</a:t>
            </a:r>
            <a:endParaRPr lang="en-US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RENDEI GRAÇAS AO SENHOR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0" y="1412776"/>
            <a:ext cx="91440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PORQUE A SUA MISERICÓRDIA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DURA PARA SEMPRE</a:t>
            </a:r>
            <a:endParaRPr lang="en-US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RENDEI GRAÇAS AO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PORQUE A SUA MISERICÓRDIA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DURA PARA SEMPRE</a:t>
            </a:r>
          </a:p>
          <a:p>
            <a:pPr algn="ctr" eaLnBrk="1" hangingPunct="1">
              <a:lnSpc>
                <a:spcPct val="150000"/>
              </a:lnSpc>
            </a:pPr>
            <a:endParaRPr lang="pt-BR" sz="280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RENDEI GRAÇAS AO SENHOR (3X)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57150" y="2062063"/>
            <a:ext cx="90678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RENDEI GRAÇAS AO DEUS DOS DEUSES  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PORQUE ELE É BOM 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RENDEI GRAÇAS AO DEUS DOS DEUSES  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PORQUE ELE É BOM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714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RENDEI GRAÇAS AO SENHOR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L089</a:t>
            </a:r>
            <a:endParaRPr lang="pt-BR" sz="32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76200" y="2050951"/>
            <a:ext cx="90678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RENDEI GRAÇAS AO SENHOR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PORQUE ELE É BOM </a:t>
            </a:r>
            <a:endParaRPr lang="en-US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RENDEI GRAÇAS AO SENHOR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PORQUE ELE É BOM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/>
      <p:bldP spid="91143" grpId="0"/>
      <p:bldP spid="214020" grpId="0" autoUpdateAnimBg="0"/>
      <p:bldP spid="2140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AMIGO VERDADEIRO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L009</a:t>
            </a:r>
            <a:endParaRPr lang="pt-BR" noProof="1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525" y="2482850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TU ÉS A FONTE DE VIDA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O CENTRO DE TODAS AS COISAS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EM TI EU ENCONTRO GUARIDA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CONTIGO EU SOU VENCEDOR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-1588" y="2482850"/>
            <a:ext cx="9144001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TU ÉS A PLENITUDE 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DO ESPÍRITO QUE HABITA EM MIM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EM TI ESTÁ TODA A VIRTUDE </a:t>
            </a:r>
          </a:p>
          <a:p>
            <a:pPr algn="ctr">
              <a:lnSpc>
                <a:spcPct val="140000"/>
              </a:lnSpc>
            </a:pPr>
            <a:r>
              <a:rPr lang="pt-BR" sz="2800">
                <a:solidFill>
                  <a:schemeClr val="bg1"/>
                </a:solidFill>
              </a:rPr>
              <a:t>DA GLÓRIA E DA GRAÇA SEM FIM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-14288" y="1439863"/>
            <a:ext cx="9144001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TU ÉS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AMIGO VERDADEIRO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QUE TENHO CONHECIDO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NA VIDA DE MEUS IRMÃOS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TU ÉS JESUS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ETERNO </a:t>
            </a:r>
            <a:r>
              <a:rPr lang="pt-BR" sz="2800" i="1" dirty="0" smtClean="0">
                <a:solidFill>
                  <a:schemeClr val="bg1"/>
                </a:solidFill>
                <a:cs typeface="Arial" panose="020B0604020202020204" pitchFamily="34" charset="0"/>
              </a:rPr>
              <a:t>COMPANHEIRO</a:t>
            </a:r>
            <a:endParaRPr lang="pt-BR" sz="2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O FILHO DO DEUS VIVO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O DEUS EMANUEL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2700" y="2498725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TU ÉS, DA ALEGRIA, A CERTEZA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O AMOR QUE TOMA O MEU SER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A VERDADEIRA RIQUEZA 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QUE SUSTENTA O MEU VIVER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0" y="2473325"/>
            <a:ext cx="91440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TU ÉS A MÃO REPARTIDA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O CAJADO QUE TRAZ DIREÇÃO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O PÃO QUE É REPARTIDO</a:t>
            </a:r>
          </a:p>
          <a:p>
            <a:pPr algn="ctr">
              <a:lnSpc>
                <a:spcPct val="140000"/>
              </a:lnSpc>
            </a:pPr>
            <a:r>
              <a:rPr lang="pt-BR" sz="2800" dirty="0">
                <a:solidFill>
                  <a:schemeClr val="bg1"/>
                </a:solidFill>
              </a:rPr>
              <a:t>NA VIDA DE COMUNHÃO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  <p:bldP spid="53254" grpId="0" autoUpdateAnimBg="0"/>
      <p:bldP spid="3" grpId="0" autoUpdateAnimBg="0"/>
      <p:bldP spid="3" grpId="1"/>
      <p:bldP spid="2" grpId="0" autoUpdateAnimBg="0"/>
      <p:bldP spid="4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1330325"/>
            <a:ext cx="914400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ESTE É MEU SANGUE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VERTIDO POR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TRAZ O PERDÃO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LIBERDADE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TOMA E BEBE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QUANDO O FIZERES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FAZE-O EM AMOR POR MIM</a:t>
            </a: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ESTE É MEU CORPO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L090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1330325"/>
            <a:ext cx="91440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ESTE É MEU CORPO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PARTIDO POR TI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TRAZ SALVAÇÃO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TE DÁ PAZ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TOMA E COME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QUANDO O FIZERES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FAZE-O EM AMOR POR MIM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/>
      <p:bldP spid="13315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ELE É PODEROSO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L091</a:t>
            </a:r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36513" y="2276872"/>
            <a:ext cx="9144000" cy="259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 </a:t>
            </a:r>
            <a:r>
              <a:rPr lang="pt-BR" sz="2800" dirty="0" smtClean="0">
                <a:solidFill>
                  <a:schemeClr val="bg1"/>
                </a:solidFill>
              </a:rPr>
              <a:t>CRISTO </a:t>
            </a:r>
            <a:r>
              <a:rPr lang="pt-BR" sz="2800" dirty="0">
                <a:solidFill>
                  <a:schemeClr val="bg1"/>
                </a:solidFill>
              </a:rPr>
              <a:t>PODEROSO ÉS 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PRA TORNAR COMPLETO TODO O MEU VIVER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 </a:t>
            </a:r>
            <a:r>
              <a:rPr lang="pt-BR" sz="2800" dirty="0" smtClean="0">
                <a:solidFill>
                  <a:schemeClr val="bg1"/>
                </a:solidFill>
              </a:rPr>
              <a:t>CRISTO </a:t>
            </a:r>
            <a:r>
              <a:rPr lang="pt-BR" sz="2800" dirty="0">
                <a:solidFill>
                  <a:schemeClr val="bg1"/>
                </a:solidFill>
              </a:rPr>
              <a:t>PODEROSO ÉS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PRA SOLUÇÕES TRAZER AO MEU SOFRER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40944" y="2276872"/>
            <a:ext cx="9144000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 </a:t>
            </a:r>
            <a:r>
              <a:rPr lang="pt-BR" sz="2800" dirty="0" smtClean="0">
                <a:solidFill>
                  <a:schemeClr val="bg1"/>
                </a:solidFill>
              </a:rPr>
              <a:t>CRISTO PODEROSO </a:t>
            </a:r>
            <a:r>
              <a:rPr lang="pt-BR" sz="2800" dirty="0">
                <a:solidFill>
                  <a:schemeClr val="bg1"/>
                </a:solidFill>
              </a:rPr>
              <a:t>ÉS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PRA ME FAZER BEM MAIS DO QUE SONHEI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JESUS </a:t>
            </a:r>
            <a:r>
              <a:rPr lang="pt-BR" sz="2800" dirty="0" smtClean="0">
                <a:solidFill>
                  <a:schemeClr val="bg1"/>
                </a:solidFill>
              </a:rPr>
              <a:t>CRISTO </a:t>
            </a:r>
            <a:r>
              <a:rPr lang="pt-BR" sz="2800" dirty="0">
                <a:solidFill>
                  <a:schemeClr val="bg1"/>
                </a:solidFill>
              </a:rPr>
              <a:t>SEI QUE TENS PODER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DE EM MIM FAZER CUMPRIR-SE TEU QUERER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9318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LOUVADO SEJA </a:t>
            </a:r>
            <a:r>
              <a:rPr lang="pt-BR" sz="28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L092</a:t>
            </a:r>
            <a:endParaRPr lang="pt-BR" sz="360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15043" name="Rectangle 3"/>
          <p:cNvSpPr>
            <a:spLocks noChangeArrowheads="1"/>
          </p:cNvSpPr>
          <p:nvPr/>
        </p:nvSpPr>
        <p:spPr bwMode="auto">
          <a:xfrm>
            <a:off x="0" y="2203029"/>
            <a:ext cx="9144000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LOUVADO SEJA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SENHOR TEU NOME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ENTRONIZADO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</a:rPr>
              <a:t>ENTRE AS NAÇÕES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2249066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EXALTAREI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TI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PELO QUE TU ÉS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TE ADORAREI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0" y="1904325"/>
            <a:ext cx="914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RECEBE A MINHA ADORAÇÃO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QUE É FRUTO DE TUA GRAÇA A MIM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DO TEU </a:t>
            </a:r>
            <a:r>
              <a:rPr lang="pt-BR" sz="2800" dirty="0" smtClean="0">
                <a:solidFill>
                  <a:schemeClr val="bg1"/>
                </a:solidFill>
              </a:rPr>
              <a:t>AMOR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 smtClean="0">
                <a:solidFill>
                  <a:schemeClr val="bg1"/>
                </a:solidFill>
              </a:rPr>
              <a:t>QUE </a:t>
            </a:r>
            <a:r>
              <a:rPr lang="pt-BR" sz="2800" dirty="0">
                <a:solidFill>
                  <a:schemeClr val="bg1"/>
                </a:solidFill>
              </a:rPr>
              <a:t>RESTAURA EM MIM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 MEU AMOR POR TI, JESUS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0" y="1772816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ENGRANDECEREI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EXALTAREI O TEU NOME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DIANTE DOS REIS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 DOS PODEROSOS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EU LOUVAREI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</a:rPr>
              <a:t>A TI, SENHOR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autoUpdateAnimBg="0"/>
      <p:bldP spid="94213" grpId="0"/>
      <p:bldP spid="94214" grpId="0"/>
      <p:bldP spid="9421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30"/>
          <p:cNvSpPr>
            <a:spLocks noChangeArrowheads="1"/>
          </p:cNvSpPr>
          <p:nvPr/>
        </p:nvSpPr>
        <p:spPr bwMode="auto">
          <a:xfrm>
            <a:off x="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</a:rPr>
              <a:t>LOUVAI AO SENHOR</a:t>
            </a:r>
            <a:r>
              <a:rPr lang="pt-BR" sz="3200" noProof="1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</a:rPr>
              <a:t>L093</a:t>
            </a:r>
            <a:endParaRPr lang="pt-BR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9635" name="Text Box 1027"/>
          <p:cNvSpPr txBox="1">
            <a:spLocks noChangeArrowheads="1"/>
          </p:cNvSpPr>
          <p:nvPr/>
        </p:nvSpPr>
        <p:spPr bwMode="auto">
          <a:xfrm>
            <a:off x="-9525" y="2580283"/>
            <a:ext cx="9144000" cy="210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LOUVAI AO SENHOR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LOUVAI AO SENHOR</a:t>
            </a:r>
          </a:p>
          <a:p>
            <a:pPr algn="ctr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BENDIZEI O SEU NOME PARA SEMPRE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1412776"/>
            <a:ext cx="914400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ELE É A ROCHA DA MINHA VIDA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A FORÇA DA MINHA SALVAÇÃO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SUA FIDELIDADE É GRANDE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SEU AMOR NUNCA ACABARÁ </a:t>
            </a:r>
          </a:p>
          <a:p>
            <a:pPr algn="ctr" eaLnBrk="1" hangingPunct="1">
              <a:lnSpc>
                <a:spcPct val="150000"/>
              </a:lnSpc>
            </a:pPr>
            <a:endParaRPr lang="pt-BR" sz="28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SUA FIDELIDADE É GRANDE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SEU AMOR NUNCA ACABARÁ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9523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0" y="1916113"/>
            <a:ext cx="9144000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ELE É O ALFA E O ÔMEGA    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O PRINCÍPIO E O FIM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QUEBRADA A MALDIÇÃO 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DO PECADO ESTAMOS LIVRES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JESUS RESSUCITOU   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2600" noProof="1">
                <a:solidFill>
                  <a:schemeClr val="bg1"/>
                </a:solidFill>
              </a:rPr>
              <a:t>CRISTO VIVE, ELE VIVE</a:t>
            </a:r>
            <a:r>
              <a:rPr lang="en-US" sz="2600" noProof="1"/>
              <a:t>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0" y="2049463"/>
            <a:ext cx="9144000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ALELUIA!</a:t>
            </a:r>
            <a:endParaRPr lang="en-US" sz="260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CRISTO VIVO ESTÁ     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A MORTE FOI VENCIDA 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O SEPULCRO DESPREZADO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JESUS VIVE PR</a:t>
            </a:r>
            <a:r>
              <a:rPr lang="en-US" sz="2600">
                <a:solidFill>
                  <a:schemeClr val="bg1"/>
                </a:solidFill>
              </a:rPr>
              <a:t>A</a:t>
            </a:r>
            <a:r>
              <a:rPr lang="en-US" sz="2600" noProof="1">
                <a:solidFill>
                  <a:schemeClr val="bg1"/>
                </a:solidFill>
              </a:rPr>
              <a:t> SEMPRE    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600" noProof="1">
                <a:solidFill>
                  <a:schemeClr val="bg1"/>
                </a:solidFill>
              </a:rPr>
              <a:t>CRISTO VIVE, ELE VIVE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0" y="2289175"/>
            <a:ext cx="9144000" cy="257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noProof="1" smtClean="0">
                <a:solidFill>
                  <a:schemeClr val="bg1"/>
                </a:solidFill>
              </a:rPr>
              <a:t>ALELUIA!</a:t>
            </a:r>
            <a:endParaRPr lang="en-US" sz="260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noProof="1" smtClean="0">
                <a:solidFill>
                  <a:schemeClr val="bg1"/>
                </a:solidFill>
              </a:rPr>
              <a:t>CRISTO VIVO ESTÁ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noProof="1" smtClean="0">
                <a:solidFill>
                  <a:schemeClr val="bg1"/>
                </a:solidFill>
              </a:rPr>
              <a:t>ALELUIA!</a:t>
            </a:r>
            <a:endParaRPr lang="en-US" sz="2600" smtClean="0">
              <a:solidFill>
                <a:schemeClr val="bg1"/>
              </a:solidFill>
            </a:endParaRP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noProof="1" smtClean="0">
                <a:solidFill>
                  <a:schemeClr val="bg1"/>
                </a:solidFill>
              </a:rPr>
              <a:t>CRISTO VIVO ESTÁ   </a:t>
            </a:r>
          </a:p>
          <a:p>
            <a:pPr algn="ct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600" noProof="1" smtClean="0">
                <a:solidFill>
                  <a:schemeClr val="bg1"/>
                </a:solidFill>
              </a:rPr>
              <a:t>VIVO ESTÁ</a:t>
            </a:r>
            <a:r>
              <a:rPr lang="en-US" sz="2600" smtClean="0">
                <a:solidFill>
                  <a:schemeClr val="bg1"/>
                </a:solidFill>
              </a:rPr>
              <a:t>!</a:t>
            </a:r>
            <a:endParaRPr lang="pt-BR" sz="2600" b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sz="3200" noProof="1">
                <a:solidFill>
                  <a:schemeClr val="bg1"/>
                </a:solidFill>
                <a:latin typeface="Arial Black" panose="020B0A04020102020204" pitchFamily="34" charset="0"/>
              </a:rPr>
              <a:t>CRISTO VIVO ESTÁ </a:t>
            </a:r>
            <a:r>
              <a:rPr lang="en-US" noProof="1" smtClean="0">
                <a:solidFill>
                  <a:schemeClr val="bg1"/>
                </a:solidFill>
                <a:latin typeface="Arial Black" panose="020B0A04020102020204" pitchFamily="34" charset="0"/>
              </a:rPr>
              <a:t>L094</a:t>
            </a:r>
            <a:endParaRPr lang="en-US" sz="3200" noProof="1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14339" grpId="0" autoUpdateAnimBg="0"/>
      <p:bldP spid="14341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2335520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PELOS NOSSOS IRMÃOS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PELA TUA IGREJA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AGRADEÇO, Ó ESPÍRITO DO SENHOR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AGRADEÇO, Ó ESPÍRITO DO SENHOR</a:t>
            </a:r>
          </a:p>
        </p:txBody>
      </p:sp>
      <p:sp>
        <p:nvSpPr>
          <p:cNvPr id="62470" name="Rectangle 1030"/>
          <p:cNvSpPr>
            <a:spLocks noChangeArrowheads="1"/>
          </p:cNvSpPr>
          <p:nvPr/>
        </p:nvSpPr>
        <p:spPr bwMode="auto">
          <a:xfrm>
            <a:off x="-7936" y="1340768"/>
            <a:ext cx="91440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TE AGRADEÇO, Ó PAI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PELO AMOR DERRAMADO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PELA TUA PROVISÃO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NADA TEM NOS FALTADO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PELA TUA PROTEÇÃO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POR TUA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MISERICÓRDIA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EM TUDO TU ÉS PAI, SENHOR</a:t>
            </a:r>
          </a:p>
        </p:txBody>
      </p:sp>
      <p:sp>
        <p:nvSpPr>
          <p:cNvPr id="2" name="Rectangle 1030"/>
          <p:cNvSpPr>
            <a:spLocks noChangeArrowheads="1"/>
          </p:cNvSpPr>
          <p:nvPr/>
        </p:nvSpPr>
        <p:spPr bwMode="auto">
          <a:xfrm>
            <a:off x="36513" y="2677939"/>
            <a:ext cx="9144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AGRADEÇO, Ó PAI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AGRADEÇO, Ó FILHO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TE AGRADEÇO, Ó ESPÍRITO DO SENHOR</a:t>
            </a:r>
          </a:p>
        </p:txBody>
      </p:sp>
      <p:sp>
        <p:nvSpPr>
          <p:cNvPr id="99333" name="Rectangle 1026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 AGRADEÇO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L095</a:t>
            </a:r>
            <a:endParaRPr lang="pt-BR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2647777"/>
            <a:ext cx="9144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PELAS NOSSAS PROVAÇÕES 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PELAS NOSSAS FAMÍLIAS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AGRADEÇO, Ó ESPÍRITO DO SENHOR</a:t>
            </a:r>
          </a:p>
        </p:txBody>
      </p:sp>
    </p:spTree>
    <p:extLst>
      <p:ext uri="{BB962C8B-B14F-4D97-AF65-F5344CB8AC3E}">
        <p14:creationId xmlns:p14="http://schemas.microsoft.com/office/powerpoint/2010/main" val="3591950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/>
      <p:bldP spid="62470" grpId="0" autoUpdateAnimBg="0"/>
      <p:bldP spid="2" grpId="0" autoUpdateAnimBg="0"/>
      <p:bldP spid="9626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34925" y="2193925"/>
            <a:ext cx="91440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SÓ LEVANTAR NOSSAS MÃOS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NÃO TE BASTA, SENHOR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A NOSSA VIDA TEMOS QUE OFERECER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COMO NOSSO LOUVOR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3539" name="Rectangle 2"/>
          <p:cNvSpPr>
            <a:spLocks noChangeArrowheads="1"/>
          </p:cNvSpPr>
          <p:nvPr/>
        </p:nvSpPr>
        <p:spPr bwMode="auto">
          <a:xfrm>
            <a:off x="0" y="762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PAI, ESPÍRITO, </a:t>
            </a:r>
            <a:r>
              <a:rPr lang="pt-BR" sz="3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 </a:t>
            </a:r>
            <a:r>
              <a:rPr lang="pt-BR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L096</a:t>
            </a:r>
            <a:endParaRPr lang="pt-BR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830388"/>
            <a:ext cx="91440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 A NOSSA ADORAÇÃO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MUITO MAIS QUE UM SOM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É NOSSA VIDA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TRANSFORMADA EM JESUS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O MELHOR A OFERTAR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533650"/>
            <a:ext cx="91440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NOS RESGATOU DA ESCURIDÃO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NOS TROUXE PRA LUZ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PRA SERMOS TEUS FILHOS E ADORAR</a:t>
            </a:r>
            <a:endParaRPr lang="pt-BR" sz="2800" i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34925" y="1484313"/>
            <a:ext cx="91440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 TU ÉS DIGNO DE HONRA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TODO SER TE ADORARÁ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REI DAS NAÇÕES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TU ÉS SANTO, ONIPOTENTE 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GLÓRIA E MAJESTADE</a:t>
            </a:r>
          </a:p>
          <a:p>
            <a:pPr algn="ctr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pt-BR" sz="2800" i="1" dirty="0">
                <a:solidFill>
                  <a:schemeClr val="bg1"/>
                </a:solidFill>
                <a:cs typeface="Arial" panose="020B0604020202020204" pitchFamily="34" charset="0"/>
              </a:rPr>
              <a:t>PAI, ESPÍRITO, JESUS</a:t>
            </a:r>
          </a:p>
        </p:txBody>
      </p:sp>
    </p:spTree>
    <p:extLst>
      <p:ext uri="{BB962C8B-B14F-4D97-AF65-F5344CB8AC3E}">
        <p14:creationId xmlns:p14="http://schemas.microsoft.com/office/powerpoint/2010/main" val="826081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 autoUpdateAnimBg="0"/>
      <p:bldP spid="2" grpId="0" autoUpdateAnimBg="0"/>
      <p:bldP spid="8" grpId="0" autoUpdateAnimBg="0"/>
      <p:bldP spid="9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OUTRO IGUAL NÃO HÁ</a:t>
            </a:r>
            <a:r>
              <a:rPr lang="pt-BR" sz="36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L097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6513" y="1698751"/>
            <a:ext cx="91440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OUTRO IGUAL NÃO HÁ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QUE COMO TU, </a:t>
            </a:r>
            <a:r>
              <a:rPr lang="pt-BR" sz="2800" dirty="0" smtClean="0">
                <a:solidFill>
                  <a:schemeClr val="bg1"/>
                </a:solidFill>
                <a:cs typeface="Arial" panose="020B0604020202020204" pitchFamily="34" charset="0"/>
              </a:rPr>
              <a:t>SENHOR</a:t>
            </a:r>
            <a:endParaRPr lang="pt-BR" sz="28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TOQUE O MEU CORAÇÃO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POSSO ATÉ PROCURAR 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E ENTÃO DESCOBRIR QUE</a:t>
            </a:r>
          </a:p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  <a:cs typeface="Arial" panose="020B0604020202020204" pitchFamily="34" charset="0"/>
              </a:rPr>
              <a:t>OUTRO IGUAL NÃO HÁ</a:t>
            </a:r>
          </a:p>
        </p:txBody>
      </p:sp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1713384"/>
            <a:ext cx="9144000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COMO UM RIO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FLUI O TEU AMOR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A CURA VEM DAS TUAS MÃOS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E OS QUE SOFREM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SEGUROS ESTÃO EM TI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OUTRO IGUAL NÃO HÁ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utoUpdateAnimBg="0"/>
      <p:bldP spid="9933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0" y="2015764"/>
            <a:ext cx="9144000" cy="324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JESUS, ÉS MEU AMADO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JESUS, NUNCA TE DEIXAREI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DE UM LAMAÇAL FUI RESGATADO</a:t>
            </a:r>
            <a:endParaRPr lang="pt-BR" sz="280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ME FIRMOU NA ROCHA</a:t>
            </a:r>
          </a:p>
          <a:p>
            <a:pPr algn="ctr">
              <a:lnSpc>
                <a:spcPct val="150000"/>
              </a:lnSpc>
            </a:pPr>
            <a:r>
              <a:rPr lang="pt-BR" sz="2800">
                <a:solidFill>
                  <a:schemeClr val="bg1"/>
                </a:solidFill>
                <a:cs typeface="Arial" panose="020B0604020202020204" pitchFamily="34" charset="0"/>
              </a:rPr>
              <a:t>E AGORA EU SEI  </a:t>
            </a:r>
          </a:p>
        </p:txBody>
      </p:sp>
      <p:sp>
        <p:nvSpPr>
          <p:cNvPr id="103427" name="Rectangle 6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pt-BR" sz="320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JESUS, ÉS MEU AMADO</a:t>
            </a:r>
            <a:r>
              <a:rPr lang="pt-BR" sz="3200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pt-BR" noProof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L098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1052736"/>
            <a:ext cx="9144000" cy="51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AMO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QUERO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HAJA O QUE HOUVER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JAMAIS TE DEIXAREI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MEU AMIGO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MEU SALVADOR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ENQUANTO EU VIVER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800" dirty="0">
                <a:solidFill>
                  <a:schemeClr val="bg1"/>
                </a:solidFill>
              </a:rPr>
              <a:t>TE ADORAREI, SENHOR</a:t>
            </a:r>
            <a:r>
              <a:rPr lang="pt-BR" sz="2800" dirty="0"/>
              <a:t>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10035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88" y="2476500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LOUVAI AO SOM DE INSTRUMENTOS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VOZES TAMBÉM LOUVAI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TERRA E CÉUS O ADOREM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MÃOS E CORAÇÃO JUNTOS LEVANTAI</a:t>
            </a:r>
            <a:endParaRPr lang="pt-BR" sz="2800"/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0" y="2449513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ENTRAI EM SUA PRESENÇA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COM HINOS DE LOUVOR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ENTRAI COM VOZES DE JÚBILO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PORQUE GRANDE É O NOME DO SENHOR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0" y="2420938"/>
            <a:ext cx="9144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rgbClr val="FFFFFF"/>
                </a:solidFill>
              </a:rPr>
              <a:t>O SENHOR É BOM (O SENHOR É BOM)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rgbClr val="FFFFFF"/>
                </a:solidFill>
              </a:rPr>
              <a:t>O SENHOR É BOM (O SENHOR É BOM)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rgbClr val="FFFFFF"/>
                </a:solidFill>
              </a:rPr>
              <a:t>O SENHOR É BOM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 i="1">
                <a:solidFill>
                  <a:srgbClr val="FFFFFF"/>
                </a:solidFill>
              </a:rPr>
              <a:t>E SUA GRAÇA PERSISTE PRA SEMPRE</a:t>
            </a:r>
            <a:endParaRPr lang="pt-BR" sz="2800"/>
          </a:p>
        </p:txBody>
      </p:sp>
      <p:sp>
        <p:nvSpPr>
          <p:cNvPr id="197637" name="Text Box 12"/>
          <p:cNvSpPr txBox="1">
            <a:spLocks noChangeArrowheads="1"/>
          </p:cNvSpPr>
          <p:nvPr/>
        </p:nvSpPr>
        <p:spPr bwMode="auto">
          <a:xfrm>
            <a:off x="0" y="7568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/>
            <a:r>
              <a:rPr lang="pt-BR" sz="3200" dirty="0">
                <a:solidFill>
                  <a:srgbClr val="FFFFFF"/>
                </a:solidFill>
                <a:latin typeface="Arial Black" panose="020B0A04020102020204" pitchFamily="34" charset="0"/>
              </a:rPr>
              <a:t>O SENHOR É </a:t>
            </a:r>
            <a:r>
              <a:rPr lang="pt-B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BOM </a:t>
            </a:r>
            <a:r>
              <a:rPr lang="pt-BR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L099</a:t>
            </a:r>
            <a:endParaRPr lang="pt-BR" sz="3200" dirty="0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525" y="1947863"/>
            <a:ext cx="91440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JESUS É O FILHO EXALTADO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DE TUDO É O CRIADOR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PROSTRAI-VOS DIANTE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DAQUELE QUE É REI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MÃOS E CORAÇÃO</a:t>
            </a:r>
          </a:p>
          <a:p>
            <a:pPr algn="ctr" eaLnBrk="1" hangingPunct="1">
              <a:lnSpc>
                <a:spcPct val="130000"/>
              </a:lnSpc>
            </a:pPr>
            <a:r>
              <a:rPr lang="pt-BR" sz="2800">
                <a:solidFill>
                  <a:srgbClr val="FFFFFF"/>
                </a:solidFill>
              </a:rPr>
              <a:t>AO SENHOR ERGUEI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392618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2" grpId="0" autoUpdateAnimBg="0"/>
      <p:bldP spid="3082" grpId="0" autoUpdateAnimBg="0"/>
      <p:bldP spid="3082" grpId="1"/>
      <p:bldP spid="7" grpId="0" autoUpdateAnimBg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11610</TotalTime>
  <Words>17302</Words>
  <Application>Microsoft Office PowerPoint</Application>
  <PresentationFormat>Apresentação na tela (4:3)</PresentationFormat>
  <Paragraphs>3844</Paragraphs>
  <Slides>237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237</vt:i4>
      </vt:variant>
    </vt:vector>
  </HeadingPairs>
  <TitlesOfParts>
    <vt:vector size="242" baseType="lpstr">
      <vt:lpstr>Arial</vt:lpstr>
      <vt:lpstr>Arial Black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Luciano</dc:creator>
  <cp:lastModifiedBy>Lucas Mendes</cp:lastModifiedBy>
  <cp:revision>423</cp:revision>
  <dcterms:created xsi:type="dcterms:W3CDTF">2008-11-23T12:39:06Z</dcterms:created>
  <dcterms:modified xsi:type="dcterms:W3CDTF">2015-11-08T15:52:46Z</dcterms:modified>
</cp:coreProperties>
</file>