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607B3-F947-4DBB-A75B-9F8E2079A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FE7FAD-3136-433D-8EDB-D30FD084A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BE8C50-DD3E-4397-BE7C-07053F03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DA729-7483-4324-868A-387C2155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2BF215-F368-4DD4-B452-112C96B8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1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F8B82-59C2-4EE9-8279-C1B404B5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B2FFE6-D030-4D0B-A38D-9FA1EC0C0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20067-864D-4546-983B-31D4131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E0F46-6194-48D1-A232-2FA859D6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C3C4E-F5EB-462C-B2FF-3869B69B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9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80697-66B5-438B-B9EF-D3E2B30B9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A36FC5-3F89-48EF-9196-60D4D9682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027034-9620-4B59-B306-C79DCD4A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92290-993C-45AF-9FEF-D0B9E3BE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88135-E1E6-4C9A-8D37-0D7122B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8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D761A-C0A5-4334-926A-F2D03DC3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6752A-46A4-4CFD-A1F3-5B1B6F5D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CB6C0-DBBD-4CF1-A365-B7BBCCFD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F3F64-CD25-4607-887B-276DCFC2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C7D74-F049-4CF7-A56D-A57782BA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22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D9370-AEA2-4C64-8304-7CEF787E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F1239-6378-4C0A-9FA6-33BD4EE0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5DDB7-2153-4717-9DA7-3FA75C0E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BBA2C4-D73A-497A-AFD8-7DFCE5F2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0C5E8-47D2-4F2F-B66C-42A9C59A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2A46C-6B20-4FF7-B380-F7DD25FF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BAD05-75F0-4D2A-ACE5-5F1F3F71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E7F8CC-A7AA-4962-8630-B4AE354DE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74481B-5779-4FF0-AB3C-4388CD3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154F0D-E49B-406C-881F-81A0E8B9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508486-43BA-4670-89CF-11CC1D13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3589F-F8C5-4CA6-9EE4-8CE124A7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C4F6ED-64DB-4477-87CA-E584E300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0C74C6-AC16-4E2C-AFA5-737BCC35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BE9494-120D-48E0-AAC5-9F25357C1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E811F3-4F65-42F1-A47D-59FA356DF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385FDB-6D6E-43FE-BB73-C22B4738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FAC816-9060-42F1-923C-F3CA0C15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7B10AE-E782-46A7-AB66-F2AB799B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4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563F3-1CDD-48FD-B1AE-538357E4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B49752-DCD1-4161-8784-F4839005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A07D2E-B9D0-4FFB-80F9-7D08F5B7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7FFECD-7A2D-42E8-82F6-78B0DE2F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06EE65-EECB-4940-9D91-2E5567E5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8DF435-E657-4BA2-8A2B-FAE3C32C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9E942A-1A35-4E6C-B25A-773951D9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14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22D71-95D1-4EB7-9D3A-111E749D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1F25C-ACDB-4173-96BD-14C68616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C2A492-062C-4FA0-B04A-60DDF84A6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BF5CF-EF96-4352-83BC-727946E5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74F0E5-6B44-46F4-9858-386E71A1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F17AEA-9293-40AF-85D7-57DA51D1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8A2EF-E34D-454C-8F30-69F79CDA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84BD5F-137C-4480-B4D8-87C96D4DB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9ED92F-2649-4958-878E-11C3E505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9161BE-0D3E-4F5A-9EE2-BFF5010D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D4BCA6-3095-48EE-9E02-FEE5192A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5FB44-CCDF-47E8-BCE6-A0C16177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9E5198-D69F-4C34-9AA4-30BAA14F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BAD453-54D1-463B-B836-AB7773249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5A4E0-C4F3-4472-BF75-4FA99DEC6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3852-184D-4884-A5B1-88B50E574D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426B5-593F-414C-800F-6BF984168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7CFAD-32E4-4FF9-9DC6-1BCEAC25F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55BC-6B43-46EB-8021-20E171795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5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46534E2-1697-485C-9933-BC3297A5FE04}"/>
              </a:ext>
            </a:extLst>
          </p:cNvPr>
          <p:cNvSpPr txBox="1"/>
          <p:nvPr/>
        </p:nvSpPr>
        <p:spPr>
          <a:xfrm>
            <a:off x="818707" y="584791"/>
            <a:ext cx="1065382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GRUPO 1 – GO!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Arthur Alvares</a:t>
            </a:r>
          </a:p>
          <a:p>
            <a:r>
              <a:rPr lang="pt-BR" dirty="0"/>
              <a:t>Joel Silva</a:t>
            </a:r>
          </a:p>
          <a:p>
            <a:r>
              <a:rPr lang="pt-BR" dirty="0"/>
              <a:t>Isabella </a:t>
            </a:r>
            <a:r>
              <a:rPr lang="pt-BR" dirty="0" err="1"/>
              <a:t>Biagini</a:t>
            </a:r>
            <a:endParaRPr lang="pt-BR" dirty="0"/>
          </a:p>
          <a:p>
            <a:r>
              <a:rPr lang="pt-BR" dirty="0"/>
              <a:t>Lucas Lima</a:t>
            </a:r>
          </a:p>
          <a:p>
            <a:r>
              <a:rPr lang="pt-BR" dirty="0" err="1"/>
              <a:t>Kaique</a:t>
            </a:r>
            <a:r>
              <a:rPr lang="pt-BR" dirty="0"/>
              <a:t> Bezerra </a:t>
            </a:r>
          </a:p>
          <a:p>
            <a:r>
              <a:rPr lang="pt-BR" dirty="0"/>
              <a:t>Henrique Albuquerque </a:t>
            </a:r>
          </a:p>
        </p:txBody>
      </p:sp>
    </p:spTree>
    <p:extLst>
      <p:ext uri="{BB962C8B-B14F-4D97-AF65-F5344CB8AC3E}">
        <p14:creationId xmlns:p14="http://schemas.microsoft.com/office/powerpoint/2010/main" val="92660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F9442A-68FA-4373-88C4-7BFDCBE97097}"/>
              </a:ext>
            </a:extLst>
          </p:cNvPr>
          <p:cNvSpPr txBox="1"/>
          <p:nvPr/>
        </p:nvSpPr>
        <p:spPr>
          <a:xfrm>
            <a:off x="584789" y="1028343"/>
            <a:ext cx="11227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Requisitos: Desempenho, segurança, usabilidade e escalabilidade</a:t>
            </a:r>
          </a:p>
          <a:p>
            <a:endParaRPr lang="pt-BR" dirty="0"/>
          </a:p>
          <a:p>
            <a:r>
              <a:rPr lang="pt-BR" dirty="0"/>
              <a:t>- Desempenho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Linguagem escolhida: Java Swing</a:t>
            </a:r>
          </a:p>
          <a:p>
            <a:endParaRPr lang="pt-BR" dirty="0"/>
          </a:p>
          <a:p>
            <a:r>
              <a:rPr lang="pt-BR" dirty="0"/>
              <a:t>- Segurança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Autenticação usando </a:t>
            </a:r>
            <a:r>
              <a:rPr lang="pt-BR" dirty="0" err="1"/>
              <a:t>Oauth</a:t>
            </a:r>
            <a:r>
              <a:rPr lang="pt-BR" dirty="0"/>
              <a:t> para trazer mais segurança a aplicação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- Usabilidade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Informações bem dispostas na tela, sem muitos itens poluindo mas com os itens necessários para o operador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- Escalabilidade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Definir um padrão de arquitetura simples de ser entendido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Fazer uma documentação bem explicada das funcionalidades e da construção do front-</a:t>
            </a:r>
            <a:r>
              <a:rPr lang="pt-BR" dirty="0" err="1"/>
              <a:t>end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Definir processos e ferramentas para testes, visando o crescimento da aplicação de uma forma mais segura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13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D43F9A-A0CB-4188-8FFA-043B583C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08" y="2438510"/>
            <a:ext cx="2831583" cy="28315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49D02A-CA2C-4F47-9876-15FD0D494588}"/>
              </a:ext>
            </a:extLst>
          </p:cNvPr>
          <p:cNvSpPr txBox="1"/>
          <p:nvPr/>
        </p:nvSpPr>
        <p:spPr>
          <a:xfrm>
            <a:off x="2700670" y="148856"/>
            <a:ext cx="686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u="sng" dirty="0"/>
              <a:t>Diagrama de Container </a:t>
            </a:r>
          </a:p>
        </p:txBody>
      </p:sp>
    </p:spTree>
    <p:extLst>
      <p:ext uri="{BB962C8B-B14F-4D97-AF65-F5344CB8AC3E}">
        <p14:creationId xmlns:p14="http://schemas.microsoft.com/office/powerpoint/2010/main" val="1765606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</dc:creator>
  <cp:lastModifiedBy>Arthur</cp:lastModifiedBy>
  <cp:revision>4</cp:revision>
  <dcterms:created xsi:type="dcterms:W3CDTF">2020-10-07T21:34:11Z</dcterms:created>
  <dcterms:modified xsi:type="dcterms:W3CDTF">2020-10-07T22:19:16Z</dcterms:modified>
</cp:coreProperties>
</file>