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6A935-14D1-49B4-895B-7508779B595E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BCD5-F637-4B1E-89B1-C38DCCB2E1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376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6A935-14D1-49B4-895B-7508779B595E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BCD5-F637-4B1E-89B1-C38DCCB2E1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6A935-14D1-49B4-895B-7508779B595E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BCD5-F637-4B1E-89B1-C38DCCB2E1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35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6A935-14D1-49B4-895B-7508779B595E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BCD5-F637-4B1E-89B1-C38DCCB2E1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95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6A935-14D1-49B4-895B-7508779B595E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BCD5-F637-4B1E-89B1-C38DCCB2E1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72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6A935-14D1-49B4-895B-7508779B595E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BCD5-F637-4B1E-89B1-C38DCCB2E1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4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6A935-14D1-49B4-895B-7508779B595E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BCD5-F637-4B1E-89B1-C38DCCB2E1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111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6A935-14D1-49B4-895B-7508779B595E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BCD5-F637-4B1E-89B1-C38DCCB2E1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59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6A935-14D1-49B4-895B-7508779B595E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BCD5-F637-4B1E-89B1-C38DCCB2E1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98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6A935-14D1-49B4-895B-7508779B595E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BCD5-F637-4B1E-89B1-C38DCCB2E1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93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6A935-14D1-49B4-895B-7508779B595E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BCD5-F637-4B1E-89B1-C38DCCB2E1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443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6A935-14D1-49B4-895B-7508779B595E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CBCD5-F637-4B1E-89B1-C38DCCB2E1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169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AEEB7D3-AF18-4557-9461-08B5AC71C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29128"/>
            <a:ext cx="10087254" cy="682887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602583" y="209007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Joel Silva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9413966" y="209006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03/03/2021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959428" y="2194560"/>
            <a:ext cx="1763486" cy="822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A viagem para mim é um estilo de vida, passo grande parte do meu ano viajando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076992" y="3090867"/>
            <a:ext cx="600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André</a:t>
            </a:r>
            <a:endParaRPr lang="pt-BR" sz="12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2063932" y="3295736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29 anos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238714" y="3500605"/>
            <a:ext cx="7999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Fotógrafo</a:t>
            </a:r>
            <a:endParaRPr lang="pt-BR" sz="1200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028145" y="3692411"/>
            <a:ext cx="8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Republica</a:t>
            </a:r>
            <a:endParaRPr lang="pt-BR" sz="1200" b="1" dirty="0"/>
          </a:p>
        </p:txBody>
      </p:sp>
      <p:sp>
        <p:nvSpPr>
          <p:cNvPr id="13" name="Retângulo 12"/>
          <p:cNvSpPr/>
          <p:nvPr/>
        </p:nvSpPr>
        <p:spPr>
          <a:xfrm>
            <a:off x="4232366" y="1071155"/>
            <a:ext cx="1867988" cy="117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4898572" y="1367247"/>
            <a:ext cx="1432560" cy="134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4920342" y="1676402"/>
            <a:ext cx="1432560" cy="134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5042262" y="1985557"/>
            <a:ext cx="1288869" cy="11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4232366" y="2277294"/>
            <a:ext cx="1432560" cy="134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6617421" y="1676402"/>
            <a:ext cx="580213" cy="134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6617421" y="1968139"/>
            <a:ext cx="1432560" cy="134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6630764" y="1071156"/>
            <a:ext cx="971819" cy="117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6617421" y="1373783"/>
            <a:ext cx="684716" cy="128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6630764" y="2286006"/>
            <a:ext cx="671373" cy="126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9051201" y="1086242"/>
            <a:ext cx="158113" cy="10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9051201" y="1367246"/>
            <a:ext cx="1072513" cy="134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9051201" y="1689142"/>
            <a:ext cx="1432560" cy="134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9051201" y="1948549"/>
            <a:ext cx="1660342" cy="154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9051201" y="2277294"/>
            <a:ext cx="1432560" cy="134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4221479" y="2990115"/>
            <a:ext cx="1682931" cy="131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4232364" y="3295737"/>
            <a:ext cx="809898" cy="134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4221480" y="3583336"/>
            <a:ext cx="1432560" cy="134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4221480" y="3870937"/>
            <a:ext cx="1682930" cy="138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4232364" y="4199711"/>
            <a:ext cx="1018905" cy="12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4221480" y="4508382"/>
            <a:ext cx="1878874" cy="115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1771107" y="4508382"/>
            <a:ext cx="2050868" cy="18810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André fotografo de 29 anos de idade, ele reside em São Paulo, ele ama viajar e faz isso com frequência, é uma pessoa bem sociável e divertida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8961117" y="2852732"/>
            <a:ext cx="2274296" cy="17311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endParaRPr lang="pt-BR" sz="11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Nunca </a:t>
            </a:r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tenho ideia de para onde ir quando chego em um local ou em uma cidade nova. Sempre me perco ao chegar.</a:t>
            </a:r>
          </a:p>
          <a:p>
            <a:pPr lvl="0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Gostaria de saber as opções que eu tenho nessa cidade nova, mas que não me deixasse sem perspectivas de improvisação.</a:t>
            </a:r>
          </a:p>
          <a:p>
            <a:pPr algn="ctr"/>
            <a:endParaRPr lang="pt-BR" dirty="0"/>
          </a:p>
        </p:txBody>
      </p:sp>
      <p:sp>
        <p:nvSpPr>
          <p:cNvPr id="35" name="Retângulo 34"/>
          <p:cNvSpPr/>
          <p:nvPr/>
        </p:nvSpPr>
        <p:spPr>
          <a:xfrm>
            <a:off x="6565642" y="2846932"/>
            <a:ext cx="2274296" cy="17311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pt-B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Quero conhecer os mais diversos cantos do mundo e fotografa-los se for possível;</a:t>
            </a:r>
          </a:p>
          <a:p>
            <a:pPr lvl="0"/>
            <a:endParaRPr lang="pt-BR" sz="11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Ser um fotografo reconhecido;</a:t>
            </a:r>
          </a:p>
          <a:p>
            <a:pPr lvl="0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Montar um a exposição</a:t>
            </a:r>
          </a:p>
          <a:p>
            <a:pPr lvl="0"/>
            <a:endParaRPr lang="pt-BR" sz="11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4190999" y="5027945"/>
            <a:ext cx="2182864" cy="6038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Sebastião salgado</a:t>
            </a:r>
          </a:p>
          <a:p>
            <a:pPr algn="ctr"/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Annie </a:t>
            </a:r>
            <a:r>
              <a:rPr lang="pt-BR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Leibovitz</a:t>
            </a:r>
            <a:endParaRPr lang="pt-BR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Seu lado </a:t>
            </a:r>
            <a:r>
              <a:rPr lang="pt-BR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Geek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6617421" y="5019979"/>
            <a:ext cx="2182864" cy="6038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Funcionalidades integradas;</a:t>
            </a:r>
          </a:p>
          <a:p>
            <a:pPr algn="ctr"/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Praticidade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4190999" y="5943205"/>
            <a:ext cx="2182864" cy="6038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Iphone</a:t>
            </a:r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6616610" y="5938989"/>
            <a:ext cx="2182864" cy="6038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Necessidade de um </a:t>
            </a:r>
            <a:r>
              <a:rPr lang="pt-BR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que resolva suas dores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Conector Angulado 40"/>
          <p:cNvCxnSpPr/>
          <p:nvPr/>
        </p:nvCxnSpPr>
        <p:spPr>
          <a:xfrm>
            <a:off x="9235440" y="5460274"/>
            <a:ext cx="1632857" cy="92915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 flipV="1">
            <a:off x="9234629" y="5133703"/>
            <a:ext cx="1130238" cy="1255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4702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145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8</cp:revision>
  <dcterms:created xsi:type="dcterms:W3CDTF">2021-03-06T14:20:39Z</dcterms:created>
  <dcterms:modified xsi:type="dcterms:W3CDTF">2021-03-07T10:46:29Z</dcterms:modified>
</cp:coreProperties>
</file>