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B2D"/>
    <a:srgbClr val="9EC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1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5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9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2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7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6000">
              <a:schemeClr val="accent2">
                <a:lumMod val="0"/>
                <a:lumOff val="100000"/>
                <a:alpha val="54000"/>
              </a:schemeClr>
            </a:gs>
            <a:gs pos="100000">
              <a:schemeClr val="accent2">
                <a:alpha val="72000"/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7E3166-6D42-4B60-9FBD-CC17AD9838B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C87C37-11EB-4128-B6B3-6A1EF28B8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remix3d.com/details/a8950c81810645bab632a5f8b499c379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57994-3A40-4C6A-BD0D-AD1E824B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05" y="2304918"/>
            <a:ext cx="2176142" cy="93302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SFL5</a:t>
            </a:r>
            <a:r>
              <a:rPr lang="fr-FR" dirty="0">
                <a:solidFill>
                  <a:schemeClr val="accent1"/>
                </a:solidFill>
                <a:latin typeface="Arial Nova" panose="020B0504020202020204" pitchFamily="34" charset="0"/>
              </a:rPr>
              <a:t>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2C4057-9C2C-40E7-92FC-B44BCD3F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071" y="131836"/>
            <a:ext cx="3229591" cy="493437"/>
          </a:xfrm>
        </p:spPr>
        <p:txBody>
          <a:bodyPr/>
          <a:lstStyle/>
          <a:p>
            <a:pPr algn="l"/>
            <a:r>
              <a:rPr lang="fr-FR" i="1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BTS SN2 : Raynal Audran</a:t>
            </a:r>
          </a:p>
          <a:p>
            <a:pPr algn="l"/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0E50AD-366D-4FD5-B4F7-880B01485DCC}"/>
              </a:ext>
            </a:extLst>
          </p:cNvPr>
          <p:cNvSpPr txBox="1"/>
          <p:nvPr/>
        </p:nvSpPr>
        <p:spPr>
          <a:xfrm>
            <a:off x="4229905" y="3353236"/>
            <a:ext cx="779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Serre Automatique : système d’acquisition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0E4F51-05B2-48B6-BC4C-0E9FEF5F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1" y="222679"/>
            <a:ext cx="3048006" cy="9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CA78F-4A13-4299-8670-2BB335FA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55" y="91021"/>
            <a:ext cx="6510890" cy="751536"/>
          </a:xfrm>
        </p:spPr>
        <p:txBody>
          <a:bodyPr/>
          <a:lstStyle/>
          <a:p>
            <a:r>
              <a:rPr lang="fr-FR" dirty="0">
                <a:solidFill>
                  <a:srgbClr val="799B2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DU PROJET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1494936"/>
                  </p:ext>
                </p:extLst>
              </p:nvPr>
            </p:nvGraphicFramePr>
            <p:xfrm>
              <a:off x="3952813" y="1651798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A62C123-CCD0-4312-8696-0209C890D8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813" y="1651798"/>
                <a:ext cx="5147119" cy="3667435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que 5" descr="Thermomètre">
            <a:extLst>
              <a:ext uri="{FF2B5EF4-FFF2-40B4-BE49-F238E27FC236}">
                <a16:creationId xmlns:a16="http://schemas.microsoft.com/office/drawing/2014/main" id="{F769052E-2854-4EC3-A543-5EF254A7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7865" y="1613067"/>
            <a:ext cx="1286418" cy="1286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C25174-9A12-49A0-BCC9-539EC3580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00" y="3604394"/>
            <a:ext cx="1013996" cy="940952"/>
          </a:xfrm>
          <a:prstGeom prst="rect">
            <a:avLst/>
          </a:prstGeom>
        </p:spPr>
      </p:pic>
      <p:pic>
        <p:nvPicPr>
          <p:cNvPr id="16" name="Graphique 15" descr="Eau">
            <a:extLst>
              <a:ext uri="{FF2B5EF4-FFF2-40B4-BE49-F238E27FC236}">
                <a16:creationId xmlns:a16="http://schemas.microsoft.com/office/drawing/2014/main" id="{3C419710-4C70-40A9-984D-77779CFD7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7810" y="3254077"/>
            <a:ext cx="1022135" cy="1022135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2CD3EBD-824A-4FC8-922D-92FE88D9A9C6}"/>
              </a:ext>
            </a:extLst>
          </p:cNvPr>
          <p:cNvCxnSpPr>
            <a:cxnSpLocks/>
          </p:cNvCxnSpPr>
          <p:nvPr/>
        </p:nvCxnSpPr>
        <p:spPr>
          <a:xfrm flipH="1" flipV="1">
            <a:off x="2549945" y="3889426"/>
            <a:ext cx="1402868" cy="1786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761EB9-8AC4-4584-839A-4A5D15C3A33E}"/>
              </a:ext>
            </a:extLst>
          </p:cNvPr>
          <p:cNvCxnSpPr>
            <a:cxnSpLocks/>
          </p:cNvCxnSpPr>
          <p:nvPr/>
        </p:nvCxnSpPr>
        <p:spPr>
          <a:xfrm flipH="1" flipV="1">
            <a:off x="9099934" y="3889427"/>
            <a:ext cx="1297746" cy="18544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96767E-9712-4D2B-BF50-77420FF24664}"/>
              </a:ext>
            </a:extLst>
          </p:cNvPr>
          <p:cNvCxnSpPr>
            <a:cxnSpLocks/>
          </p:cNvCxnSpPr>
          <p:nvPr/>
        </p:nvCxnSpPr>
        <p:spPr>
          <a:xfrm flipH="1">
            <a:off x="9215585" y="2375516"/>
            <a:ext cx="1182095" cy="2002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que 28" descr="Soleil">
            <a:extLst>
              <a:ext uri="{FF2B5EF4-FFF2-40B4-BE49-F238E27FC236}">
                <a16:creationId xmlns:a16="http://schemas.microsoft.com/office/drawing/2014/main" id="{7A441D15-0D0C-494A-84FF-F0E0E35AC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8367" y="910666"/>
            <a:ext cx="1022136" cy="1022136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CB90BB8-1C5E-4F1C-A015-47F7B9519056}"/>
              </a:ext>
            </a:extLst>
          </p:cNvPr>
          <p:cNvCxnSpPr>
            <a:cxnSpLocks/>
          </p:cNvCxnSpPr>
          <p:nvPr/>
        </p:nvCxnSpPr>
        <p:spPr>
          <a:xfrm flipH="1" flipV="1">
            <a:off x="2840555" y="1699443"/>
            <a:ext cx="1197169" cy="624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Pluie">
            <a:extLst>
              <a:ext uri="{FF2B5EF4-FFF2-40B4-BE49-F238E27FC236}">
                <a16:creationId xmlns:a16="http://schemas.microsoft.com/office/drawing/2014/main" id="{548ADD0B-919E-41CC-B99E-95CB610D7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1719" y="785043"/>
            <a:ext cx="914400" cy="914400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C48AC68-38DA-4989-9781-1DED97F36D17}"/>
              </a:ext>
            </a:extLst>
          </p:cNvPr>
          <p:cNvCxnSpPr>
            <a:cxnSpLocks/>
          </p:cNvCxnSpPr>
          <p:nvPr/>
        </p:nvCxnSpPr>
        <p:spPr>
          <a:xfrm flipV="1">
            <a:off x="8194003" y="1538767"/>
            <a:ext cx="607715" cy="3729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13A7503C-61F9-4864-BBDE-38D06EE39D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03" y="5343930"/>
            <a:ext cx="1361557" cy="1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A2C86-7C9D-4B3C-8E68-17F79E4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F9154-DE2B-4D7D-A12F-1CC8B0DC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2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15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Corbel</vt:lpstr>
      <vt:lpstr>Segoe UI Semibold</vt:lpstr>
      <vt:lpstr>Parallaxe</vt:lpstr>
      <vt:lpstr>SFL5 :</vt:lpstr>
      <vt:lpstr>PRESENTATION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SFL5 :</dc:title>
  <dc:creator>RAYNAL Audran</dc:creator>
  <cp:lastModifiedBy>RAYNAL Audran</cp:lastModifiedBy>
  <cp:revision>16</cp:revision>
  <dcterms:created xsi:type="dcterms:W3CDTF">2019-01-15T07:43:55Z</dcterms:created>
  <dcterms:modified xsi:type="dcterms:W3CDTF">2019-01-15T15:06:30Z</dcterms:modified>
</cp:coreProperties>
</file>