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75" r:id="rId5"/>
    <p:sldId id="276" r:id="rId6"/>
    <p:sldId id="278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0A0943-8E99-43B0-AF60-9089FE773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E47046-682D-4F0A-8DEC-BFBD627FC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15569-52CC-4823-916B-8140BE0B8FC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E645E-037A-40AD-80E5-347BD999D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0E7A5C-92A0-4F43-B3AD-0E500BB68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50C9-F885-4049-A4CE-441AFDF86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02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6FACF-DA90-4308-B7E0-1C3118FE9F7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D2A03-D411-435D-90AF-E1834EFF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1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4873" y="89663"/>
            <a:ext cx="811019" cy="503578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45942" y="6416591"/>
            <a:ext cx="2465554" cy="309201"/>
          </a:xfrm>
        </p:spPr>
        <p:txBody>
          <a:bodyPr/>
          <a:lstStyle/>
          <a:p>
            <a:fld id="{2759E5FC-19DF-4070-98A7-EEA6BC3B5076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4423" y="6416592"/>
            <a:ext cx="5626774" cy="309201"/>
          </a:xfrm>
        </p:spPr>
        <p:txBody>
          <a:bodyPr/>
          <a:lstStyle/>
          <a:p>
            <a:r>
              <a:rPr lang="fr-FR" dirty="0"/>
              <a:t>PERRIN GOULVEN &amp; STANISIERE ALEXANDRE &amp; MAGONI BAPTISTE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FC32-43E3-458E-A31E-FA82AB80C9B1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58-C56A-4651-B9CD-C30547DF08B2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050" b="0" i="0" kern="1200" cap="all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PERRIN GOULVEN &amp; STANISIERE ALEXANDRE &amp; MAGONI BAPTISTE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4872" y="86571"/>
            <a:ext cx="811019" cy="503578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465F-D5EA-4A3C-8AF7-1C8BC7DD7317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3995" y="162091"/>
            <a:ext cx="811019" cy="503578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B9B-604D-4CA5-B1F1-CA64AE3B9155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42A-A04D-429E-911D-29FB60599D6E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1E8F-4DD0-41FC-BF6F-2033753E7681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AEF-83FA-4B13-BE3B-FDB4FF3A7BEB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DDF-F21C-4C6E-A89F-ECED39C336D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D22F896-40B5-4ADD-8801-0D06FADFA095}" type="slidenum">
              <a:rPr lang="en-US" smtClean="0"/>
              <a:pPr algn="ctr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780C1D-327A-4ABC-BFCB-64A6DE72365D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PERRIN GOULVEN &amp; STANISIERE ALEXANDRE &amp; MAGONI BAPTISTE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rganigramme : Connecteur page suivante 8">
            <a:extLst>
              <a:ext uri="{FF2B5EF4-FFF2-40B4-BE49-F238E27FC236}">
                <a16:creationId xmlns:a16="http://schemas.microsoft.com/office/drawing/2014/main" id="{DF4BCB16-BF7C-49AA-80AB-DDCE54BFB3CF}"/>
              </a:ext>
            </a:extLst>
          </p:cNvPr>
          <p:cNvSpPr/>
          <p:nvPr userDrawn="1"/>
        </p:nvSpPr>
        <p:spPr>
          <a:xfrm>
            <a:off x="11301725" y="-130969"/>
            <a:ext cx="831628" cy="1178561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8"/>
              <a:gd name="f5" fmla="val 5"/>
              <a:gd name="f6" fmla="*/ f0 1 10"/>
              <a:gd name="f7" fmla="*/ f1 1 10"/>
              <a:gd name="f8" fmla="+- f3 0 f2"/>
              <a:gd name="f9" fmla="*/ f8 1 10"/>
              <a:gd name="f10" fmla="*/ f8 4 1"/>
              <a:gd name="f11" fmla="*/ f10 1 5"/>
              <a:gd name="f12" fmla="*/ f2 1 f9"/>
              <a:gd name="f13" fmla="*/ f3 1 f9"/>
              <a:gd name="f14" fmla="*/ f11 1 f9"/>
              <a:gd name="f15" fmla="*/ f12 f6 1"/>
              <a:gd name="f16" fmla="*/ f13 f6 1"/>
              <a:gd name="f17" fmla="*/ f12 f7 1"/>
              <a:gd name="f18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7" r="f16" b="f18"/>
            <a:pathLst>
              <a:path w="10" h="1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3"/>
                </a:lnTo>
                <a:lnTo>
                  <a:pt x="f2" y="f4"/>
                </a:lnTo>
                <a:close/>
              </a:path>
            </a:pathLst>
          </a:custGeom>
          <a:solidFill>
            <a:srgbClr val="ED7D31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725" y="11166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960433"/>
            <a:ext cx="12192000" cy="53410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706" y="6437004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i="0" kern="1200" cap="all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fld id="{3EA42225-7E4A-4B90-A3D6-BD6C6D7A28C1}" type="datetime1">
              <a:rPr lang="fr-FR" smtClean="0"/>
              <a:pPr/>
              <a:t>26/04/2019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437004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kern="1200" cap="all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PERRIN GOULVEN &amp; STANISIERE ALEXANDRE &amp; MAGONI BAPTISTE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6C31C-F820-4688-8974-2AF19D37B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458" y="964769"/>
            <a:ext cx="5525305" cy="2469237"/>
          </a:xfrm>
        </p:spPr>
        <p:txBody>
          <a:bodyPr>
            <a:normAutofit/>
          </a:bodyPr>
          <a:lstStyle/>
          <a:p>
            <a:r>
              <a:rPr lang="fr-FR" sz="4200" dirty="0"/>
              <a:t>SFL6 : Serre automatique, système de régulation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E20A25-4BB8-4CDD-ABFE-2DB85E8F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A31B96-B869-41BD-B355-778F5A45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B8256D-5A8E-47F0-A6E3-07D589751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BCB82-0C39-4276-9A5C-9AA3EE83A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1896" y="1116345"/>
            <a:ext cx="870229" cy="1850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717F60-0176-40AE-9A96-B471CE407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3360" y="1113641"/>
            <a:ext cx="1745287" cy="1851854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990E56-73DC-4AAC-89E4-4F96411E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49" y="1194733"/>
            <a:ext cx="1493907" cy="1688031"/>
          </a:xfrm>
          <a:prstGeom prst="rect">
            <a:avLst/>
          </a:prstGeom>
        </p:spPr>
      </p:pic>
      <p:sp>
        <p:nvSpPr>
          <p:cNvPr id="20" name="Rectangle 17">
            <a:extLst>
              <a:ext uri="{FF2B5EF4-FFF2-40B4-BE49-F238E27FC236}">
                <a16:creationId xmlns:a16="http://schemas.microsoft.com/office/drawing/2014/main" id="{03EB12F2-0872-4A2C-B2DF-BAAB91DA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6597" y="3130663"/>
            <a:ext cx="2792050" cy="1851854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14C893-E6D0-4704-8047-9B51BB5AC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202" y="3213100"/>
            <a:ext cx="1686685" cy="1686685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E6DC826-83B3-4C4D-B8F1-42D2C118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PERRIN GOULVEN &amp; STANISIERE ALEXANDRE &amp; MAGONI BAPTISTE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CEF6282-8F7E-4285-8856-D6638196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A627-5689-4F7D-8237-5A7AD7B36D47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F2FD64-BFF8-49C1-89F0-BDE7B002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C7F71-2C9A-49E6-A010-A5F35470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9835D-650A-4E6C-92ED-EF4BF466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projet de façon générale</a:t>
            </a:r>
          </a:p>
          <a:p>
            <a:r>
              <a:rPr lang="fr-FR" dirty="0"/>
              <a:t>Schéma de câblage</a:t>
            </a:r>
          </a:p>
          <a:p>
            <a:r>
              <a:rPr lang="fr-FR" dirty="0"/>
              <a:t>Test fonctionnel</a:t>
            </a:r>
          </a:p>
          <a:p>
            <a:r>
              <a:rPr lang="fr-FR" dirty="0"/>
              <a:t>Cahier de recette</a:t>
            </a:r>
          </a:p>
          <a:p>
            <a:r>
              <a:rPr lang="fr-FR" dirty="0"/>
              <a:t>Diagramme de Gantt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2675C-3F4C-4D78-91FA-047AA324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D5E954-5E86-439A-B893-E4CD6539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PERRIN GOULVEN &amp; STANISIERE ALEXANDRE &amp; MAGONI BAPTISTE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61811-7404-41D3-8E46-0CB04E8E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C80C7-9106-4707-AD77-713AE62B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de façon générale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E0483-A10B-424D-844D-0A1DDB3C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A6082-B517-44AC-A132-C1581355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PERRIN GOULVEN &amp; STANISIERE ALEXANDRE &amp; MAGONI BAPTISTE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752B9-5535-414A-9E33-B93DACC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2C8E62A5-1B7E-45BB-BCB7-7CB7052B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9" y="106836"/>
            <a:ext cx="1098227" cy="10982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C35B671B-84F5-43AE-A1AE-84C03307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0070C0"/>
                </a:solidFill>
              </a:rPr>
              <a:t>Alexandre STANISIERE </a:t>
            </a:r>
            <a:r>
              <a:rPr lang="fr-FR" sz="3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fr-FR" dirty="0">
                <a:solidFill>
                  <a:srgbClr val="00B050"/>
                </a:solidFill>
              </a:rPr>
              <a:t>Goulven PERRIN </a:t>
            </a:r>
            <a:r>
              <a:rPr lang="fr-FR" sz="3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fr-FR" dirty="0">
                <a:solidFill>
                  <a:srgbClr val="FF0000"/>
                </a:solidFill>
              </a:rPr>
              <a:t>Baptiste MAGONI</a:t>
            </a:r>
          </a:p>
          <a:p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B85A34B-2F0C-4475-9FFA-CC42FD58F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" b="98742" l="122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33" y="2705412"/>
            <a:ext cx="1562100" cy="151447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B79B770-A7F9-4B97-947F-B2D62A666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74473" l="8964" r="915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544" y="3263590"/>
            <a:ext cx="1338350" cy="1084676"/>
          </a:xfrm>
          <a:prstGeom prst="rect">
            <a:avLst/>
          </a:prstGeom>
        </p:spPr>
      </p:pic>
      <p:pic>
        <p:nvPicPr>
          <p:cNvPr id="41" name="Picture 2" descr="Aerosol Spray Paint Icon aerosol spray paint icon â cliparts vectoriels et plus d'images de bombe aÃ©rosol libre de droits">
            <a:extLst>
              <a:ext uri="{FF2B5EF4-FFF2-40B4-BE49-F238E27FC236}">
                <a16:creationId xmlns:a16="http://schemas.microsoft.com/office/drawing/2014/main" id="{01661073-8D59-4620-93A5-03C3EB55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938" b="89453" l="18652" r="92383">
                        <a14:foregroundMark x1="46289" y1="58984" x2="46289" y2="64551"/>
                        <a14:foregroundMark x1="48145" y1="61719" x2="48145" y2="61719"/>
                        <a14:foregroundMark x1="57422" y1="40527" x2="57422" y2="40527"/>
                        <a14:foregroundMark x1="70313" y1="55273" x2="70313" y2="55273"/>
                        <a14:foregroundMark x1="59277" y1="55273" x2="59277" y2="55273"/>
                        <a14:foregroundMark x1="68457" y1="34082" x2="68457" y2="34082"/>
                        <a14:foregroundMark x1="39844" y1="34082" x2="39844" y2="3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87" y="2674297"/>
            <a:ext cx="788352" cy="7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Ã©sultat de recherche d'images pour &quot;volet roulant icon&quot;">
            <a:extLst>
              <a:ext uri="{FF2B5EF4-FFF2-40B4-BE49-F238E27FC236}">
                <a16:creationId xmlns:a16="http://schemas.microsoft.com/office/drawing/2014/main" id="{EF8F2E41-4E4A-4901-A96A-49DEEA65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77" y="3954061"/>
            <a:ext cx="25146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1026A70-89BE-484E-B1BF-9E1DA5336015}"/>
              </a:ext>
            </a:extLst>
          </p:cNvPr>
          <p:cNvCxnSpPr>
            <a:cxnSpLocks/>
          </p:cNvCxnSpPr>
          <p:nvPr/>
        </p:nvCxnSpPr>
        <p:spPr>
          <a:xfrm flipV="1">
            <a:off x="6705602" y="3890757"/>
            <a:ext cx="643744" cy="36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C066199-2987-4CE5-8D0D-44F266D9C121}"/>
              </a:ext>
            </a:extLst>
          </p:cNvPr>
          <p:cNvCxnSpPr/>
          <p:nvPr/>
        </p:nvCxnSpPr>
        <p:spPr>
          <a:xfrm>
            <a:off x="6386774" y="3263590"/>
            <a:ext cx="962572" cy="36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C1F67A7-3672-44C7-9D92-BF758EB5E302}"/>
              </a:ext>
            </a:extLst>
          </p:cNvPr>
          <p:cNvCxnSpPr/>
          <p:nvPr/>
        </p:nvCxnSpPr>
        <p:spPr>
          <a:xfrm flipH="1">
            <a:off x="8671070" y="3633372"/>
            <a:ext cx="960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7660670-3802-45E8-844C-4A0513705F06}"/>
              </a:ext>
            </a:extLst>
          </p:cNvPr>
          <p:cNvSpPr/>
          <p:nvPr/>
        </p:nvSpPr>
        <p:spPr>
          <a:xfrm>
            <a:off x="5643193" y="3322366"/>
            <a:ext cx="962572" cy="20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Brumisateur</a:t>
            </a:r>
            <a:endParaRPr lang="es-E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FB033C-BBF5-4ED3-A761-02E8B4185F99}"/>
              </a:ext>
            </a:extLst>
          </p:cNvPr>
          <p:cNvSpPr/>
          <p:nvPr/>
        </p:nvSpPr>
        <p:spPr>
          <a:xfrm>
            <a:off x="4775177" y="5059241"/>
            <a:ext cx="2514600" cy="20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Volet roulant</a:t>
            </a:r>
            <a:endParaRPr lang="es-E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A3390-743C-4617-AFCD-3E31B4217B36}"/>
              </a:ext>
            </a:extLst>
          </p:cNvPr>
          <p:cNvSpPr/>
          <p:nvPr/>
        </p:nvSpPr>
        <p:spPr>
          <a:xfrm>
            <a:off x="9631544" y="4017751"/>
            <a:ext cx="1338350" cy="20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Plateau Chauffant</a:t>
            </a:r>
            <a:endParaRPr lang="es-ES" sz="1000" dirty="0"/>
          </a:p>
        </p:txBody>
      </p:sp>
      <p:pic>
        <p:nvPicPr>
          <p:cNvPr id="51" name="Picture 2" descr="Serveur de base de donnÃ©e mysql">
            <a:extLst>
              <a:ext uri="{FF2B5EF4-FFF2-40B4-BE49-F238E27FC236}">
                <a16:creationId xmlns:a16="http://schemas.microsoft.com/office/drawing/2014/main" id="{09C7F55B-E5D9-4C66-B0BF-61D8261E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13" b="89844" l="6641" r="89844">
                        <a14:foregroundMark x1="32031" y1="9766" x2="32031" y2="9766"/>
                        <a14:foregroundMark x1="53906" y1="7813" x2="53906" y2="7813"/>
                        <a14:foregroundMark x1="42578" y1="89063" x2="42578" y2="89063"/>
                        <a14:foregroundMark x1="6641" y1="77734" x2="6641" y2="77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5" y="2285874"/>
            <a:ext cx="1036492" cy="103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Espace réservé du contenu 7">
            <a:extLst>
              <a:ext uri="{FF2B5EF4-FFF2-40B4-BE49-F238E27FC236}">
                <a16:creationId xmlns:a16="http://schemas.microsoft.com/office/drawing/2014/main" id="{1A603AE8-01C9-474A-B11F-FB5FD8EFBA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7171" y="2846414"/>
            <a:ext cx="1801818" cy="100372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87A82C6B-27FA-4728-96F8-D0FE6DD5F360}"/>
              </a:ext>
            </a:extLst>
          </p:cNvPr>
          <p:cNvCxnSpPr>
            <a:cxnSpLocks/>
          </p:cNvCxnSpPr>
          <p:nvPr/>
        </p:nvCxnSpPr>
        <p:spPr>
          <a:xfrm>
            <a:off x="1314815" y="2987644"/>
            <a:ext cx="679904" cy="18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Grid world">
            <a:extLst>
              <a:ext uri="{FF2B5EF4-FFF2-40B4-BE49-F238E27FC236}">
                <a16:creationId xmlns:a16="http://schemas.microsoft.com/office/drawing/2014/main" id="{89BF2F89-CCEC-4D9C-ACE2-BCA1D57B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" y="4260171"/>
            <a:ext cx="721220" cy="72122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RÃ©sultat de recherche d'images pour &quot;Android&quot;">
            <a:extLst>
              <a:ext uri="{FF2B5EF4-FFF2-40B4-BE49-F238E27FC236}">
                <a16:creationId xmlns:a16="http://schemas.microsoft.com/office/drawing/2014/main" id="{EA3522DF-B1E2-42CE-8CCE-0269CC7B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1273" y1="27869" x2="51273" y2="27869"/>
                        <a14:foregroundMark x1="34545" y1="48634" x2="34545" y2="48634"/>
                        <a14:foregroundMark x1="66182" y1="45902" x2="66182" y2="45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9" y="4075375"/>
            <a:ext cx="1215845" cy="80909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94120E7-A61F-4B97-8A70-99B8D031D8C1}"/>
              </a:ext>
            </a:extLst>
          </p:cNvPr>
          <p:cNvCxnSpPr>
            <a:cxnSpLocks/>
          </p:cNvCxnSpPr>
          <p:nvPr/>
        </p:nvCxnSpPr>
        <p:spPr>
          <a:xfrm>
            <a:off x="1129293" y="3322366"/>
            <a:ext cx="599919" cy="7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4E48A40-7611-444A-9291-94E4B02EC07E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 flipH="1">
            <a:off x="768683" y="3322366"/>
            <a:ext cx="76328" cy="93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ccolade ouvrante 57">
            <a:extLst>
              <a:ext uri="{FF2B5EF4-FFF2-40B4-BE49-F238E27FC236}">
                <a16:creationId xmlns:a16="http://schemas.microsoft.com/office/drawing/2014/main" id="{92CB20E2-6905-4A6A-827A-BBC8D00C3E53}"/>
              </a:ext>
            </a:extLst>
          </p:cNvPr>
          <p:cNvSpPr/>
          <p:nvPr/>
        </p:nvSpPr>
        <p:spPr>
          <a:xfrm>
            <a:off x="4986199" y="2705412"/>
            <a:ext cx="500201" cy="2760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1B12198-B4FB-43ED-B9D0-12489BDC4ECC}"/>
              </a:ext>
            </a:extLst>
          </p:cNvPr>
          <p:cNvCxnSpPr>
            <a:cxnSpLocks/>
          </p:cNvCxnSpPr>
          <p:nvPr/>
        </p:nvCxnSpPr>
        <p:spPr>
          <a:xfrm>
            <a:off x="3818989" y="3633372"/>
            <a:ext cx="1042722" cy="44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D537D6-EF96-4DC0-911E-0DC9675E67EE}"/>
              </a:ext>
            </a:extLst>
          </p:cNvPr>
          <p:cNvSpPr/>
          <p:nvPr/>
        </p:nvSpPr>
        <p:spPr>
          <a:xfrm>
            <a:off x="5377758" y="4172571"/>
            <a:ext cx="1275852" cy="1088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DCE981-842D-4415-AE08-65D2F87D4D3E}"/>
              </a:ext>
            </a:extLst>
          </p:cNvPr>
          <p:cNvSpPr/>
          <p:nvPr/>
        </p:nvSpPr>
        <p:spPr>
          <a:xfrm>
            <a:off x="9677416" y="3154467"/>
            <a:ext cx="1275852" cy="108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1C10E2-3AC6-4D40-9CDD-3E2E4257667C}"/>
              </a:ext>
            </a:extLst>
          </p:cNvPr>
          <p:cNvSpPr/>
          <p:nvPr/>
        </p:nvSpPr>
        <p:spPr>
          <a:xfrm>
            <a:off x="5718822" y="2758592"/>
            <a:ext cx="836518" cy="7883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A44589-900E-45E9-B0A1-973D0B2F4CE6}"/>
              </a:ext>
            </a:extLst>
          </p:cNvPr>
          <p:cNvSpPr/>
          <p:nvPr/>
        </p:nvSpPr>
        <p:spPr>
          <a:xfrm>
            <a:off x="1994719" y="3823420"/>
            <a:ext cx="1824270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Carte Raspberry</a:t>
            </a:r>
            <a:endParaRPr lang="es-ES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8C9A1-D440-4F67-848E-2A6F44B2D89A}"/>
              </a:ext>
            </a:extLst>
          </p:cNvPr>
          <p:cNvSpPr/>
          <p:nvPr/>
        </p:nvSpPr>
        <p:spPr>
          <a:xfrm>
            <a:off x="1147530" y="4880933"/>
            <a:ext cx="1824270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Application Android</a:t>
            </a:r>
            <a:endParaRPr lang="es-ES" sz="1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5C923-66BB-49E1-983A-DAB7DF1DAEE0}"/>
              </a:ext>
            </a:extLst>
          </p:cNvPr>
          <p:cNvSpPr/>
          <p:nvPr/>
        </p:nvSpPr>
        <p:spPr>
          <a:xfrm>
            <a:off x="326765" y="2148396"/>
            <a:ext cx="965598" cy="117397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546ADE-500D-4AA0-9949-FAD9B9D7AD54}"/>
              </a:ext>
            </a:extLst>
          </p:cNvPr>
          <p:cNvSpPr/>
          <p:nvPr/>
        </p:nvSpPr>
        <p:spPr>
          <a:xfrm>
            <a:off x="-105863" y="4994107"/>
            <a:ext cx="1824270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Application Web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273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2285" y="127110"/>
            <a:ext cx="9291215" cy="1049235"/>
          </a:xfrm>
        </p:spPr>
        <p:txBody>
          <a:bodyPr/>
          <a:lstStyle/>
          <a:p>
            <a:r>
              <a:rPr lang="fr-FR" dirty="0"/>
              <a:t>Schéma de câblage</a:t>
            </a:r>
            <a:endParaRPr lang="es-E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PERRIN GOULVEN &amp; STANISIERE ALEXANDRE &amp; MAGONI BAPTISTE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50CEF6D-E6B3-41C4-83CC-DCF896C4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22" y="1385551"/>
            <a:ext cx="3620917" cy="40868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0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06" y="111795"/>
            <a:ext cx="9291215" cy="1049235"/>
          </a:xfrm>
        </p:spPr>
        <p:txBody>
          <a:bodyPr/>
          <a:lstStyle/>
          <a:p>
            <a:r>
              <a:rPr lang="fr-FR" dirty="0"/>
              <a:t>Test Fonctionnel</a:t>
            </a:r>
            <a:endParaRPr lang="es-E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PERRIN GOULVEN &amp; STANISIERE ALEXANDRE &amp; MAGONI BAPTISTE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810051-1E94-48F7-9438-6CA83204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17" y="996518"/>
            <a:ext cx="7672211" cy="48649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8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  <a:endParaRPr lang="es-E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PERRIN GOULVEN &amp; STANISIERE ALEXANDRE &amp; MAGONI BAPTISTE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8BCAA4-7E0C-46C8-ADCE-AC576ECA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" y="2050625"/>
            <a:ext cx="11372363" cy="27567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6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45CB8-E713-4F64-A1E3-7A2595DA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61-AF96-4EE5-BB07-4B5984B13690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707DE-C7E1-43A4-B8B8-6901B64F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PERRIN GOULVEN &amp; STANISIERE ALEXANDRE &amp; MAGONI BAPTISTE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4AB45-1937-40CE-A0EC-88E3106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2" descr="RÃ©sultat de recherche d'images pour &quot;Conclusion&quot;">
            <a:extLst>
              <a:ext uri="{FF2B5EF4-FFF2-40B4-BE49-F238E27FC236}">
                <a16:creationId xmlns:a16="http://schemas.microsoft.com/office/drawing/2014/main" id="{BE932A7A-EE84-4A45-8F9F-BE96A7D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89" b="95039" l="1613" r="97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7362">
            <a:off x="3055276" y="1352375"/>
            <a:ext cx="558427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1388</TotalTime>
  <Words>130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Rockwell</vt:lpstr>
      <vt:lpstr>Galerie</vt:lpstr>
      <vt:lpstr>SFL6 : Serre automatique, système de régulation</vt:lpstr>
      <vt:lpstr>Sommaire</vt:lpstr>
      <vt:lpstr>Présentation du projet de façon générale</vt:lpstr>
      <vt:lpstr>Schéma de câblage</vt:lpstr>
      <vt:lpstr>Test Fonctionnel</vt:lpstr>
      <vt:lpstr>Diagramme de Gantt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SFL6 : Serre automatique, système de régulation</dc:title>
  <dc:creator>STANISIERE Alexandre</dc:creator>
  <cp:lastModifiedBy>Alexandre stanisiere</cp:lastModifiedBy>
  <cp:revision>90</cp:revision>
  <dcterms:created xsi:type="dcterms:W3CDTF">2019-01-11T08:41:35Z</dcterms:created>
  <dcterms:modified xsi:type="dcterms:W3CDTF">2019-04-26T13:10:34Z</dcterms:modified>
</cp:coreProperties>
</file>