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84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5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5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5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7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79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0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94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9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7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2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4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C6FEE-9951-49FC-94BA-5456F732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Sucver</a:t>
            </a:r>
            <a:r>
              <a:rPr lang="fr-FR" dirty="0"/>
              <a:t> de ni </a:t>
            </a:r>
            <a:r>
              <a:rPr lang="fr-FR"/>
              <a:t>terfd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923069-B942-4E66-B69E-823E2A2D3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74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4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Organique</vt:lpstr>
      <vt:lpstr>Sucver de ni terfd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CHEVALLIER Valentin</dc:creator>
  <cp:lastModifiedBy>CHEVALLIER Valentin</cp:lastModifiedBy>
  <cp:revision>2</cp:revision>
  <dcterms:created xsi:type="dcterms:W3CDTF">2019-01-11T08:23:38Z</dcterms:created>
  <dcterms:modified xsi:type="dcterms:W3CDTF">2019-01-11T10:43:40Z</dcterms:modified>
</cp:coreProperties>
</file>