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7" r:id="rId12"/>
    <p:sldId id="268" r:id="rId13"/>
    <p:sldId id="271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366E-9195-46B4-B58D-705CDFB21A9B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55AA-5AEB-4D1C-A88B-246D297A8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6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DF7F9E-6E00-4113-AC73-E5BFAE78A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6B9-93CF-42CA-B465-555B0EC1143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90-CA85-4AA1-851F-4E2730D6406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AA27-76AE-4C27-81EA-FDCF515A252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32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FA2-746B-4C8A-9CD2-2B606132B94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6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8488-A4A1-4340-883F-12C74A2607E5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7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2198-F6B0-44A5-ACC5-433F36B62B4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C52C-1632-4E92-AF28-1395657B955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4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721-1386-499D-9B55-B471B1C7294E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4204-FC47-43D3-B2BF-9AB8F6BB803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C589-0300-45F0-BAEA-561B4F501A5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6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C66F-8B97-462D-98F3-8892F3D7966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9876-AD5C-42A7-9299-1DFE93E72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C755-2BF6-404D-ACD3-8F04E5D3818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B8-02F7-40F0-8860-1C8AC98BA40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8EB-7BCA-4EAB-ADB3-F7144A20F2C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2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75D-5AD9-4DBD-9280-4E4EDD19861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F6AA27-76AE-4C27-81EA-FDCF515A252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3E8C-03DF-4AF9-803A-668D49B2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Projet SFL5 : </a:t>
            </a:r>
            <a:b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28EF4-B136-42B2-B3F4-186D9B8D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SN-IR : Lucas MINAUD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173C-D5FD-408C-A2FE-903C7860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E7467-4B01-4958-94E2-B998A8F9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97" y="4944870"/>
            <a:ext cx="3693258" cy="1189229"/>
          </a:xfrm>
          <a:prstGeom prst="rect">
            <a:avLst/>
          </a:prstGeom>
        </p:spPr>
      </p:pic>
      <p:pic>
        <p:nvPicPr>
          <p:cNvPr id="6" name="Image 5" descr="Une image contenant ciel&#10;&#10;Description générée automatiquement">
            <a:extLst>
              <a:ext uri="{FF2B5EF4-FFF2-40B4-BE49-F238E27FC236}">
                <a16:creationId xmlns:a16="http://schemas.microsoft.com/office/drawing/2014/main" id="{30BE1401-82BE-4C9A-9C79-9ACCC39E3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29" b="96386" l="9913" r="94752">
                        <a14:foregroundMark x1="60058" y1="9337" x2="61224" y2="7530"/>
                        <a14:foregroundMark x1="47813" y1="18675" x2="45697" y2="20227"/>
                        <a14:foregroundMark x1="28280" y1="43373" x2="29155" y2="42470"/>
                        <a14:foregroundMark x1="31487" y1="75904" x2="22449" y2="80723"/>
                        <a14:foregroundMark x1="22449" y1="80723" x2="26239" y2="89759"/>
                        <a14:foregroundMark x1="26239" y1="89759" x2="32653" y2="82229"/>
                        <a14:foregroundMark x1="32653" y1="82229" x2="32653" y2="81928"/>
                        <a14:foregroundMark x1="28571" y1="93072" x2="25073" y2="93072"/>
                        <a14:foregroundMark x1="23032" y1="92470" x2="35569" y2="96386"/>
                        <a14:foregroundMark x1="35569" y1="96386" x2="37609" y2="93072"/>
                        <a14:foregroundMark x1="90120" y1="39384" x2="90130" y2="39547"/>
                        <a14:foregroundMark x1="90087" y1="38855" x2="90072" y2="38622"/>
                        <a14:foregroundMark x1="93952" y1="50855" x2="94009" y2="51505"/>
                        <a14:foregroundMark x1="93588" y1="46717" x2="93642" y2="47328"/>
                        <a14:foregroundMark x1="93644" y1="55755" x2="92420" y2="61446"/>
                        <a14:foregroundMark x1="94082" y1="53719" x2="93975" y2="54217"/>
                        <a14:foregroundMark x1="41983" y1="24398" x2="43732" y2="22590"/>
                        <a14:foregroundMark x1="93294" y1="48494" x2="93294" y2="48494"/>
                        <a14:foregroundMark x1="93878" y1="48795" x2="91837" y2="48193"/>
                        <a14:foregroundMark x1="87865" y1="40661" x2="88047" y2="39157"/>
                        <a14:foregroundMark x1="87876" y1="40572" x2="87793" y2="41261"/>
                        <a14:foregroundMark x1="93003" y1="46687" x2="94752" y2="46687"/>
                        <a14:foregroundMark x1="92420" y1="46687" x2="93586" y2="46386"/>
                        <a14:foregroundMark x1="87172" y1="41566" x2="86880" y2="44880"/>
                        <a14:backgroundMark x1="34402" y1="29819" x2="42870" y2="22238"/>
                        <a14:backgroundMark x1="42566" y1="21687" x2="43487" y2="20735"/>
                        <a14:backgroundMark x1="43273" y1="21258" x2="42566" y2="21988"/>
                        <a14:backgroundMark x1="44710" y1="20210" x2="46064" y2="19277"/>
                        <a14:backgroundMark x1="31778" y1="45482" x2="31778" y2="44880"/>
                        <a14:backgroundMark x1="32070" y1="55723" x2="31487" y2="51807"/>
                        <a14:backgroundMark x1="88047" y1="50000" x2="90769" y2="49784"/>
                        <a14:backgroundMark x1="92002" y1="51726" x2="92420" y2="51807"/>
                        <a14:backgroundMark x1="87755" y1="50904" x2="91389" y2="51608"/>
                        <a14:backgroundMark x1="89919" y1="51202" x2="87464" y2="50904"/>
                        <a14:backgroundMark x1="92420" y1="51506" x2="90007" y2="51213"/>
                        <a14:backgroundMark x1="92816" y1="50062" x2="92711" y2="50602"/>
                        <a14:backgroundMark x1="90975" y1="49398" x2="87464" y2="49398"/>
                        <a14:backgroundMark x1="87172" y1="49699" x2="87172" y2="53012"/>
                        <a14:backgroundMark x1="88047" y1="45482" x2="88047" y2="45482"/>
                        <a14:backgroundMark x1="88338" y1="41676" x2="88338" y2="41265"/>
                        <a14:backgroundMark x1="88338" y1="45482" x2="88338" y2="45016"/>
                        <a14:backgroundMark x1="88338" y1="41265" x2="88667" y2="41707"/>
                        <a14:backgroundMark x1="90553" y1="45223" x2="90671" y2="45482"/>
                        <a14:backgroundMark x1="88338" y1="40361" x2="88964" y2="41734"/>
                        <a14:backgroundMark x1="91837" y1="45783" x2="92420" y2="45783"/>
                        <a14:backgroundMark x1="91899" y1="44436" x2="92955" y2="45683"/>
                        <a14:backgroundMark x1="88338" y1="45181" x2="91254" y2="45482"/>
                        <a14:backgroundMark x1="89213" y1="44880" x2="88921" y2="42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761" y="543"/>
            <a:ext cx="3232391" cy="31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F766-7D16-4593-9DE5-132A0412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A0EE6-ABBD-4246-97FB-070E1FE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D26C-4CF8-442E-8529-E662780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854F-D082-426F-BA5C-A7C7E5C2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capteurs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8CDA9-CBD8-404B-A7CC-62981935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75100-BFBB-44F7-8114-55B47FDA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10DBE-A115-487C-AB0B-E3EDE12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Capteur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24C73-FE5B-41D2-9A16-60D20D89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B14A1-F02B-4D92-9FFA-7D51A46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B808C-D0CE-4689-8341-C632E6C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Symfony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557DD-6B47-45B9-84B3-330D8E2B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058FB-602D-4B99-9AAF-680E3DD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EE69-A26E-4C2C-9FCF-73592E0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BEFFB-5B02-4486-976A-AD7038A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FD606-AFF1-4603-8261-AFDD1BC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1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8222E-6BA2-4C4C-B74B-B72BAD9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F5CAD-031E-4686-B0CF-C6283101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BDAE1-EC5A-47D3-98FB-F066747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FAC0-CE43-4F52-B4B3-F687159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F635-68EE-48CA-A83A-92E85223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75" y="2241721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Mes taches au sein du projet</a:t>
            </a:r>
          </a:p>
          <a:p>
            <a:r>
              <a:rPr lang="fr-FR" dirty="0"/>
              <a:t>Matériel et logiciel </a:t>
            </a:r>
          </a:p>
          <a:p>
            <a:r>
              <a:rPr lang="fr-FR" dirty="0"/>
              <a:t>Diagramme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d’exigence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cas d’utilisation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séquence</a:t>
            </a:r>
          </a:p>
          <a:p>
            <a:r>
              <a:rPr lang="fr-FR" dirty="0"/>
              <a:t>Avancement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Choix des capteurs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Codage des Capteur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Symfony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AF5F3-65E5-47D6-B599-470829D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1848F-8BA9-45CC-BC50-78E5C8A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58" y="1624505"/>
            <a:ext cx="6185967" cy="4407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4ABDE7-29AC-442E-8902-02CAE87A8397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99E87-3F0A-4F28-A28E-7D15D2FF102C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70D0B-C133-4FE9-99D8-3674B39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C4A4E-6EFF-4E5D-B20B-D4DBA0E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AF216-8F01-489F-BD2B-F5935BA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9C2B4-169E-46EF-B691-FD8B1E8D4228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590AB-94AB-4BDA-8DF2-1CB86CCACA8A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FE71B-3257-424B-B407-0446A80952EC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80A7E-3A47-47F1-A5A5-B005B92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taches au sein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007F4-F58D-43D2-A6F2-90AC5F9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072A4-E5BB-4D0E-84E8-6D20A26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B7836-1DD7-4122-9F2A-8555DD0FDDE2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FAB7B-AC74-4789-B98C-108FC8826D91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EDC72-7A73-4071-A0C5-1D189608B5AD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DF709-6DA6-4DF9-8719-27875DA46FDC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07B7-A2C6-4DAE-A0A6-569E0F0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et logiciel</a:t>
            </a:r>
            <a:br>
              <a:rPr lang="fr-FR" dirty="0"/>
            </a:br>
            <a:endParaRPr lang="fr-FR" dirty="0"/>
          </a:p>
        </p:txBody>
      </p:sp>
      <p:pic>
        <p:nvPicPr>
          <p:cNvPr id="13" name="Espace réservé du contenu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804DE37-66BD-4F54-B35C-8C6212E2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828256" y="2603500"/>
            <a:ext cx="3416300" cy="34163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CB92B-56DF-4421-B6DF-1D4C610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0101E-CD44-4C62-AFCE-8012628D3C33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5F3F3-BB33-4E3F-A5C0-F6A251BCD7C3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7E30-0D37-4EB0-8109-C0D90E0A67B2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D0F20-0BD8-4647-BF45-3441CBDBEB19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7F06-3336-42FB-A698-E1704E4E6BBF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14B1A4F-623B-46AE-A4ED-AB918C3E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83" y="1218067"/>
            <a:ext cx="2508663" cy="20875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E2FAA5-90A1-4C6A-8455-08BE30EFD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" t="4233" r="4562" b="4576"/>
          <a:stretch/>
        </p:blipFill>
        <p:spPr>
          <a:xfrm>
            <a:off x="9901688" y="2188033"/>
            <a:ext cx="1308100" cy="1117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B7D19D3-C014-4961-A344-3EA5BB34F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6" y="1295411"/>
            <a:ext cx="4519490" cy="1968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70EBEB2-0AD2-489B-A0EB-2415B60CDF3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8" t="11328" r="30470" b="12686"/>
          <a:stretch/>
        </p:blipFill>
        <p:spPr bwMode="auto">
          <a:xfrm>
            <a:off x="1022985" y="3627155"/>
            <a:ext cx="1120140" cy="111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2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495B-5204-4CAA-BA0C-2DE6736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EE62A-6086-4AE4-9EDC-5B273C57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B262E-E09D-47F0-A0DE-478B0D7B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002D-B2C0-43CA-BC05-AFC9815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D4C03-3D8E-433C-A22F-60A3AC7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30DEF-52CD-455F-AC4C-FCA2707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A4ED2-0288-433B-A5E9-594ED0B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7A2248-3608-47D6-8C1B-D70E58C6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02" y="1380930"/>
            <a:ext cx="8561592" cy="52458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F78C88-9803-4E61-854F-F797E90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313F7-E990-4F06-941B-54F22BE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C47DC-8048-44A2-8FA5-70EBFB58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1B41E-A42F-4F19-909F-531D20D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323</TotalTime>
  <Words>92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Lucida Sans</vt:lpstr>
      <vt:lpstr>Wingdings</vt:lpstr>
      <vt:lpstr>Wingdings 3</vt:lpstr>
      <vt:lpstr>Salle d’ions</vt:lpstr>
      <vt:lpstr>Projet SFL5 :  Serre Automatique : système d’acquisition </vt:lpstr>
      <vt:lpstr>Sommaire</vt:lpstr>
      <vt:lpstr>Présentation du projet</vt:lpstr>
      <vt:lpstr>Mes taches au sein du projet</vt:lpstr>
      <vt:lpstr>Matériel et logiciel </vt:lpstr>
      <vt:lpstr>Diagramme</vt:lpstr>
      <vt:lpstr>Diagramme D’exigence</vt:lpstr>
      <vt:lpstr>Diagramme de cas d’utilisation  </vt:lpstr>
      <vt:lpstr>Diagramme de classe </vt:lpstr>
      <vt:lpstr>Diagramme de séquence </vt:lpstr>
      <vt:lpstr>Choix des capteurs </vt:lpstr>
      <vt:lpstr>Codage des Capteur </vt:lpstr>
      <vt:lpstr>Symfony</vt:lpstr>
      <vt:lpstr>Avancement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</dc:title>
  <dc:creator>MINAUD Lucas</dc:creator>
  <cp:lastModifiedBy>MINAUD Lucas</cp:lastModifiedBy>
  <cp:revision>18</cp:revision>
  <dcterms:created xsi:type="dcterms:W3CDTF">2019-02-01T13:48:45Z</dcterms:created>
  <dcterms:modified xsi:type="dcterms:W3CDTF">2019-06-03T12:23:57Z</dcterms:modified>
</cp:coreProperties>
</file>