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366E-9195-46B4-B58D-705CDFB21A9B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55AA-5AEB-4D1C-A88B-246D297A8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6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F9E-6E00-4113-AC73-E5BFAE78A350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6B9-93CF-42CA-B465-555B0EC11436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90-CA85-4AA1-851F-4E2730D64063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39F4-E9B6-4625-9BB9-AE40B02AD432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4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FA2-746B-4C8A-9CD2-2B606132B94A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8488-A4A1-4340-883F-12C74A2607E5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2198-F6B0-44A5-ACC5-433F36B62B44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C52C-1632-4E92-AF28-1395657B955B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721-1386-499D-9B55-B471B1C7294E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4204-FC47-43D3-B2BF-9AB8F6BB8033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C589-0300-45F0-BAEA-561B4F501A57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C66F-8B97-462D-98F3-8892F3D79662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9876-AD5C-42A7-9299-1DFE93E72350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C755-2BF6-404D-ACD3-8F04E5D38182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B8-02F7-40F0-8860-1C8AC98BA408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8EB-7BCA-4EAB-ADB3-F7144A20F2CD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75D-5AD9-4DBD-9280-4E4EDD19861D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6AA27-76AE-4C27-81EA-FDCF515A2523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9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3E8C-03DF-4AF9-803A-668D49B2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Projet SFL5 : </a:t>
            </a:r>
            <a:b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28EF4-B136-42B2-B3F4-186D9B8D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SN-IR : Lucas MINAUD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E7467-4B01-4958-94E2-B998A8F9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97" y="4944870"/>
            <a:ext cx="3693258" cy="11892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173C-D5FD-408C-A2FE-903C7860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F766-7D16-4593-9DE5-132A0412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A0EE6-ABBD-4246-97FB-070E1FE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D26C-4CF8-442E-8529-E662780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EE69-A26E-4C2C-9FCF-73592E0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BEFFB-5B02-4486-976A-AD7038A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FD606-AFF1-4603-8261-AFDD1BC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854F-D082-426F-BA5C-A7C7E5C2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capteurs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8CDA9-CBD8-404B-A7CC-62981935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75100-BFBB-44F7-8114-55B47FDA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10DBE-A115-487C-AB0B-E3EDE12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Capteur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24C73-FE5B-41D2-9A16-60D20D89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B14A1-F02B-4D92-9FFA-7D51A46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B808C-D0CE-4689-8341-C632E6C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Symfony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557DD-6B47-45B9-84B3-330D8E2B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058FB-602D-4B99-9AAF-680E3DD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8222E-6BA2-4C4C-B74B-B72BAD9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F5CAD-031E-4686-B0CF-C6283101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BDAE1-EC5A-47D3-98FB-F066747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FAC0-CE43-4F52-B4B3-F687159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F635-68EE-48CA-A83A-92E85223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65" y="1515035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Partie General</a:t>
            </a:r>
          </a:p>
          <a:p>
            <a:r>
              <a:rPr lang="fr-FR" dirty="0"/>
              <a:t>Partie Personnel</a:t>
            </a:r>
          </a:p>
          <a:p>
            <a:r>
              <a:rPr lang="fr-FR" dirty="0"/>
              <a:t>Diagramme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d’exigence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cas d’utilisation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séquence</a:t>
            </a:r>
          </a:p>
          <a:p>
            <a:r>
              <a:rPr lang="fr-FR" dirty="0"/>
              <a:t>Avancement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Choix des capteurs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Codage des Capteur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Symfony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1848F-8BA9-45CC-BC50-78E5C8A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94" y="1515035"/>
            <a:ext cx="6185967" cy="44070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AF5F3-65E5-47D6-B599-470829D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70D0B-C133-4FE9-99D8-3674B39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C4A4E-6EFF-4E5D-B20B-D4DBA0E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(mettre photo de la serre)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AF216-8F01-489F-BD2B-F5935BA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80A7E-3A47-47F1-A5A5-B005B92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General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007F4-F58D-43D2-A6F2-90AC5F9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Groupe olivier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072A4-E5BB-4D0E-84E8-6D20A26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07B7-A2C6-4DAE-A0A6-569E0F0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Personnel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DA3AD-0A79-46FC-95CA-ECF83EE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CB92B-56DF-4421-B6DF-1D4C610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495B-5204-4CAA-BA0C-2DE6736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EE62A-6086-4AE4-9EDC-5B273C57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B262E-E09D-47F0-A0DE-478B0D7B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002D-B2C0-43CA-BC05-AFC9815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D4C03-3D8E-433C-A22F-60A3AC7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30DEF-52CD-455F-AC4C-FCA2707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A4ED2-0288-433B-A5E9-594ED0B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7A2248-3608-47D6-8C1B-D70E58C6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02" y="1380930"/>
            <a:ext cx="8561592" cy="52458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F78C88-9803-4E61-854F-F797E90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313F7-E990-4F06-941B-54F22BE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C47DC-8048-44A2-8FA5-70EBFB58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1B41E-A42F-4F19-909F-531D20D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rgbClr val="FFFFFF"/>
      </a:dk1>
      <a:lt1>
        <a:sysClr val="window" lastClr="FFFFFF"/>
      </a:lt1>
      <a:dk2>
        <a:srgbClr val="338A91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87</Words>
  <Application>Microsoft Office PowerPoint</Application>
  <PresentationFormat>Grand écran</PresentationFormat>
  <Paragraphs>46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Lucida Sans</vt:lpstr>
      <vt:lpstr>Wingdings</vt:lpstr>
      <vt:lpstr>Wingdings 3</vt:lpstr>
      <vt:lpstr>Ion</vt:lpstr>
      <vt:lpstr>Projet SFL5 :  Serre Automatique : système d’acquisition </vt:lpstr>
      <vt:lpstr>Sommaire</vt:lpstr>
      <vt:lpstr>Présentation</vt:lpstr>
      <vt:lpstr>Partie General </vt:lpstr>
      <vt:lpstr>Partie Personnel </vt:lpstr>
      <vt:lpstr>Diagramme</vt:lpstr>
      <vt:lpstr>Diagramme D’exigence</vt:lpstr>
      <vt:lpstr>Diagramme de cas d’utilisation  </vt:lpstr>
      <vt:lpstr>Diagramme de classe </vt:lpstr>
      <vt:lpstr>Diagramme de séquence </vt:lpstr>
      <vt:lpstr>Avancement</vt:lpstr>
      <vt:lpstr>Choix des capteurs </vt:lpstr>
      <vt:lpstr>Codage des Capteur </vt:lpstr>
      <vt:lpstr>Symfony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</dc:title>
  <dc:creator>MINAUD Lucas</dc:creator>
  <cp:lastModifiedBy>MINAUD Lucas</cp:lastModifiedBy>
  <cp:revision>9</cp:revision>
  <dcterms:created xsi:type="dcterms:W3CDTF">2019-02-01T13:48:45Z</dcterms:created>
  <dcterms:modified xsi:type="dcterms:W3CDTF">2019-02-05T16:12:54Z</dcterms:modified>
</cp:coreProperties>
</file>