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46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49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3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374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62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35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6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5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5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67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7D62-522D-4342-ABBA-3C73614B6288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AEB50-2969-4AE8-8F50-F364CFCB8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4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C6FEE-9951-49FC-94BA-5456F7329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94" y="3549840"/>
            <a:ext cx="7766936" cy="1646302"/>
          </a:xfrm>
        </p:spPr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Revue de projet R1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923069-B942-4E66-B69E-823E2A2D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594" y="5196142"/>
            <a:ext cx="7766936" cy="1096899"/>
          </a:xfrm>
        </p:spPr>
        <p:txBody>
          <a:bodyPr/>
          <a:lstStyle/>
          <a:p>
            <a:r>
              <a:rPr lang="fr-FR" dirty="0">
                <a:latin typeface="Bernard MT Condensed" panose="02050806060905020404" pitchFamily="18" charset="0"/>
              </a:rPr>
              <a:t>Présentation du projet et rôle dans ce dernier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465D624-0647-4E59-9D3A-A39CB222265C}"/>
              </a:ext>
            </a:extLst>
          </p:cNvPr>
          <p:cNvCxnSpPr/>
          <p:nvPr/>
        </p:nvCxnSpPr>
        <p:spPr>
          <a:xfrm>
            <a:off x="2936470" y="5126182"/>
            <a:ext cx="6319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serre&quot;">
            <a:extLst>
              <a:ext uri="{FF2B5EF4-FFF2-40B4-BE49-F238E27FC236}">
                <a16:creationId xmlns:a16="http://schemas.microsoft.com/office/drawing/2014/main" id="{A510CCBE-CC6A-4612-A336-9875CD23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54" y="652716"/>
            <a:ext cx="5715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4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27075-7332-4351-BB07-40F7E810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ernard MT Condensed" panose="02050806060905020404" pitchFamily="18" charset="0"/>
              </a:rPr>
              <a:t>1:Présentation du projet :</a:t>
            </a:r>
          </a:p>
        </p:txBody>
      </p:sp>
      <p:pic>
        <p:nvPicPr>
          <p:cNvPr id="2050" name="Picture 2" descr="RÃ©sultat de recherche d'images pour &quot;raspberry&quot;">
            <a:extLst>
              <a:ext uri="{FF2B5EF4-FFF2-40B4-BE49-F238E27FC236}">
                <a16:creationId xmlns:a16="http://schemas.microsoft.com/office/drawing/2014/main" id="{E2297138-66AC-4D41-9C08-B0BD6053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99855"/>
            <a:ext cx="1685635" cy="16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serre&quot;">
            <a:extLst>
              <a:ext uri="{FF2B5EF4-FFF2-40B4-BE49-F238E27FC236}">
                <a16:creationId xmlns:a16="http://schemas.microsoft.com/office/drawing/2014/main" id="{89258C66-DA41-4B31-A7B9-26F97DF1A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20" y="2058817"/>
            <a:ext cx="4487862" cy="286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capteur temperature&quot;">
            <a:extLst>
              <a:ext uri="{FF2B5EF4-FFF2-40B4-BE49-F238E27FC236}">
                <a16:creationId xmlns:a16="http://schemas.microsoft.com/office/drawing/2014/main" id="{B4E3B6F6-1ED1-49BB-8C9E-265BC6D7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656" y="1784639"/>
            <a:ext cx="1056409" cy="7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capteur hygromÃ©trie&quot;">
            <a:extLst>
              <a:ext uri="{FF2B5EF4-FFF2-40B4-BE49-F238E27FC236}">
                <a16:creationId xmlns:a16="http://schemas.microsoft.com/office/drawing/2014/main" id="{63D1812C-21D0-4D96-A122-CA6CF20A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5" y="3856181"/>
            <a:ext cx="934027" cy="129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Ã©sultat de recherche d'images pour &quot;capteur lumiere&quot;">
            <a:extLst>
              <a:ext uri="{FF2B5EF4-FFF2-40B4-BE49-F238E27FC236}">
                <a16:creationId xmlns:a16="http://schemas.microsoft.com/office/drawing/2014/main" id="{BB7DDD3F-17A0-4DB4-9549-C95DD88A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234" y="3766949"/>
            <a:ext cx="1194570" cy="95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08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18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Trebuchet MS</vt:lpstr>
      <vt:lpstr>Wingdings 3</vt:lpstr>
      <vt:lpstr>Facette</vt:lpstr>
      <vt:lpstr>Revue de projet R1</vt:lpstr>
      <vt:lpstr>1:Présentation du projet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CHEVALLIER Valentin</dc:creator>
  <cp:lastModifiedBy>CHEVALLIER Valentin</cp:lastModifiedBy>
  <cp:revision>6</cp:revision>
  <dcterms:created xsi:type="dcterms:W3CDTF">2019-01-11T08:23:38Z</dcterms:created>
  <dcterms:modified xsi:type="dcterms:W3CDTF">2019-01-11T14:19:58Z</dcterms:modified>
</cp:coreProperties>
</file>