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6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6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7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4547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57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0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88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54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2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4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5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4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2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9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2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95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01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93E8C-03DF-4AF9-803A-668D49B20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dirty="0">
                <a:latin typeface="Lucida Sans" panose="020B06020305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Projet SFL5 : </a:t>
            </a:r>
            <a:br>
              <a:rPr lang="fr-FR" sz="6000" dirty="0">
                <a:latin typeface="Lucida Sans" panose="020B06020305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</a:br>
            <a:r>
              <a:rPr lang="fr-FR" sz="6000" dirty="0">
                <a:latin typeface="Lucida Sans" panose="020B06020305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Serre Automatique : système d’acquisition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828EF4-B136-42B2-B3F4-186D9B8D6A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BTS SN-IR : Lucas MINAUD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0E7467-4B01-4958-94E2-B998A8F9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897" y="4944870"/>
            <a:ext cx="3693258" cy="118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9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6FAC0-CE43-4F52-B4B3-F687159F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9AF635-68EE-48CA-A83A-92E85223C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  <a:p>
            <a:r>
              <a:rPr lang="fr-FR" dirty="0"/>
              <a:t>Partie General</a:t>
            </a:r>
          </a:p>
          <a:p>
            <a:r>
              <a:rPr lang="fr-FR" dirty="0"/>
              <a:t>Partie Personnel</a:t>
            </a:r>
          </a:p>
          <a:p>
            <a:r>
              <a:rPr lang="fr-FR" dirty="0"/>
              <a:t>Les Capteurs</a:t>
            </a:r>
          </a:p>
          <a:p>
            <a:r>
              <a:rPr lang="fr-FR" dirty="0"/>
              <a:t>Avancement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2424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70D0B-C133-4FE9-99D8-3674B390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8C4A4E-6EFF-4E5D-B20B-D4DBA0E2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(mettre photo de la serre)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84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80A7E-3A47-47F1-A5A5-B005B92D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007F4-F58D-43D2-A6F2-90AC5F95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Groupe olivier</a:t>
            </a:r>
          </a:p>
        </p:txBody>
      </p:sp>
    </p:spTree>
    <p:extLst>
      <p:ext uri="{BB962C8B-B14F-4D97-AF65-F5344CB8AC3E}">
        <p14:creationId xmlns:p14="http://schemas.microsoft.com/office/powerpoint/2010/main" val="40717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E07B7-A2C6-4DAE-A0A6-569E0F04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ADA3AD-0A79-46FC-95CA-ECF83EED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920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4">
      <a:dk1>
        <a:srgbClr val="FFFFFF"/>
      </a:dk1>
      <a:lt1>
        <a:sysClr val="window" lastClr="FFFFFF"/>
      </a:lt1>
      <a:dk2>
        <a:srgbClr val="338A91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</TotalTime>
  <Words>28</Words>
  <Application>Microsoft Office PowerPoint</Application>
  <PresentationFormat>Grand écran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Lucida Sans</vt:lpstr>
      <vt:lpstr>Wingdings 3</vt:lpstr>
      <vt:lpstr>Ion</vt:lpstr>
      <vt:lpstr>Projet SFL5 :  Serre Automatique : système d’acquisition </vt:lpstr>
      <vt:lpstr>Sommaire</vt:lpstr>
      <vt:lpstr>Présentation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SFLT5 :  Serre Automatique : système d’acquisition</dc:title>
  <dc:creator>MINAUD Lucas</dc:creator>
  <cp:lastModifiedBy>MINAUD Lucas</cp:lastModifiedBy>
  <cp:revision>6</cp:revision>
  <dcterms:created xsi:type="dcterms:W3CDTF">2019-02-01T13:48:45Z</dcterms:created>
  <dcterms:modified xsi:type="dcterms:W3CDTF">2019-02-01T15:59:38Z</dcterms:modified>
</cp:coreProperties>
</file>