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29ADE-1B72-4011-8A72-0C843612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544" y="1432223"/>
            <a:ext cx="10332720" cy="3035808"/>
          </a:xfrm>
        </p:spPr>
        <p:txBody>
          <a:bodyPr/>
          <a:lstStyle/>
          <a:p>
            <a:r>
              <a:rPr lang="fr-FR" sz="6000" dirty="0"/>
              <a:t>Projet SFLT5 : </a:t>
            </a:r>
            <a:br>
              <a:rPr lang="fr-FR" sz="6000" dirty="0"/>
            </a:br>
            <a:r>
              <a:rPr lang="fr-FR" sz="6000" dirty="0"/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2AFF38-ADBA-478F-8FB7-E6156EBE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504" y="4355929"/>
            <a:ext cx="7891272" cy="1069848"/>
          </a:xfrm>
        </p:spPr>
        <p:txBody>
          <a:bodyPr/>
          <a:lstStyle/>
          <a:p>
            <a:pPr algn="r"/>
            <a:r>
              <a:rPr lang="fr-FR" dirty="0"/>
              <a:t>BTS SN-IR : Lucas MINAUD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2952C-E8AD-468C-944B-EDD56D33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2" y="5218771"/>
            <a:ext cx="4229385" cy="136186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6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118BFEF-C8B6-4073-A19F-DE6A62AA1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-100341" y="-2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353797-E812-4D82-B354-D9E48716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Présentation Projet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Graphique 13" descr="Plante">
            <a:extLst>
              <a:ext uri="{FF2B5EF4-FFF2-40B4-BE49-F238E27FC236}">
                <a16:creationId xmlns:a16="http://schemas.microsoft.com/office/drawing/2014/main" id="{C25BAF99-5EA6-4742-841A-6BC9141C8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384" y="5315281"/>
            <a:ext cx="914400" cy="914400"/>
          </a:xfrm>
          <a:prstGeom prst="rect">
            <a:avLst/>
          </a:prstGeom>
        </p:spPr>
      </p:pic>
      <p:pic>
        <p:nvPicPr>
          <p:cNvPr id="20" name="Graphique 19" descr="Feuille">
            <a:extLst>
              <a:ext uri="{FF2B5EF4-FFF2-40B4-BE49-F238E27FC236}">
                <a16:creationId xmlns:a16="http://schemas.microsoft.com/office/drawing/2014/main" id="{0EBF6170-1A1D-4293-82D9-1552E189B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9107" y="4657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Espace réservé du contenu 4">
            <a:extLst>
              <a:ext uri="{FF2B5EF4-FFF2-40B4-BE49-F238E27FC236}">
                <a16:creationId xmlns:a16="http://schemas.microsoft.com/office/drawing/2014/main" id="{48F4168A-03C1-463C-BE09-A50F85FC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106700" y="-2"/>
            <a:ext cx="1219198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1A389F-8BF2-4D44-9AF2-70394E5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Partie individuel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Graphique 26" descr="Pluie">
            <a:extLst>
              <a:ext uri="{FF2B5EF4-FFF2-40B4-BE49-F238E27FC236}">
                <a16:creationId xmlns:a16="http://schemas.microsoft.com/office/drawing/2014/main" id="{43C66434-3DB2-4D1C-9221-786853569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0366" y="2121398"/>
            <a:ext cx="914400" cy="914400"/>
          </a:xfrm>
          <a:prstGeom prst="rect">
            <a:avLst/>
          </a:prstGeom>
        </p:spPr>
      </p:pic>
      <p:pic>
        <p:nvPicPr>
          <p:cNvPr id="28" name="Graphique 27" descr="Ampoule">
            <a:extLst>
              <a:ext uri="{FF2B5EF4-FFF2-40B4-BE49-F238E27FC236}">
                <a16:creationId xmlns:a16="http://schemas.microsoft.com/office/drawing/2014/main" id="{962601F8-2B33-4FC0-BCF2-AC6DAFF97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487412" y="585215"/>
            <a:ext cx="914400" cy="914400"/>
          </a:xfrm>
          <a:prstGeom prst="rect">
            <a:avLst/>
          </a:prstGeom>
        </p:spPr>
      </p:pic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DDAF2B0C-7CC5-4294-A4E2-09304D6D209B}"/>
              </a:ext>
            </a:extLst>
          </p:cNvPr>
          <p:cNvSpPr txBox="1">
            <a:spLocks/>
          </p:cNvSpPr>
          <p:nvPr/>
        </p:nvSpPr>
        <p:spPr>
          <a:xfrm>
            <a:off x="1668180" y="3235330"/>
            <a:ext cx="1849815" cy="55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fr-FR" sz="2400"/>
              <a:t>Capteurs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F50131-3336-4EE2-BE8D-7B619B054332}"/>
              </a:ext>
            </a:extLst>
          </p:cNvPr>
          <p:cNvSpPr txBox="1"/>
          <p:nvPr/>
        </p:nvSpPr>
        <p:spPr>
          <a:xfrm>
            <a:off x="4988426" y="3640282"/>
            <a:ext cx="1661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Site web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6AB905-526D-4823-94A7-0A9045897B60}"/>
              </a:ext>
            </a:extLst>
          </p:cNvPr>
          <p:cNvSpPr txBox="1"/>
          <p:nvPr/>
        </p:nvSpPr>
        <p:spPr>
          <a:xfrm>
            <a:off x="8496125" y="4155918"/>
            <a:ext cx="2062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Acquisition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65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Georgia</vt:lpstr>
      <vt:lpstr>Rockwell Extra Bold</vt:lpstr>
      <vt:lpstr>Trebuchet MS</vt:lpstr>
      <vt:lpstr>Wingdings</vt:lpstr>
      <vt:lpstr>Type de bois</vt:lpstr>
      <vt:lpstr>Projet SFLT5 :  Serre Automatique : système d’acquisition </vt:lpstr>
      <vt:lpstr>Présentation Projet </vt:lpstr>
      <vt:lpstr>Partie individuel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 </dc:title>
  <dc:creator>Lucas MINAUD</dc:creator>
  <cp:lastModifiedBy>MINAUD Lucas</cp:lastModifiedBy>
  <cp:revision>9</cp:revision>
  <dcterms:created xsi:type="dcterms:W3CDTF">2019-01-18T15:18:29Z</dcterms:created>
  <dcterms:modified xsi:type="dcterms:W3CDTF">2019-04-26T07:37:58Z</dcterms:modified>
</cp:coreProperties>
</file>