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6A534-896C-4B55-8652-F9610AE1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26574B-6FF8-4134-81BA-24984EBA5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2F169-167A-4235-A989-B5A47B2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FD8853-8E73-487B-A57B-7F946699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8F463-96A0-4109-B0BE-13A1694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7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BB41B-924E-4719-87C3-7EAC8838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19812A-C9ED-4E04-93C5-A0D365874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50C3C0-400C-4EEF-A929-C519A423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C5AF7-08B4-4BC2-9406-4CD6F1AB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250B54-7B90-4D03-9CB0-C03995DB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3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801BFA-AF43-4E93-B65D-41F9A454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E1217-AC6B-4902-9E77-81BBBBB6E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C7415-20D5-4AC4-A86D-B51EAC0B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B3D09-5F78-4488-9A02-D3CF886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426447-4F65-4BE5-A8CB-65149558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36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F7259-86B4-4AFF-8B7D-894F44CA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6546C-480A-495A-8136-33BACDFF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F52EB-F1C9-42DE-BE22-02BD9798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41AF0-0C5B-4687-9A1F-DC544B80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3C3FD-DED9-40DC-A160-530C27C3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3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AB793-40E3-4B2F-BDC0-D620B849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F9B708-4553-4D56-BE27-B17571BA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268D2-5E1F-4C66-B525-711872DC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699F1-0BB3-4A80-A49D-31A8CFC3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F830A-0F44-4172-8477-9BA15845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0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7EACC-FB3A-4953-9520-8EB74708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6FABD-0A53-4B77-9BE8-A4C5B7811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B6066C-697A-4640-B72B-B4AE71F0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F926EA-F5E7-4D6A-8AB6-C9C28B72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98F83-8A60-45C7-8A31-84AE169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EF2E-A575-49C3-8319-4C0F664B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6C599-E1B8-4A01-AA26-76066E99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D18E0-8127-4163-8377-C2A8B342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9AE96-16B8-45AF-B565-8880DD9B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188710-02D3-4FAD-AD0A-7AEE9399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52478F-C79D-481B-8BD5-5605A3AA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AC8570-C16D-4D9C-A999-3BCEFBF1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017E20-E51E-47EC-BF79-9B480D92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1C4A5-1DE9-444F-A9F4-B3F50304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1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E9866-A1D6-4DFB-8A25-6F26A007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C6C28D-F01D-40CB-AFA6-74EDE997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08CC4-D51F-41E5-AA6F-0947DFF7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B3566C-4E0D-40B5-9D4E-6E3EE0AF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D51E42-6B18-4540-8D51-C962905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D78CAC-46D4-4FF2-A41D-0E16B383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34AC17-B90B-4017-B687-3E1CC9EB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20E39-BF4E-465D-8D5B-209B32C9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32CEA-6FD7-4A0E-98BA-D99659C4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2CE35-BD74-4FA8-B324-F64AF3CD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9A066-01AF-4508-848A-859AB998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DD1501-AE4A-416C-BAC5-1CFA5B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124DBD-8495-4DEE-93A6-1F84BAA6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72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2E578-0475-4099-9533-94DAFFA4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7C7866-92F9-4B84-87DD-5EA211230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3610F-D3D2-48DF-BB77-606FC242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7DFCB6-CEC6-4E12-A32A-49A3E9DB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2D255D-4AA9-4439-A01D-F5F0F165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EF6BF-7600-437D-9415-58EB8E1A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9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4BA8A1-AC2F-40DE-B6E9-88366724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2C811-034A-456F-AE68-94213590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910C6-731A-458A-B7F9-66F9DB309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3D05-34DE-4B44-9CF2-C7DAEAC85724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76329-77F4-4AFA-BAB5-304C29F5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38C6E-CD59-4377-88D5-0C92AB72A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0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703" y="3640254"/>
            <a:ext cx="6202356" cy="2076333"/>
          </a:xfrm>
        </p:spPr>
        <p:txBody>
          <a:bodyPr anchor="t">
            <a:normAutofit/>
          </a:bodyPr>
          <a:lstStyle/>
          <a:p>
            <a:pPr algn="l"/>
            <a:r>
              <a:rPr lang="fr-FR" sz="4800" dirty="0">
                <a:solidFill>
                  <a:schemeClr val="bg1"/>
                </a:solidFill>
              </a:rPr>
              <a:t>-SFL5-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-Serre Automatique-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-Partie régulation-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703" y="2701177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Revue de Projet n°3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3E4209-B1B5-4834-BE8B-12F3DE76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32" y="331517"/>
            <a:ext cx="3858035" cy="12422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31DF28-6CFE-49F9-9C46-6C48EBF3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" y="1412668"/>
            <a:ext cx="4981846" cy="35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236" y="2297708"/>
            <a:ext cx="5067631" cy="2821047"/>
          </a:xfrm>
        </p:spPr>
        <p:txBody>
          <a:bodyPr anchor="t">
            <a:normAutofit/>
          </a:bodyPr>
          <a:lstStyle/>
          <a:p>
            <a:pPr algn="l"/>
            <a:r>
              <a:rPr lang="fr-FR" sz="2800" dirty="0">
                <a:solidFill>
                  <a:schemeClr val="bg1"/>
                </a:solidFill>
              </a:rPr>
              <a:t>Les différentes parties: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	- partie régulation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	- partie acquisition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sz="2000" dirty="0">
                <a:solidFill>
                  <a:schemeClr val="bg1"/>
                </a:solidFill>
              </a:rPr>
              <a:t>-commun</a:t>
            </a:r>
          </a:p>
          <a:p>
            <a:pPr algn="l"/>
            <a:r>
              <a:rPr lang="fr-FR" sz="2000" dirty="0">
                <a:solidFill>
                  <a:schemeClr val="bg1"/>
                </a:solidFill>
              </a:rPr>
              <a:t>		-individuel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7E4357E-B140-4011-B79A-E3F79B44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331517"/>
            <a:ext cx="3612938" cy="11633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0C6467-C8D6-4D1B-8350-677954875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7" y="686804"/>
            <a:ext cx="5281457" cy="37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Cahier de recette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DAA738-EBB3-4178-94C0-A43C4E9F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331517"/>
            <a:ext cx="3612938" cy="11633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33CB56-A16C-4DEB-B93B-3ECE82A80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" b="2095"/>
          <a:stretch/>
        </p:blipFill>
        <p:spPr>
          <a:xfrm>
            <a:off x="94841" y="594735"/>
            <a:ext cx="5089902" cy="35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8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Test unitaire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9CE736-C9E0-4731-B1AD-D9D57CBC0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331517"/>
            <a:ext cx="3612938" cy="11633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DA4DE7-C0AA-4188-A2AB-BB82AD3062D6}"/>
              </a:ext>
            </a:extLst>
          </p:cNvPr>
          <p:cNvSpPr txBox="1"/>
          <p:nvPr/>
        </p:nvSpPr>
        <p:spPr>
          <a:xfrm>
            <a:off x="933923" y="744718"/>
            <a:ext cx="3044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Base de Données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6C637BB-2F12-4A5E-82BB-725B50444A60}"/>
              </a:ext>
            </a:extLst>
          </p:cNvPr>
          <p:cNvCxnSpPr>
            <a:cxnSpLocks/>
          </p:cNvCxnSpPr>
          <p:nvPr/>
        </p:nvCxnSpPr>
        <p:spPr>
          <a:xfrm>
            <a:off x="2247492" y="1324025"/>
            <a:ext cx="0" cy="1231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5A7BC34-4BE5-443D-ADEC-208C1FF96BEC}"/>
              </a:ext>
            </a:extLst>
          </p:cNvPr>
          <p:cNvSpPr txBox="1"/>
          <p:nvPr/>
        </p:nvSpPr>
        <p:spPr>
          <a:xfrm>
            <a:off x="1417740" y="2555908"/>
            <a:ext cx="163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21327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fr-FR" sz="4800">
                <a:solidFill>
                  <a:schemeClr val="bg1"/>
                </a:solidFill>
              </a:rPr>
              <a:t>Merci pour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026D5A-D447-410A-842E-F80CBAF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96" y="417065"/>
            <a:ext cx="3440610" cy="11095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814A1E9-040C-4D45-8145-95163605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" y="1412668"/>
            <a:ext cx="4981846" cy="35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29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-SFL5- -Serre Automatique- -Partie régulation-</vt:lpstr>
      <vt:lpstr>Présentation PowerPoint</vt:lpstr>
      <vt:lpstr>Cahier de recette</vt:lpstr>
      <vt:lpstr>Test unitaire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-SFL5- -Serre Automatique- -Partie régulation-</dc:title>
  <dc:creator>MINAUD Lucas</dc:creator>
  <cp:lastModifiedBy>MINAUD Lucas</cp:lastModifiedBy>
  <cp:revision>1</cp:revision>
  <dcterms:created xsi:type="dcterms:W3CDTF">2019-04-26T08:32:41Z</dcterms:created>
  <dcterms:modified xsi:type="dcterms:W3CDTF">2019-04-26T08:34:05Z</dcterms:modified>
</cp:coreProperties>
</file>