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00" d="100"/>
          <a:sy n="100" d="100"/>
        </p:scale>
        <p:origin x="9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0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331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886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6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579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882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82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21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4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1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9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9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7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9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8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9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a8950c81810645bab632a5f8b499c379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37756-8A5E-4BFB-A178-D477EBB2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468" y="1479177"/>
            <a:ext cx="10399059" cy="823573"/>
          </a:xfrm>
        </p:spPr>
        <p:txBody>
          <a:bodyPr/>
          <a:lstStyle/>
          <a:p>
            <a:pPr algn="ctr"/>
            <a:r>
              <a:rPr lang="fr-FR" sz="3600" dirty="0"/>
              <a:t>Revue de projet n°2</a:t>
            </a:r>
            <a:br>
              <a:rPr lang="fr-FR" sz="3600" dirty="0"/>
            </a:br>
            <a:r>
              <a:rPr lang="fr-FR" sz="3600" dirty="0"/>
              <a:t>SFL5 Serre automatique système d’acquisition.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Espace réservé du contenu 3" descr="greenhouse">
                <a:extLst>
                  <a:ext uri="{FF2B5EF4-FFF2-40B4-BE49-F238E27FC236}">
                    <a16:creationId xmlns:a16="http://schemas.microsoft.com/office/drawing/2014/main" id="{00843C34-5243-41C8-AD24-C536CEEA39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3709794"/>
                  </p:ext>
                </p:extLst>
              </p:nvPr>
            </p:nvGraphicFramePr>
            <p:xfrm>
              <a:off x="3522439" y="2482953"/>
              <a:ext cx="5147119" cy="366743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147119" cy="3667435"/>
                    </a:xfrm>
                    <a:prstGeom prst="rect">
                      <a:avLst/>
                    </a:prstGeom>
                  </am3d:spPr>
                  <am3d:camera>
                    <am3d:pos x="0" y="0" z="577548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58899" d="1000000"/>
                    <am3d:preTrans dx="2384764" dy="758468" dz="-24396117"/>
                    <am3d:scale>
                      <am3d:sx n="1000000" d="1000000"/>
                      <am3d:sy n="1000000" d="1000000"/>
                      <am3d:sz n="1000000" d="1000000"/>
                    </am3d:scale>
                    <am3d:rot ay="10800000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68407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Espace réservé du contenu 3" descr="greenhouse">
                <a:extLst>
                  <a:ext uri="{FF2B5EF4-FFF2-40B4-BE49-F238E27FC236}">
                    <a16:creationId xmlns:a16="http://schemas.microsoft.com/office/drawing/2014/main" id="{00843C34-5243-41C8-AD24-C536CEEA39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2439" y="2482953"/>
                <a:ext cx="5147119" cy="36674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22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128A9-E0F4-4CB5-A111-E0044652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9D414-2BF4-420A-8169-127486ABF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04" y="2603500"/>
            <a:ext cx="8761412" cy="3416300"/>
          </a:xfrm>
        </p:spPr>
        <p:txBody>
          <a:bodyPr/>
          <a:lstStyle/>
          <a:p>
            <a:r>
              <a:rPr lang="fr-FR" dirty="0"/>
              <a:t>Présentation globale du projet.</a:t>
            </a:r>
          </a:p>
          <a:p>
            <a:r>
              <a:rPr lang="fr-FR" dirty="0"/>
              <a:t>Mes responsabilités dans le projet.</a:t>
            </a:r>
          </a:p>
          <a:p>
            <a:r>
              <a:rPr lang="fr-FR" dirty="0"/>
              <a:t>Présentation matériel et logiciel.</a:t>
            </a:r>
          </a:p>
          <a:p>
            <a:r>
              <a:rPr lang="fr-FR" dirty="0"/>
              <a:t>Explication détaillé de diagrammes de Cas d’utilisation, Exigence, Séquence, Réseau…</a:t>
            </a:r>
          </a:p>
          <a:p>
            <a:r>
              <a:rPr lang="fr-FR" dirty="0"/>
              <a:t>Mes interactions avec mon équipe.</a:t>
            </a:r>
          </a:p>
          <a:p>
            <a:r>
              <a:rPr lang="fr-FR" dirty="0"/>
              <a:t>Evolution du projet et conclusion.</a:t>
            </a:r>
          </a:p>
        </p:txBody>
      </p:sp>
    </p:spTree>
    <p:extLst>
      <p:ext uri="{BB962C8B-B14F-4D97-AF65-F5344CB8AC3E}">
        <p14:creationId xmlns:p14="http://schemas.microsoft.com/office/powerpoint/2010/main" val="240112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E69A3-F853-46EE-A232-EBCBC093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pic>
        <p:nvPicPr>
          <p:cNvPr id="21" name="Espace réservé du contenu 20">
            <a:extLst>
              <a:ext uri="{FF2B5EF4-FFF2-40B4-BE49-F238E27FC236}">
                <a16:creationId xmlns:a16="http://schemas.microsoft.com/office/drawing/2014/main" id="{B2EB62B6-DE7A-4E0F-9337-94F9A8AE0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5" y="2349840"/>
            <a:ext cx="10909744" cy="4508159"/>
          </a:xfr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90600BF-2D97-4120-9BA9-21E1DBB46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349840"/>
            <a:ext cx="10909744" cy="450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6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F8DA1-BAF8-49D3-96F3-CD6DE038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78443"/>
            <a:ext cx="8761413" cy="706964"/>
          </a:xfrm>
        </p:spPr>
        <p:txBody>
          <a:bodyPr/>
          <a:lstStyle/>
          <a:p>
            <a:r>
              <a:rPr lang="fr-FR" dirty="0"/>
              <a:t>Mes responsabilités dans le projet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DE80DFD-0080-4967-B8CC-C05C8FCDA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99199C-8DA9-4998-9980-5EFFC541A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349840"/>
            <a:ext cx="10909744" cy="450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7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F2BCF-759C-4556-8B25-6B9DEE0C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35593"/>
            <a:ext cx="8761413" cy="706964"/>
          </a:xfrm>
        </p:spPr>
        <p:txBody>
          <a:bodyPr/>
          <a:lstStyle/>
          <a:p>
            <a:r>
              <a:rPr lang="fr-FR" dirty="0"/>
              <a:t>Présentation matériel et logiciel.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28A4BE6-9BEC-4E9E-BEED-570AF5C4F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397" y="2725548"/>
            <a:ext cx="2048161" cy="2067213"/>
          </a:xfrm>
          <a:ln w="57150">
            <a:solidFill>
              <a:schemeClr val="tx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FCFE7C-B3C3-425C-A9A4-9AA030504769}"/>
              </a:ext>
            </a:extLst>
          </p:cNvPr>
          <p:cNvSpPr txBox="1"/>
          <p:nvPr/>
        </p:nvSpPr>
        <p:spPr>
          <a:xfrm>
            <a:off x="2887290" y="4982236"/>
            <a:ext cx="350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Anémomètre et Girouette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94F52C3-3D03-4974-9A98-214DAAB76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836" y="2774253"/>
            <a:ext cx="3218687" cy="206721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830013C-6168-4A9D-B5BE-4C1043B1681D}"/>
              </a:ext>
            </a:extLst>
          </p:cNvPr>
          <p:cNvSpPr txBox="1"/>
          <p:nvPr/>
        </p:nvSpPr>
        <p:spPr>
          <a:xfrm>
            <a:off x="8797590" y="5015444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Carte Raspberry Py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9D77517-3EFD-480B-9DC2-DB740E049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988" y="2463495"/>
            <a:ext cx="2838619" cy="283861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117A2D7-5C21-4088-8A59-73E896148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52" y="4333569"/>
            <a:ext cx="2428875" cy="2857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662EF0B-CE51-4D4D-AF29-5D46A536B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501" y="2961003"/>
            <a:ext cx="3070578" cy="12954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3DF84E8-2950-44E0-BBC9-7FAA5362EB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7085" y="5726897"/>
            <a:ext cx="10006682" cy="1013825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14272F7-6CFE-4582-B8EC-7A7F753C0204}"/>
              </a:ext>
            </a:extLst>
          </p:cNvPr>
          <p:cNvSpPr txBox="1"/>
          <p:nvPr/>
        </p:nvSpPr>
        <p:spPr>
          <a:xfrm>
            <a:off x="6595623" y="4804328"/>
            <a:ext cx="1754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Editeur de script NANO</a:t>
            </a:r>
          </a:p>
        </p:txBody>
      </p:sp>
    </p:spTree>
    <p:extLst>
      <p:ext uri="{BB962C8B-B14F-4D97-AF65-F5344CB8AC3E}">
        <p14:creationId xmlns:p14="http://schemas.microsoft.com/office/powerpoint/2010/main" val="6818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94BBE-758B-4898-B308-47B32616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6993"/>
            <a:ext cx="8761413" cy="706964"/>
          </a:xfrm>
        </p:spPr>
        <p:txBody>
          <a:bodyPr/>
          <a:lstStyle/>
          <a:p>
            <a:r>
              <a:rPr lang="fr-FR" dirty="0"/>
              <a:t>Diagrammes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80E5CE2-5419-45A0-B337-E59772E08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1926" y="2360437"/>
            <a:ext cx="4588147" cy="4497563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52B4689-6C29-4CF1-9D0B-6C01EBAF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8" y="0"/>
            <a:ext cx="12169182" cy="6162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1B38A67-1DC5-448E-BC15-CD7435ABB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87128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9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12416-A4D5-470D-8851-162FA575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interactions avec mon 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18D275-ED27-48BD-AABC-2AE7E178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7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FFAD8-A191-4073-8AD1-4E90617F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du projet et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E3153-3D92-42EE-87B8-0019A2CE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73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385</TotalTime>
  <Words>83</Words>
  <Application>Microsoft Office PowerPoint</Application>
  <PresentationFormat>Grand écran</PresentationFormat>
  <Paragraphs>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Salle d’ions</vt:lpstr>
      <vt:lpstr>Revue de projet n°2 SFL5 Serre automatique système d’acquisition.</vt:lpstr>
      <vt:lpstr>Sommaire</vt:lpstr>
      <vt:lpstr>Présentation du projet</vt:lpstr>
      <vt:lpstr>Mes responsabilités dans le projet </vt:lpstr>
      <vt:lpstr>Présentation matériel et logiciel. </vt:lpstr>
      <vt:lpstr>Diagrammes</vt:lpstr>
      <vt:lpstr>Mes interactions avec mon équipe</vt:lpstr>
      <vt:lpstr>Evolution du projet et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n°2</dc:title>
  <dc:creator>Killian LABATTUT</dc:creator>
  <cp:lastModifiedBy>Black -Cap</cp:lastModifiedBy>
  <cp:revision>18</cp:revision>
  <dcterms:created xsi:type="dcterms:W3CDTF">2019-02-05T08:15:51Z</dcterms:created>
  <dcterms:modified xsi:type="dcterms:W3CDTF">2019-02-06T21:53:32Z</dcterms:modified>
</cp:coreProperties>
</file>