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33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366E-9195-46B4-B58D-705CDFB21A9B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C55AA-5AEB-4D1C-A88B-246D297A89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46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F9E-6E00-4113-AC73-E5BFAE78A350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6B9-93CF-42CA-B465-555B0EC11436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6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E90-CA85-4AA1-851F-4E2730D6406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39F4-E9B6-4625-9BB9-AE40B02AD43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45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4FA2-746B-4C8A-9CD2-2B606132B94A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8488-A4A1-4340-883F-12C74A2607E5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0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2198-F6B0-44A5-ACC5-433F36B62B44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8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C52C-1632-4E92-AF28-1395657B955B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5721-1386-499D-9B55-B471B1C7294E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4204-FC47-43D3-B2BF-9AB8F6BB803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C589-0300-45F0-BAEA-561B4F501A57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C66F-8B97-462D-98F3-8892F3D7966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9876-AD5C-42A7-9299-1DFE93E72350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C755-2BF6-404D-ACD3-8F04E5D3818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B8-02F7-40F0-8860-1C8AC98BA408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48EB-7BCA-4EAB-ADB3-F7144A20F2C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A75D-5AD9-4DBD-9280-4E4EDD19861D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F6AA27-76AE-4C27-81EA-FDCF515A2523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95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3.wd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1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93E8C-03DF-4AF9-803A-668D49B20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Projet SFL5 : </a:t>
            </a:r>
            <a:b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</a:br>
            <a: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Serre Automatique : système d’acquisition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28EF4-B136-42B2-B3F4-186D9B8D6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BTS SN-IR : Lucas MINAUD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0E7467-4B01-4958-94E2-B998A8F9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897" y="4944870"/>
            <a:ext cx="3693258" cy="118922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7173C-D5FD-408C-A2FE-903C7860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Image 5" descr="Une image contenant ciel&#10;&#10;Description générée automatiquement">
            <a:extLst>
              <a:ext uri="{FF2B5EF4-FFF2-40B4-BE49-F238E27FC236}">
                <a16:creationId xmlns:a16="http://schemas.microsoft.com/office/drawing/2014/main" id="{30BE1401-82BE-4C9A-9C79-9ACCC39E3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29" b="96386" l="9913" r="94752">
                        <a14:foregroundMark x1="60058" y1="9337" x2="61224" y2="7530"/>
                        <a14:foregroundMark x1="47813" y1="18675" x2="45697" y2="20227"/>
                        <a14:foregroundMark x1="28280" y1="43373" x2="29155" y2="42470"/>
                        <a14:foregroundMark x1="31487" y1="75904" x2="22449" y2="80723"/>
                        <a14:foregroundMark x1="22449" y1="80723" x2="26239" y2="89759"/>
                        <a14:foregroundMark x1="26239" y1="89759" x2="32653" y2="82229"/>
                        <a14:foregroundMark x1="32653" y1="82229" x2="32653" y2="81928"/>
                        <a14:foregroundMark x1="28571" y1="93072" x2="25073" y2="93072"/>
                        <a14:foregroundMark x1="23032" y1="92470" x2="35569" y2="96386"/>
                        <a14:foregroundMark x1="35569" y1="96386" x2="37609" y2="93072"/>
                        <a14:foregroundMark x1="90120" y1="39384" x2="90130" y2="39547"/>
                        <a14:foregroundMark x1="90087" y1="38855" x2="90072" y2="38622"/>
                        <a14:foregroundMark x1="93952" y1="50855" x2="94009" y2="51505"/>
                        <a14:foregroundMark x1="93588" y1="46717" x2="93642" y2="47328"/>
                        <a14:foregroundMark x1="93644" y1="55755" x2="92420" y2="61446"/>
                        <a14:foregroundMark x1="94082" y1="53719" x2="93975" y2="54217"/>
                        <a14:foregroundMark x1="41983" y1="24398" x2="43732" y2="22590"/>
                        <a14:foregroundMark x1="93294" y1="48494" x2="93294" y2="48494"/>
                        <a14:foregroundMark x1="93878" y1="48795" x2="91837" y2="48193"/>
                        <a14:foregroundMark x1="87865" y1="40661" x2="88047" y2="39157"/>
                        <a14:foregroundMark x1="87876" y1="40572" x2="87793" y2="41261"/>
                        <a14:foregroundMark x1="93003" y1="46687" x2="94752" y2="46687"/>
                        <a14:foregroundMark x1="92420" y1="46687" x2="93586" y2="46386"/>
                        <a14:foregroundMark x1="87172" y1="41566" x2="86880" y2="44880"/>
                        <a14:backgroundMark x1="34402" y1="29819" x2="42870" y2="22238"/>
                        <a14:backgroundMark x1="42566" y1="21687" x2="43487" y2="20735"/>
                        <a14:backgroundMark x1="43273" y1="21258" x2="42566" y2="21988"/>
                        <a14:backgroundMark x1="44710" y1="20210" x2="46064" y2="19277"/>
                        <a14:backgroundMark x1="31778" y1="45482" x2="31778" y2="44880"/>
                        <a14:backgroundMark x1="32070" y1="55723" x2="31487" y2="51807"/>
                        <a14:backgroundMark x1="88047" y1="50000" x2="90769" y2="49784"/>
                        <a14:backgroundMark x1="92002" y1="51726" x2="92420" y2="51807"/>
                        <a14:backgroundMark x1="87755" y1="50904" x2="91389" y2="51608"/>
                        <a14:backgroundMark x1="89919" y1="51202" x2="87464" y2="50904"/>
                        <a14:backgroundMark x1="92420" y1="51506" x2="90007" y2="51213"/>
                        <a14:backgroundMark x1="92816" y1="50062" x2="92711" y2="50602"/>
                        <a14:backgroundMark x1="90975" y1="49398" x2="87464" y2="49398"/>
                        <a14:backgroundMark x1="87172" y1="49699" x2="87172" y2="53012"/>
                        <a14:backgroundMark x1="88047" y1="45482" x2="88047" y2="45482"/>
                        <a14:backgroundMark x1="88338" y1="41676" x2="88338" y2="41265"/>
                        <a14:backgroundMark x1="88338" y1="45482" x2="88338" y2="45016"/>
                        <a14:backgroundMark x1="88338" y1="41265" x2="88667" y2="41707"/>
                        <a14:backgroundMark x1="90553" y1="45223" x2="90671" y2="45482"/>
                        <a14:backgroundMark x1="88338" y1="40361" x2="88964" y2="41734"/>
                        <a14:backgroundMark x1="91837" y1="45783" x2="92420" y2="45783"/>
                        <a14:backgroundMark x1="91899" y1="44436" x2="92955" y2="45683"/>
                        <a14:backgroundMark x1="88338" y1="45181" x2="91254" y2="45482"/>
                        <a14:backgroundMark x1="89213" y1="44880" x2="88921" y2="421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8761" y="543"/>
            <a:ext cx="3232391" cy="31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2F766-7D16-4593-9DE5-132A0412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A0EE6-ABBD-4246-97FB-070E1FE9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7D26C-4CF8-442E-8529-E6627800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0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8EE69-A26E-4C2C-9FCF-73592E0F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BEFFB-5B02-4486-976A-AD7038A1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FD606-AFF1-4603-8261-AFDD1BC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1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C854F-D082-426F-BA5C-A7C7E5C2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capteurs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8CDA9-CBD8-404B-A7CC-62981935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175100-BFBB-44F7-8114-55B47FDA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10DBE-A115-487C-AB0B-E3EDE129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Capteur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24C73-FE5B-41D2-9A16-60D20D89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FB14A1-F02B-4D92-9FFA-7D51A46F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3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B808C-D0CE-4689-8341-C632E6C8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Symfony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557DD-6B47-45B9-84B3-330D8E2B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058FB-602D-4B99-9AAF-680E3DD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8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8222E-6BA2-4C4C-B74B-B72BAD99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CF5CAD-031E-4686-B0CF-C6283101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BDAE1-EC5A-47D3-98FB-F0667478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5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6FAC0-CE43-4F52-B4B3-F687159F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AF635-68EE-48CA-A83A-92E85223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65" y="1515035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Présentation</a:t>
            </a:r>
          </a:p>
          <a:p>
            <a:r>
              <a:rPr lang="fr-FR" dirty="0"/>
              <a:t>Partie General</a:t>
            </a:r>
          </a:p>
          <a:p>
            <a:r>
              <a:rPr lang="fr-FR" dirty="0"/>
              <a:t>Partie Personnel</a:t>
            </a:r>
          </a:p>
          <a:p>
            <a:r>
              <a:rPr lang="fr-FR" dirty="0"/>
              <a:t>Diagramme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d’exigence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cas d’utilisation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classe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Diagramme de séquence</a:t>
            </a:r>
          </a:p>
          <a:p>
            <a:r>
              <a:rPr lang="fr-FR" dirty="0"/>
              <a:t>Avancement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Choix des capteurs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Codage des Capteur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Symfony</a:t>
            </a:r>
          </a:p>
          <a:p>
            <a:r>
              <a:rPr lang="fr-FR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91848F-8BA9-45CC-BC50-78E5C8AE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94" y="1515035"/>
            <a:ext cx="6185967" cy="44070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AF5F3-65E5-47D6-B599-470829D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ABDE7-29AC-442E-8902-02CAE87A8397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99E87-3F0A-4F28-A28E-7D15D2FF102C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2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70D0B-C133-4FE9-99D8-3674B390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C4A4E-6EFF-4E5D-B20B-D4DBA0E2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8AF216-8F01-489F-BD2B-F5935BA8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9C2B4-169E-46EF-B691-FD8B1E8D4228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F590AB-94AB-4BDA-8DF2-1CB86CCACA8A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FE71B-3257-424B-B407-0446A80952EC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8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80A7E-3A47-47F1-A5A5-B005B92D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taches au sein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007F4-F58D-43D2-A6F2-90AC5F95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3072A4-E5BB-4D0E-84E8-6D20A26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B7836-1DD7-4122-9F2A-8555DD0FDDE2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FAB7B-AC74-4789-B98C-108FC8826D91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EDC72-7A73-4071-A0C5-1D189608B5AD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DF709-6DA6-4DF9-8719-27875DA46FDC}"/>
              </a:ext>
            </a:extLst>
          </p:cNvPr>
          <p:cNvSpPr/>
          <p:nvPr/>
        </p:nvSpPr>
        <p:spPr>
          <a:xfrm rot="5400000">
            <a:off x="-138770" y="221142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E07B7-A2C6-4DAE-A0A6-569E0F04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et logiciel</a:t>
            </a:r>
            <a:br>
              <a:rPr lang="fr-FR" dirty="0"/>
            </a:br>
            <a:endParaRPr lang="fr-FR" dirty="0"/>
          </a:p>
        </p:txBody>
      </p:sp>
      <p:pic>
        <p:nvPicPr>
          <p:cNvPr id="13" name="Espace réservé du contenu 1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C804DE37-66BD-4F54-B35C-8C6212E22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12" b="26567"/>
          <a:stretch/>
        </p:blipFill>
        <p:spPr>
          <a:xfrm>
            <a:off x="4673440" y="3263900"/>
            <a:ext cx="4195762" cy="19939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1CB92B-56DF-4421-B6DF-1D4C6106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0101E-CD44-4C62-AFCE-8012628D3C33}"/>
              </a:ext>
            </a:extLst>
          </p:cNvPr>
          <p:cNvSpPr/>
          <p:nvPr/>
        </p:nvSpPr>
        <p:spPr>
          <a:xfrm rot="16200000">
            <a:off x="-3308685" y="3308684"/>
            <a:ext cx="6858003" cy="240631"/>
          </a:xfrm>
          <a:prstGeom prst="rect">
            <a:avLst/>
          </a:prstGeom>
          <a:ln>
            <a:solidFill>
              <a:srgbClr val="7D9B23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FF00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5F3F3-BB33-4E3F-A5C0-F6A251BCD7C3}"/>
              </a:ext>
            </a:extLst>
          </p:cNvPr>
          <p:cNvSpPr/>
          <p:nvPr/>
        </p:nvSpPr>
        <p:spPr>
          <a:xfrm rot="5400000">
            <a:off x="-138767" y="138765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B7E30-0D37-4EB0-8109-C0D90E0A67B2}"/>
              </a:ext>
            </a:extLst>
          </p:cNvPr>
          <p:cNvSpPr/>
          <p:nvPr/>
        </p:nvSpPr>
        <p:spPr>
          <a:xfrm rot="5400000">
            <a:off x="-138767" y="117509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D0F20-0BD8-4647-BF45-3441CBDBEB19}"/>
              </a:ext>
            </a:extLst>
          </p:cNvPr>
          <p:cNvSpPr/>
          <p:nvPr/>
        </p:nvSpPr>
        <p:spPr>
          <a:xfrm rot="5400000">
            <a:off x="-138770" y="2211426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57F06-3336-42FB-A698-E1704E4E6BBF}"/>
              </a:ext>
            </a:extLst>
          </p:cNvPr>
          <p:cNvSpPr/>
          <p:nvPr/>
        </p:nvSpPr>
        <p:spPr>
          <a:xfrm rot="5400000">
            <a:off x="-138770" y="3247757"/>
            <a:ext cx="518164" cy="240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D14B1A4F-623B-46AE-A4ED-AB918C3E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537" y="471008"/>
            <a:ext cx="2508663" cy="208756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1E2FAA5-90A1-4C6A-8455-08BE30EFD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" t="4233" r="4562" b="4576"/>
          <a:stretch/>
        </p:blipFill>
        <p:spPr>
          <a:xfrm>
            <a:off x="9144000" y="2908300"/>
            <a:ext cx="1308100" cy="1117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B7D19D3-C014-4961-A344-3EA5BB34F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06" y="1295411"/>
            <a:ext cx="4519490" cy="196848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70EBEB2-0AD2-489B-A0EB-2415B60CDF33}"/>
              </a:ext>
            </a:extLst>
          </p:cNvPr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290" y1="36196" x2="32581" y2="38650"/>
                        <a14:foregroundMark x1="32581" y1="38650" x2="50323" y2="39877"/>
                        <a14:foregroundMark x1="50323" y1="39877" x2="33871" y2="36810"/>
                        <a14:foregroundMark x1="33871" y1="36810" x2="56452" y2="36196"/>
                        <a14:foregroundMark x1="56452" y1="36196" x2="41935" y2="52761"/>
                        <a14:foregroundMark x1="41935" y1="52761" x2="63548" y2="72393"/>
                        <a14:foregroundMark x1="63548" y1="72393" x2="45484" y2="62577"/>
                        <a14:foregroundMark x1="45484" y1="62577" x2="42258" y2="63190"/>
                        <a14:foregroundMark x1="56129" y1="46012" x2="54839" y2="44785"/>
                        <a14:foregroundMark x1="59355" y1="65031" x2="59355" y2="63190"/>
                        <a14:foregroundMark x1="42258" y1="59509" x2="40000" y2="63804"/>
                        <a14:foregroundMark x1="48710" y1="13497" x2="34516" y2="28834"/>
                        <a14:foregroundMark x1="34516" y1="28834" x2="31613" y2="58896"/>
                        <a14:foregroundMark x1="31613" y1="58896" x2="42903" y2="82209"/>
                        <a14:foregroundMark x1="42903" y1="82209" x2="59355" y2="82822"/>
                        <a14:foregroundMark x1="59355" y1="82822" x2="68387" y2="55828"/>
                        <a14:foregroundMark x1="68387" y1="55828" x2="63871" y2="25767"/>
                        <a14:foregroundMark x1="63871" y1="25767" x2="48710" y2="12270"/>
                        <a14:foregroundMark x1="48710" y1="12270" x2="48065" y2="12883"/>
                        <a14:foregroundMark x1="35806" y1="25153" x2="29355" y2="53988"/>
                        <a14:foregroundMark x1="29355" y1="53988" x2="30323" y2="46012"/>
                        <a14:foregroundMark x1="30968" y1="41104" x2="33871" y2="25153"/>
                        <a14:foregroundMark x1="33226" y1="31902" x2="30645" y2="47853"/>
                        <a14:foregroundMark x1="67419" y1="60736" x2="68065" y2="33742"/>
                        <a14:foregroundMark x1="66774" y1="30675" x2="67419" y2="31288"/>
                        <a14:foregroundMark x1="67419" y1="32515" x2="54516" y2="13497"/>
                        <a14:foregroundMark x1="54516" y1="13497" x2="38387" y2="12270"/>
                        <a14:foregroundMark x1="38387" y1="12270" x2="35161" y2="31288"/>
                        <a14:foregroundMark x1="48065" y1="15337" x2="64516" y2="22086"/>
                        <a14:foregroundMark x1="64516" y1="22086" x2="68065" y2="39877"/>
                        <a14:foregroundMark x1="65161" y1="27607" x2="49355" y2="12883"/>
                        <a14:foregroundMark x1="49355" y1="12883" x2="43871" y2="12883"/>
                        <a14:foregroundMark x1="49355" y1="12270" x2="63226" y2="26380"/>
                        <a14:foregroundMark x1="61935" y1="23313" x2="45484" y2="17178"/>
                        <a14:foregroundMark x1="45484" y1="17178" x2="45484" y2="17178"/>
                        <a14:foregroundMark x1="56452" y1="11043" x2="63548" y2="21472"/>
                        <a14:foregroundMark x1="57097" y1="15337" x2="47419" y2="11656"/>
                        <a14:foregroundMark x1="68065" y1="38037" x2="67419" y2="68712"/>
                        <a14:foregroundMark x1="67419" y1="68712" x2="61290" y2="79141"/>
                        <a14:foregroundMark x1="67419" y1="68098" x2="69355" y2="31902"/>
                        <a14:foregroundMark x1="69355" y1="31902" x2="68065" y2="26380"/>
                        <a14:foregroundMark x1="68710" y1="34969" x2="69355" y2="65644"/>
                        <a14:foregroundMark x1="69355" y1="65644" x2="68710" y2="69325"/>
                        <a14:foregroundMark x1="60645" y1="82209" x2="44516" y2="85890"/>
                        <a14:foregroundMark x1="44516" y1="85890" x2="38387" y2="82822"/>
                        <a14:foregroundMark x1="53871" y1="88344" x2="51290" y2="85890"/>
                        <a14:foregroundMark x1="39355" y1="79141" x2="30323" y2="55215"/>
                        <a14:foregroundMark x1="36774" y1="77914" x2="28387" y2="58896"/>
                        <a14:foregroundMark x1="30968" y1="45399" x2="30968" y2="41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8" t="11328" r="30470" b="12686"/>
          <a:stretch/>
        </p:blipFill>
        <p:spPr bwMode="auto">
          <a:xfrm>
            <a:off x="5785485" y="3118167"/>
            <a:ext cx="621030" cy="621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29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495B-5204-4CAA-BA0C-2DE67361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EE62A-6086-4AE4-9EDC-5B273C57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0B262E-E09D-47F0-A0DE-478B0D7B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0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9002D-B2C0-43CA-BC05-AFC98153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D’exigence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D4C03-3D8E-433C-A22F-60A3AC78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30DEF-52CD-455F-AC4C-FCA2707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4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A4ED2-0288-433B-A5E9-594ED0B9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 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77A2248-3608-47D6-8C1B-D70E58C6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202" y="1380930"/>
            <a:ext cx="8561592" cy="524588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F78C88-9803-4E61-854F-F797E90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313F7-E990-4F06-941B-54F22BE5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C47DC-8048-44A2-8FA5-70EBFB58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C1B41E-A42F-4F19-909F-531D20DD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4">
      <a:dk1>
        <a:srgbClr val="FFFFFF"/>
      </a:dk1>
      <a:lt1>
        <a:sysClr val="window" lastClr="FFFFFF"/>
      </a:lt1>
      <a:dk2>
        <a:srgbClr val="338A91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85</Words>
  <Application>Microsoft Office PowerPoint</Application>
  <PresentationFormat>Grand écran</PresentationFormat>
  <Paragraphs>44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Lucida Sans</vt:lpstr>
      <vt:lpstr>Wingdings</vt:lpstr>
      <vt:lpstr>Wingdings 3</vt:lpstr>
      <vt:lpstr>Ion</vt:lpstr>
      <vt:lpstr>Projet SFL5 :  Serre Automatique : système d’acquisition </vt:lpstr>
      <vt:lpstr>Sommaire</vt:lpstr>
      <vt:lpstr>Présentation du projet</vt:lpstr>
      <vt:lpstr>Mes taches au sein du projet</vt:lpstr>
      <vt:lpstr>Matériel et logiciel </vt:lpstr>
      <vt:lpstr>Diagramme</vt:lpstr>
      <vt:lpstr>Diagramme D’exigence</vt:lpstr>
      <vt:lpstr>Diagramme de cas d’utilisation  </vt:lpstr>
      <vt:lpstr>Diagramme de classe </vt:lpstr>
      <vt:lpstr>Diagramme de séquence </vt:lpstr>
      <vt:lpstr>Avancement</vt:lpstr>
      <vt:lpstr>Choix des capteurs </vt:lpstr>
      <vt:lpstr>Codage des Capteur </vt:lpstr>
      <vt:lpstr>Symfony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SFLT5 :  Serre Automatique : système d’acquisition</dc:title>
  <dc:creator>MINAUD Lucas</dc:creator>
  <cp:lastModifiedBy>MINAUD Lucas</cp:lastModifiedBy>
  <cp:revision>12</cp:revision>
  <dcterms:created xsi:type="dcterms:W3CDTF">2019-02-01T13:48:45Z</dcterms:created>
  <dcterms:modified xsi:type="dcterms:W3CDTF">2019-06-03T08:22:32Z</dcterms:modified>
</cp:coreProperties>
</file>