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0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331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886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6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579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882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82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21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4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1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9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9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7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9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8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9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a8950c81810645bab632a5f8b499c379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37756-8A5E-4BFB-A178-D477EBB2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468" y="1479177"/>
            <a:ext cx="10399059" cy="823573"/>
          </a:xfrm>
        </p:spPr>
        <p:txBody>
          <a:bodyPr/>
          <a:lstStyle/>
          <a:p>
            <a:pPr algn="ctr"/>
            <a:r>
              <a:rPr lang="fr-FR" sz="3600" dirty="0"/>
              <a:t>Revue de projet n°2</a:t>
            </a:r>
            <a:br>
              <a:rPr lang="fr-FR" sz="3600" dirty="0"/>
            </a:br>
            <a:r>
              <a:rPr lang="fr-FR" sz="3600" dirty="0"/>
              <a:t>SFL5 Serre automatique système d’acquisition.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Espace réservé du contenu 3" descr="greenhouse">
                <a:extLst>
                  <a:ext uri="{FF2B5EF4-FFF2-40B4-BE49-F238E27FC236}">
                    <a16:creationId xmlns:a16="http://schemas.microsoft.com/office/drawing/2014/main" id="{00843C34-5243-41C8-AD24-C536CEEA39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3709794"/>
                  </p:ext>
                </p:extLst>
              </p:nvPr>
            </p:nvGraphicFramePr>
            <p:xfrm>
              <a:off x="3522439" y="2482953"/>
              <a:ext cx="5147119" cy="366743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147119" cy="3667435"/>
                    </a:xfrm>
                    <a:prstGeom prst="rect">
                      <a:avLst/>
                    </a:prstGeom>
                  </am3d:spPr>
                  <am3d:camera>
                    <am3d:pos x="0" y="0" z="577548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58899" d="1000000"/>
                    <am3d:preTrans dx="2384764" dy="758468" dz="-24396117"/>
                    <am3d:scale>
                      <am3d:sx n="1000000" d="1000000"/>
                      <am3d:sy n="1000000" d="1000000"/>
                      <am3d:sz n="1000000" d="1000000"/>
                    </am3d:scale>
                    <am3d:rot ay="10800000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68407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Espace réservé du contenu 3" descr="greenhouse">
                <a:extLst>
                  <a:ext uri="{FF2B5EF4-FFF2-40B4-BE49-F238E27FC236}">
                    <a16:creationId xmlns:a16="http://schemas.microsoft.com/office/drawing/2014/main" id="{00843C34-5243-41C8-AD24-C536CEEA39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2439" y="2482953"/>
                <a:ext cx="5147119" cy="36674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22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128A9-E0F4-4CB5-A111-E0044652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9D414-2BF4-420A-8169-127486ABF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04" y="2603500"/>
            <a:ext cx="8761412" cy="3416300"/>
          </a:xfrm>
        </p:spPr>
        <p:txBody>
          <a:bodyPr/>
          <a:lstStyle/>
          <a:p>
            <a:r>
              <a:rPr lang="fr-FR" dirty="0"/>
              <a:t>Présentation globale du projet.</a:t>
            </a:r>
          </a:p>
          <a:p>
            <a:r>
              <a:rPr lang="fr-FR" dirty="0"/>
              <a:t>Mes responsabilités dans le projet.</a:t>
            </a:r>
          </a:p>
          <a:p>
            <a:r>
              <a:rPr lang="fr-FR" dirty="0"/>
              <a:t>Présentation matériel et logiciel.</a:t>
            </a:r>
          </a:p>
          <a:p>
            <a:r>
              <a:rPr lang="fr-FR" dirty="0"/>
              <a:t>Explication détaillé de diagrammes de Cas d’utilisation, Exigence, Séquence, Réseau…</a:t>
            </a:r>
          </a:p>
          <a:p>
            <a:r>
              <a:rPr lang="fr-FR" dirty="0"/>
              <a:t>Mes interactions avec mon équipe.</a:t>
            </a:r>
          </a:p>
          <a:p>
            <a:r>
              <a:rPr lang="fr-FR" dirty="0"/>
              <a:t>Evolution du projet et conclusion</a:t>
            </a:r>
          </a:p>
        </p:txBody>
      </p:sp>
    </p:spTree>
    <p:extLst>
      <p:ext uri="{BB962C8B-B14F-4D97-AF65-F5344CB8AC3E}">
        <p14:creationId xmlns:p14="http://schemas.microsoft.com/office/powerpoint/2010/main" val="240112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E69A3-F853-46EE-A232-EBCBC093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D6ABC0F-CD53-45DA-9FEF-894867C1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262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170</TotalTime>
  <Words>51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Salle d’ions</vt:lpstr>
      <vt:lpstr>Revue de projet n°2 SFL5 Serre automatique système d’acquisition.</vt:lpstr>
      <vt:lpstr>Sommaire</vt:lpstr>
      <vt:lpstr>Présentation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n°2</dc:title>
  <dc:creator>Killian LABATTUT</dc:creator>
  <cp:lastModifiedBy>Killian LABATTUT</cp:lastModifiedBy>
  <cp:revision>7</cp:revision>
  <dcterms:created xsi:type="dcterms:W3CDTF">2019-02-05T08:15:51Z</dcterms:created>
  <dcterms:modified xsi:type="dcterms:W3CDTF">2019-02-05T16:26:44Z</dcterms:modified>
</cp:coreProperties>
</file>