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"/>
  </p:notesMasterIdLst>
  <p:sldIdLst>
    <p:sldId id="256" r:id="rId2"/>
    <p:sldId id="268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ECDB3DD-4D64-4734-BD6E-AD9E402AFA44}">
          <p14:sldIdLst>
            <p14:sldId id="256"/>
            <p14:sldId id="268"/>
            <p14:sldId id="257"/>
            <p14:sldId id="258"/>
            <p14:sldId id="259"/>
          </p14:sldIdLst>
        </p14:section>
        <p14:section name="Section sans titre" id="{5EDCA908-DAA3-44C9-8984-2916FA20A8E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9C710-1FA1-4484-B13A-5A3DF8AD5EF5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343DA-D1B2-4D33-ACA6-C5ED8A001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53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46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33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2496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33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374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162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353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94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56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2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74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31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73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85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52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67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F7D62-522D-4342-ABBA-3C73614B6288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242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5C6FEE-9951-49FC-94BA-5456F7329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8594" y="3549840"/>
            <a:ext cx="7766936" cy="1646302"/>
          </a:xfrm>
        </p:spPr>
        <p:txBody>
          <a:bodyPr/>
          <a:lstStyle/>
          <a:p>
            <a:r>
              <a:rPr lang="fr-FR" dirty="0">
                <a:latin typeface="Bernard MT Condensed" panose="02050806060905020404" pitchFamily="18" charset="0"/>
              </a:rPr>
              <a:t>Revue de projet R3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923069-B942-4E66-B69E-823E2A2D3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8594" y="5196142"/>
            <a:ext cx="7766936" cy="1096899"/>
          </a:xfrm>
        </p:spPr>
        <p:txBody>
          <a:bodyPr/>
          <a:lstStyle/>
          <a:p>
            <a:r>
              <a:rPr lang="fr-FR" dirty="0">
                <a:latin typeface="Bernard MT Condensed" panose="02050806060905020404" pitchFamily="18" charset="0"/>
              </a:rPr>
              <a:t>Résumé de réalisation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465D624-0647-4E59-9D3A-A39CB222265C}"/>
              </a:ext>
            </a:extLst>
          </p:cNvPr>
          <p:cNvCxnSpPr/>
          <p:nvPr/>
        </p:nvCxnSpPr>
        <p:spPr>
          <a:xfrm>
            <a:off x="2936470" y="5126182"/>
            <a:ext cx="6319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Ã©sultat de recherche d'images pour &quot;serre&quot;">
            <a:extLst>
              <a:ext uri="{FF2B5EF4-FFF2-40B4-BE49-F238E27FC236}">
                <a16:creationId xmlns:a16="http://schemas.microsoft.com/office/drawing/2014/main" id="{A510CCBE-CC6A-4612-A336-9875CD237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54" y="652716"/>
            <a:ext cx="57150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FF6943A-6383-46E1-933D-827D9D954B25}"/>
              </a:ext>
            </a:extLst>
          </p:cNvPr>
          <p:cNvSpPr txBox="1"/>
          <p:nvPr/>
        </p:nvSpPr>
        <p:spPr>
          <a:xfrm>
            <a:off x="0" y="6488668"/>
            <a:ext cx="2697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Chevallier Valentin SN2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F68682E-7FC9-4ED7-BF92-59AA5A753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" y="5546789"/>
            <a:ext cx="3048006" cy="98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535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E914533-EE50-44D8-9189-E315D338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09" y="286387"/>
            <a:ext cx="8596668" cy="594463"/>
          </a:xfrm>
        </p:spPr>
        <p:txBody>
          <a:bodyPr>
            <a:normAutofit fontScale="90000"/>
          </a:bodyPr>
          <a:lstStyle/>
          <a:p>
            <a:r>
              <a:rPr lang="fr-FR" b="1" dirty="0">
                <a:latin typeface="Bernard MT Condensed" panose="02050806060905020404" pitchFamily="18" charset="0"/>
              </a:rPr>
              <a:t>Schéma de câblage </a:t>
            </a:r>
          </a:p>
        </p:txBody>
      </p:sp>
      <p:sp>
        <p:nvSpPr>
          <p:cNvPr id="8" name="Flèche : pentagone 7">
            <a:extLst>
              <a:ext uri="{FF2B5EF4-FFF2-40B4-BE49-F238E27FC236}">
                <a16:creationId xmlns:a16="http://schemas.microsoft.com/office/drawing/2014/main" id="{4BCCB6BF-460D-4D05-AB6F-9C687C3BA73E}"/>
              </a:ext>
            </a:extLst>
          </p:cNvPr>
          <p:cNvSpPr/>
          <p:nvPr/>
        </p:nvSpPr>
        <p:spPr>
          <a:xfrm>
            <a:off x="11157528" y="6373091"/>
            <a:ext cx="858982" cy="36021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1/13</a:t>
            </a:r>
            <a:endParaRPr lang="fr-FR" b="1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9" name="AutoShape 2" descr="Image result for sonde tempÃ©rature pt 100">
            <a:extLst>
              <a:ext uri="{FF2B5EF4-FFF2-40B4-BE49-F238E27FC236}">
                <a16:creationId xmlns:a16="http://schemas.microsoft.com/office/drawing/2014/main" id="{25E40E3D-81E7-44AC-B9A4-E87DB48B04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2510" y="1726150"/>
            <a:ext cx="1375528" cy="137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" name="Picture 8" descr="RÃ©sultat de recherche d'images pour &quot;capteur temperature&quot;">
            <a:extLst>
              <a:ext uri="{FF2B5EF4-FFF2-40B4-BE49-F238E27FC236}">
                <a16:creationId xmlns:a16="http://schemas.microsoft.com/office/drawing/2014/main" id="{578B8AB5-0B0C-48B3-9B81-7B48F1EE5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23" y="2457288"/>
            <a:ext cx="1718373" cy="128878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boitier alimentation physique 24 v">
            <a:extLst>
              <a:ext uri="{FF2B5EF4-FFF2-40B4-BE49-F238E27FC236}">
                <a16:creationId xmlns:a16="http://schemas.microsoft.com/office/drawing/2014/main" id="{F68D9B0D-3A16-46D3-8C8F-5E567E2CD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07" y="880850"/>
            <a:ext cx="2269968" cy="113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Image result for libelium 4-20ma arduino shield">
            <a:extLst>
              <a:ext uri="{FF2B5EF4-FFF2-40B4-BE49-F238E27FC236}">
                <a16:creationId xmlns:a16="http://schemas.microsoft.com/office/drawing/2014/main" id="{67A937CF-94B8-4996-984A-D10E7BBB9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3516283"/>
            <a:ext cx="24193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3E196D0-A963-4FB0-9D01-E631EC5F1211}"/>
              </a:ext>
            </a:extLst>
          </p:cNvPr>
          <p:cNvCxnSpPr>
            <a:stCxn id="10" idx="3"/>
          </p:cNvCxnSpPr>
          <p:nvPr/>
        </p:nvCxnSpPr>
        <p:spPr>
          <a:xfrm flipV="1">
            <a:off x="2424096" y="1317180"/>
            <a:ext cx="1072395" cy="1784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13A9CC0-FF5F-4B5A-9B32-F3D0170126E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424096" y="3101678"/>
            <a:ext cx="1901735" cy="97996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2FF8ACA-C78D-4DF6-8E8F-D566D08CAE06}"/>
              </a:ext>
            </a:extLst>
          </p:cNvPr>
          <p:cNvCxnSpPr>
            <a:cxnSpLocks/>
          </p:cNvCxnSpPr>
          <p:nvPr/>
        </p:nvCxnSpPr>
        <p:spPr>
          <a:xfrm>
            <a:off x="3496491" y="1726150"/>
            <a:ext cx="889011" cy="2355495"/>
          </a:xfrm>
          <a:prstGeom prst="line">
            <a:avLst/>
          </a:prstGeom>
          <a:ln w="28575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AE5CD174-A798-46CC-A926-81E4DEBA8414}"/>
              </a:ext>
            </a:extLst>
          </p:cNvPr>
          <p:cNvSpPr txBox="1"/>
          <p:nvPr/>
        </p:nvSpPr>
        <p:spPr>
          <a:xfrm>
            <a:off x="2424096" y="2413914"/>
            <a:ext cx="625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-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1467A8F-8F22-4E87-93FE-BEF79DD40307}"/>
              </a:ext>
            </a:extLst>
          </p:cNvPr>
          <p:cNvSpPr txBox="1"/>
          <p:nvPr/>
        </p:nvSpPr>
        <p:spPr>
          <a:xfrm>
            <a:off x="3676650" y="3331580"/>
            <a:ext cx="226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Boucle 4-20 Ma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EE16DCA-B6E3-464A-AAA1-F19B6A8A5348}"/>
              </a:ext>
            </a:extLst>
          </p:cNvPr>
          <p:cNvSpPr txBox="1"/>
          <p:nvPr/>
        </p:nvSpPr>
        <p:spPr>
          <a:xfrm>
            <a:off x="515966" y="2087956"/>
            <a:ext cx="242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Sondes températures</a:t>
            </a:r>
          </a:p>
        </p:txBody>
      </p:sp>
      <p:pic>
        <p:nvPicPr>
          <p:cNvPr id="1026" name="Picture 2" descr="Image result for carte arduino mega">
            <a:extLst>
              <a:ext uri="{FF2B5EF4-FFF2-40B4-BE49-F238E27FC236}">
                <a16:creationId xmlns:a16="http://schemas.microsoft.com/office/drawing/2014/main" id="{8FF7D299-A9E2-4634-909F-9DC3557C0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76" y="344301"/>
            <a:ext cx="3897745" cy="231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rdinateur">
            <a:extLst>
              <a:ext uri="{FF2B5EF4-FFF2-40B4-BE49-F238E27FC236}">
                <a16:creationId xmlns:a16="http://schemas.microsoft.com/office/drawing/2014/main" id="{120BE325-E970-47A4-A545-CFE160AB7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480" y="4229966"/>
            <a:ext cx="2932136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8C61010B-4680-4050-820A-8264B39EBE14}"/>
              </a:ext>
            </a:extLst>
          </p:cNvPr>
          <p:cNvCxnSpPr>
            <a:cxnSpLocks/>
          </p:cNvCxnSpPr>
          <p:nvPr/>
        </p:nvCxnSpPr>
        <p:spPr>
          <a:xfrm>
            <a:off x="8331200" y="2662528"/>
            <a:ext cx="0" cy="1419117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C2DF2C7-9BCF-4E61-9E7D-C1275F610183}"/>
              </a:ext>
            </a:extLst>
          </p:cNvPr>
          <p:cNvSpPr txBox="1"/>
          <p:nvPr/>
        </p:nvSpPr>
        <p:spPr>
          <a:xfrm>
            <a:off x="8331200" y="3084606"/>
            <a:ext cx="226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USB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07B0101-AE4B-48B6-AE30-049E76DA655A}"/>
              </a:ext>
            </a:extLst>
          </p:cNvPr>
          <p:cNvSpPr txBox="1"/>
          <p:nvPr/>
        </p:nvSpPr>
        <p:spPr>
          <a:xfrm>
            <a:off x="121340" y="3756323"/>
            <a:ext cx="288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Sonde 0-100 °C / 0-40 °C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A7EBB74-5822-48D9-8676-494D73BE6B8B}"/>
              </a:ext>
            </a:extLst>
          </p:cNvPr>
          <p:cNvSpPr txBox="1"/>
          <p:nvPr/>
        </p:nvSpPr>
        <p:spPr>
          <a:xfrm>
            <a:off x="4538779" y="5301528"/>
            <a:ext cx="226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Ch4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FD97D8F-3C3C-4DE5-8A54-1869D5683B1B}"/>
              </a:ext>
            </a:extLst>
          </p:cNvPr>
          <p:cNvSpPr txBox="1"/>
          <p:nvPr/>
        </p:nvSpPr>
        <p:spPr>
          <a:xfrm>
            <a:off x="3751341" y="1963972"/>
            <a:ext cx="226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Alimentation 24 V</a:t>
            </a:r>
          </a:p>
        </p:txBody>
      </p:sp>
    </p:spTree>
    <p:extLst>
      <p:ext uri="{BB962C8B-B14F-4D97-AF65-F5344CB8AC3E}">
        <p14:creationId xmlns:p14="http://schemas.microsoft.com/office/powerpoint/2010/main" val="70464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èche : pentagone 27">
            <a:extLst>
              <a:ext uri="{FF2B5EF4-FFF2-40B4-BE49-F238E27FC236}">
                <a16:creationId xmlns:a16="http://schemas.microsoft.com/office/drawing/2014/main" id="{DFDD2D21-A5E1-438A-8C27-CB93D7D2A655}"/>
              </a:ext>
            </a:extLst>
          </p:cNvPr>
          <p:cNvSpPr/>
          <p:nvPr/>
        </p:nvSpPr>
        <p:spPr>
          <a:xfrm>
            <a:off x="11157528" y="6373091"/>
            <a:ext cx="858982" cy="36021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2/13</a:t>
            </a: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D8E4D26C-C4D1-44E6-8983-CE978FE64B4E}"/>
              </a:ext>
            </a:extLst>
          </p:cNvPr>
          <p:cNvSpPr txBox="1">
            <a:spLocks/>
          </p:cNvSpPr>
          <p:nvPr/>
        </p:nvSpPr>
        <p:spPr>
          <a:xfrm>
            <a:off x="230909" y="286387"/>
            <a:ext cx="8596668" cy="594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>
                <a:latin typeface="Bernard MT Condensed" panose="02050806060905020404" pitchFamily="18" charset="0"/>
              </a:rPr>
              <a:t>Structure Logicielle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90FBA94-E692-47B1-8ABE-B2A194976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9" y="880850"/>
            <a:ext cx="6696075" cy="272415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629F8AC-0F4D-46D3-809B-C75C3A125D44}"/>
              </a:ext>
            </a:extLst>
          </p:cNvPr>
          <p:cNvCxnSpPr/>
          <p:nvPr/>
        </p:nvCxnSpPr>
        <p:spPr>
          <a:xfrm flipH="1" flipV="1">
            <a:off x="5615709" y="1200727"/>
            <a:ext cx="2216727" cy="304800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CA366A65-C901-40C3-97CB-8DB008235844}"/>
              </a:ext>
            </a:extLst>
          </p:cNvPr>
          <p:cNvSpPr txBox="1"/>
          <p:nvPr/>
        </p:nvSpPr>
        <p:spPr>
          <a:xfrm>
            <a:off x="7813963" y="1320861"/>
            <a:ext cx="226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Librairie </a:t>
            </a:r>
          </a:p>
        </p:txBody>
      </p:sp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6F5CA2B8-C2B9-4D95-8BA0-A3E129386344}"/>
              </a:ext>
            </a:extLst>
          </p:cNvPr>
          <p:cNvSpPr/>
          <p:nvPr/>
        </p:nvSpPr>
        <p:spPr>
          <a:xfrm>
            <a:off x="1006764" y="4165600"/>
            <a:ext cx="1052945" cy="96981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20F8D56-23B5-4F6A-BD99-F1B44C5AE549}"/>
              </a:ext>
            </a:extLst>
          </p:cNvPr>
          <p:cNvSpPr txBox="1"/>
          <p:nvPr/>
        </p:nvSpPr>
        <p:spPr>
          <a:xfrm>
            <a:off x="1333361" y="4304421"/>
            <a:ext cx="57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3BF40EC-FE34-4D29-8AC4-736F4EC2E12C}"/>
              </a:ext>
            </a:extLst>
          </p:cNvPr>
          <p:cNvSpPr txBox="1"/>
          <p:nvPr/>
        </p:nvSpPr>
        <p:spPr>
          <a:xfrm>
            <a:off x="2238524" y="4396753"/>
            <a:ext cx="226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Problème de conversion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0DD8BA9-C63E-454C-98BE-94C29CF0241E}"/>
              </a:ext>
            </a:extLst>
          </p:cNvPr>
          <p:cNvSpPr txBox="1"/>
          <p:nvPr/>
        </p:nvSpPr>
        <p:spPr>
          <a:xfrm>
            <a:off x="1404505" y="5465505"/>
            <a:ext cx="2269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-Courant Ma </a:t>
            </a:r>
          </a:p>
          <a:p>
            <a:r>
              <a:rPr lang="fr-FR" dirty="0"/>
              <a:t>-Tension V</a:t>
            </a:r>
          </a:p>
          <a:p>
            <a:r>
              <a:rPr lang="fr-FR" dirty="0"/>
              <a:t>-Valeur Décimale </a:t>
            </a:r>
          </a:p>
        </p:txBody>
      </p:sp>
    </p:spTree>
    <p:extLst>
      <p:ext uri="{BB962C8B-B14F-4D97-AF65-F5344CB8AC3E}">
        <p14:creationId xmlns:p14="http://schemas.microsoft.com/office/powerpoint/2010/main" val="156840870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èche : pentagone 19">
            <a:extLst>
              <a:ext uri="{FF2B5EF4-FFF2-40B4-BE49-F238E27FC236}">
                <a16:creationId xmlns:a16="http://schemas.microsoft.com/office/drawing/2014/main" id="{9C80EC70-51F8-4004-B2A5-A6B61683E0B8}"/>
              </a:ext>
            </a:extLst>
          </p:cNvPr>
          <p:cNvSpPr/>
          <p:nvPr/>
        </p:nvSpPr>
        <p:spPr>
          <a:xfrm>
            <a:off x="11157528" y="6373091"/>
            <a:ext cx="858982" cy="36021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3/13</a:t>
            </a:r>
          </a:p>
        </p:txBody>
      </p:sp>
      <p:pic>
        <p:nvPicPr>
          <p:cNvPr id="2050" name="Picture 2" descr="Image result for graphique 4-20 Ma tempÃ©rature">
            <a:extLst>
              <a:ext uri="{FF2B5EF4-FFF2-40B4-BE49-F238E27FC236}">
                <a16:creationId xmlns:a16="http://schemas.microsoft.com/office/drawing/2014/main" id="{1ECEAFD9-0139-4BC7-AB02-E15E4E5BC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4" y="225136"/>
            <a:ext cx="6473383" cy="374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E42D3EA7-77AF-4D2E-92D4-CFDC7ECF67C2}"/>
              </a:ext>
            </a:extLst>
          </p:cNvPr>
          <p:cNvSpPr txBox="1"/>
          <p:nvPr/>
        </p:nvSpPr>
        <p:spPr>
          <a:xfrm>
            <a:off x="388503" y="4486126"/>
            <a:ext cx="58275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Equation pour avoir la température en fonction du courant :       </a:t>
            </a:r>
          </a:p>
          <a:p>
            <a:endParaRPr lang="fr-FR" dirty="0"/>
          </a:p>
          <a:p>
            <a:r>
              <a:rPr lang="fr-FR" dirty="0"/>
              <a:t> T = Tmax  x (Courant - 4 /16)</a:t>
            </a:r>
          </a:p>
          <a:p>
            <a:r>
              <a:rPr lang="fr-FR" dirty="0"/>
              <a:t>        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B7229B8-298C-42D1-A4EE-80708E5B59F0}"/>
              </a:ext>
            </a:extLst>
          </p:cNvPr>
          <p:cNvSpPr txBox="1"/>
          <p:nvPr/>
        </p:nvSpPr>
        <p:spPr>
          <a:xfrm>
            <a:off x="6830868" y="306671"/>
            <a:ext cx="2821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Graphique de Température en fonction du courant pour le capteur 0-100°c         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B1FBADB9-7686-4605-B58C-CA7FC2B68B01}"/>
              </a:ext>
            </a:extLst>
          </p:cNvPr>
          <p:cNvSpPr/>
          <p:nvPr/>
        </p:nvSpPr>
        <p:spPr>
          <a:xfrm>
            <a:off x="4987636" y="5740231"/>
            <a:ext cx="951346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E908F20-40B8-447C-BD0B-C5280AA5F178}"/>
              </a:ext>
            </a:extLst>
          </p:cNvPr>
          <p:cNvSpPr txBox="1"/>
          <p:nvPr/>
        </p:nvSpPr>
        <p:spPr>
          <a:xfrm>
            <a:off x="5938982" y="5457370"/>
            <a:ext cx="3056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 Unitaire de la fonction de conversion du courant en Température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966413C-1C4C-4421-B63F-164C8066DE2F}"/>
              </a:ext>
            </a:extLst>
          </p:cNvPr>
          <p:cNvSpPr/>
          <p:nvPr/>
        </p:nvSpPr>
        <p:spPr>
          <a:xfrm>
            <a:off x="4849090" y="5301503"/>
            <a:ext cx="4294909" cy="138545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859126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9535F627-B0E0-4407-B347-2A4F879E4285}"/>
              </a:ext>
            </a:extLst>
          </p:cNvPr>
          <p:cNvSpPr/>
          <p:nvPr/>
        </p:nvSpPr>
        <p:spPr>
          <a:xfrm>
            <a:off x="11157528" y="6373091"/>
            <a:ext cx="858982" cy="36021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4/13</a:t>
            </a:r>
          </a:p>
        </p:txBody>
      </p:sp>
    </p:spTree>
    <p:extLst>
      <p:ext uri="{BB962C8B-B14F-4D97-AF65-F5344CB8AC3E}">
        <p14:creationId xmlns:p14="http://schemas.microsoft.com/office/powerpoint/2010/main" val="8382472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976</TotalTime>
  <Words>100</Words>
  <Application>Microsoft Office PowerPoint</Application>
  <PresentationFormat>Grand écran</PresentationFormat>
  <Paragraphs>35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Alef</vt:lpstr>
      <vt:lpstr>Arial</vt:lpstr>
      <vt:lpstr>Bernard MT Condensed</vt:lpstr>
      <vt:lpstr>Calibri</vt:lpstr>
      <vt:lpstr>Trebuchet MS</vt:lpstr>
      <vt:lpstr>Wingdings 3</vt:lpstr>
      <vt:lpstr>Facette</vt:lpstr>
      <vt:lpstr>Revue de projet R3</vt:lpstr>
      <vt:lpstr>Schéma de câblage 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CHEVALLIER Valentin</dc:creator>
  <cp:lastModifiedBy>CHEVALLIER Valentin</cp:lastModifiedBy>
  <cp:revision>59</cp:revision>
  <dcterms:created xsi:type="dcterms:W3CDTF">2019-01-11T08:23:38Z</dcterms:created>
  <dcterms:modified xsi:type="dcterms:W3CDTF">2019-04-26T08:41:07Z</dcterms:modified>
</cp:coreProperties>
</file>