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66"/>
    <a:srgbClr val="203214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DC0AF-5B3F-49E3-9EBE-8888104F0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E58DAE-296E-456F-B7B2-7B2A44825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B67351-7BF8-4881-80FF-E7DDEB3A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839C-2D61-4B2E-B4A5-E5CC44647C3A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2A9E42-1D35-4E2B-84B7-64F1A0D7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9C87EA-02E7-4D07-B927-F8E130AD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B7A7-9901-4931-9973-EC1CFFD90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60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84584-3816-42CB-8296-79349ED1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5657BF-3667-4A54-BD05-FA667930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2E0F8F-9B1A-431C-B79E-9B659516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839C-2D61-4B2E-B4A5-E5CC44647C3A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3D63A2-594E-49F3-97F2-C443F22E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29CDC6-B0FC-4023-9614-B3DE2B4F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B7A7-9901-4931-9973-EC1CFFD90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6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9D43886-703E-4C9B-ABC4-D173CAA95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0EE41D-AD0F-4E11-AB95-EAE53E926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D74ED8-1907-4895-B73E-76770B65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839C-2D61-4B2E-B4A5-E5CC44647C3A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FD4153-517E-4F1B-9DCE-155C9D00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AF082E-7040-40B3-8660-31EBC264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B7A7-9901-4931-9973-EC1CFFD90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23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1D2C0-3FF0-479A-BE28-DFAB75DB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426AC5-9788-4FE6-B83C-CC9443551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FCB1AC-399B-48DB-89B9-A4204EA6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839C-2D61-4B2E-B4A5-E5CC44647C3A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5D0D85-CCE4-4BBF-9821-8361F2FC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434E6F-E865-4D25-B3F9-506482FA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B7A7-9901-4931-9973-EC1CFFD90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90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D3C39-AC9E-44C8-9FBD-C3E129BD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65AA01-B968-4CF7-ACD9-78B224A08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2BFBAC-2568-4DC1-9966-494EB7E2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839C-2D61-4B2E-B4A5-E5CC44647C3A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B2D169-E840-4F4F-8F1D-97CCFDC9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E9C9BA-E211-4E85-AE59-E109C78A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B7A7-9901-4931-9973-EC1CFFD90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85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87B5B1-27A1-4232-9347-142AE0D9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A0A6E7-A82A-4C4F-9791-D6ED97E62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CB2573-126D-453D-8B9A-D85E937CE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D976CE-1D20-4AF0-AF3D-C1D8B08B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839C-2D61-4B2E-B4A5-E5CC44647C3A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C2FD38-1811-43A8-9B3D-00E8CE47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04944B-9BC3-49E4-AFD7-3434612F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B7A7-9901-4931-9973-EC1CFFD90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58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A7EB4-5F50-4727-AA35-051FBF95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56C6F3-4CF4-4794-A2E9-FD8F8217D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9E0751-359C-494E-B6D3-11032EFE1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B038FB-4155-414F-B636-3C095D69F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F4A65E1-F92F-4246-93C7-A50E8766F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E7F873-97D2-4E75-B559-8AA9D66B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839C-2D61-4B2E-B4A5-E5CC44647C3A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02EDF9D-F83C-46BA-BED4-4206F872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982C3C-1A71-4494-9149-44853070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B7A7-9901-4931-9973-EC1CFFD90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1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A848C-A751-4574-8FCD-AE7403F4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F45A9EC-FC69-4613-8493-3D075586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839C-2D61-4B2E-B4A5-E5CC44647C3A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0B2AA8-F8DD-4256-8AB4-2729EB62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0B4568-1964-446E-8B70-7EF7F6D8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B7A7-9901-4931-9973-EC1CFFD90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42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0A641D3-91DC-467D-A1C3-71967F06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839C-2D61-4B2E-B4A5-E5CC44647C3A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85EB15-CCBB-43DC-A64A-3186BE20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C15F1E-5134-44AD-98E8-158177AF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B7A7-9901-4931-9973-EC1CFFD90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1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86655-BBCD-47ED-8A81-865826E3D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97F233-2834-49C1-87EA-03DB2D897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9B7202-4517-4DCC-9B85-5589F451F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CA626E-EE74-4E99-AF70-E7342F8D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839C-2D61-4B2E-B4A5-E5CC44647C3A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AB1B54-986B-4401-9A48-4A0055B1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3411AC-45D4-4FC5-8505-470880E9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B7A7-9901-4931-9973-EC1CFFD90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01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61140-C3A5-4BB5-8BE7-97F7DFF9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57147F7-1C80-46F9-9E4C-52F279CFC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48E3CC-DD91-4693-82CE-518815EF2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87936A-067A-4F65-B902-D0C792F18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839C-2D61-4B2E-B4A5-E5CC44647C3A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C05126-EE96-4DDE-9766-5C7D0BFA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62D4A3-4D51-4EB9-A1A4-C5411E32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B7A7-9901-4931-9973-EC1CFFD90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25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D6578B-8876-4411-BE29-D92B76E3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D2AF54-E8C8-4953-B7B5-A36666A8A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94FC12-D6D7-452A-8B29-0CC56EE4D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8839C-2D61-4B2E-B4A5-E5CC44647C3A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923C3E-1193-4366-89D7-0A95034B8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4ECE9A-7400-43A6-B92D-6F20365A7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CB7A7-9901-4931-9973-EC1CFFD90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5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7209D-D422-4607-BB09-AF9D597D0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fr-FR" dirty="0">
                <a:solidFill>
                  <a:srgbClr val="E6AF00"/>
                </a:solidFill>
              </a:rPr>
              <a:t>Revue de projet n°1</a:t>
            </a:r>
            <a:br>
              <a:rPr lang="fr-FR" dirty="0">
                <a:solidFill>
                  <a:srgbClr val="E6AF00"/>
                </a:solidFill>
              </a:rPr>
            </a:br>
            <a:r>
              <a:rPr lang="fr-FR" dirty="0">
                <a:solidFill>
                  <a:srgbClr val="E6AF00"/>
                </a:solidFill>
              </a:rPr>
              <a:t>BTS SN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FD7F37-F305-4224-BB0A-B5268E78B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203214"/>
                </a:solidFill>
              </a:rPr>
              <a:t>Serre automatique système d’acquisition</a:t>
            </a:r>
          </a:p>
        </p:txBody>
      </p:sp>
    </p:spTree>
    <p:extLst>
      <p:ext uri="{BB962C8B-B14F-4D97-AF65-F5344CB8AC3E}">
        <p14:creationId xmlns:p14="http://schemas.microsoft.com/office/powerpoint/2010/main" val="407971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148B8-7EA7-46EA-A309-4D882163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80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>
                <a:solidFill>
                  <a:srgbClr val="E6AF00"/>
                </a:solidFill>
              </a:rPr>
              <a:t>Visualisation globale du système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E252F77-9FA5-4F09-8D5E-71DFC37F9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481"/>
          <a:stretch/>
        </p:blipFill>
        <p:spPr>
          <a:xfrm>
            <a:off x="996336" y="777107"/>
            <a:ext cx="9751293" cy="6201473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237ED6BB-EF9C-4D92-A6D7-C2D6C4A72A2A}"/>
              </a:ext>
            </a:extLst>
          </p:cNvPr>
          <p:cNvSpPr/>
          <p:nvPr/>
        </p:nvSpPr>
        <p:spPr>
          <a:xfrm>
            <a:off x="4411226" y="2572377"/>
            <a:ext cx="2709705" cy="1499307"/>
          </a:xfrm>
          <a:prstGeom prst="ellipse">
            <a:avLst/>
          </a:prstGeom>
          <a:solidFill>
            <a:srgbClr val="FF000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EA15A0F-83B3-431F-B71F-6BA8F3575ADF}"/>
              </a:ext>
            </a:extLst>
          </p:cNvPr>
          <p:cNvSpPr/>
          <p:nvPr/>
        </p:nvSpPr>
        <p:spPr>
          <a:xfrm>
            <a:off x="8313674" y="2240781"/>
            <a:ext cx="2101565" cy="2538439"/>
          </a:xfrm>
          <a:prstGeom prst="ellipse">
            <a:avLst/>
          </a:prstGeom>
          <a:solidFill>
            <a:srgbClr val="FF000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698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14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Revue de projet n°1 BTS SN</vt:lpstr>
      <vt:lpstr>Visualisation globale du système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 n°1 BTS SN</dc:title>
  <dc:creator>Black -Cap</dc:creator>
  <cp:lastModifiedBy>Black -Cap</cp:lastModifiedBy>
  <cp:revision>5</cp:revision>
  <dcterms:created xsi:type="dcterms:W3CDTF">2019-01-24T18:12:17Z</dcterms:created>
  <dcterms:modified xsi:type="dcterms:W3CDTF">2019-01-24T20:00:49Z</dcterms:modified>
</cp:coreProperties>
</file>