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331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86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7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882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82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2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1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a8950c81810645bab632a5f8b499c37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37756-8A5E-4BFB-A178-D477EBB2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178" y="1595718"/>
            <a:ext cx="7041643" cy="823573"/>
          </a:xfrm>
        </p:spPr>
        <p:txBody>
          <a:bodyPr/>
          <a:lstStyle/>
          <a:p>
            <a:r>
              <a:rPr lang="fr-FR" dirty="0"/>
              <a:t>Revue de projet n°2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0843C34-5243-41C8-AD24-C536CEEA39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3709794"/>
                  </p:ext>
                </p:extLst>
              </p:nvPr>
            </p:nvGraphicFramePr>
            <p:xfrm>
              <a:off x="3522439" y="2482953"/>
              <a:ext cx="5147119" cy="36674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47119" cy="3667435"/>
                    </a:xfrm>
                    <a:prstGeom prst="rect">
                      <a:avLst/>
                    </a:prstGeom>
                  </am3d:spPr>
                  <am3d:camera>
                    <am3d:pos x="0" y="0" z="577548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58899" d="1000000"/>
                    <am3d:preTrans dx="2384764" dy="758468" dz="-24396117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8407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0843C34-5243-41C8-AD24-C536CEEA39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2439" y="2482953"/>
                <a:ext cx="5147119" cy="36674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22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6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Salle d’ions</vt:lpstr>
      <vt:lpstr>Revue de projet n°2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n°2</dc:title>
  <dc:creator>Killian LABATTUT</dc:creator>
  <cp:lastModifiedBy>Killian LABATTUT</cp:lastModifiedBy>
  <cp:revision>1</cp:revision>
  <dcterms:created xsi:type="dcterms:W3CDTF">2019-02-05T08:15:51Z</dcterms:created>
  <dcterms:modified xsi:type="dcterms:W3CDTF">2019-02-05T08:24:26Z</dcterms:modified>
</cp:coreProperties>
</file>