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</p:sldMasterIdLst>
  <p:sldIdLst>
    <p:sldId id="256" r:id="rId2"/>
    <p:sldId id="257" r:id="rId3"/>
    <p:sldId id="264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B23"/>
    <a:srgbClr val="F747DE"/>
    <a:srgbClr val="0B28F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0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331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886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6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579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882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82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21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1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9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9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7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9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8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9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a8950c81810645bab632a5f8b499c379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37756-8A5E-4BFB-A178-D477EBB2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68" y="1479177"/>
            <a:ext cx="10399059" cy="823573"/>
          </a:xfrm>
        </p:spPr>
        <p:txBody>
          <a:bodyPr/>
          <a:lstStyle/>
          <a:p>
            <a:pPr algn="ctr"/>
            <a:r>
              <a:rPr lang="fr-FR" sz="3600" dirty="0"/>
              <a:t>Revue de projet n°3</a:t>
            </a:r>
            <a:br>
              <a:rPr lang="fr-FR" sz="3600" dirty="0"/>
            </a:br>
            <a:r>
              <a:rPr lang="fr-FR" sz="3600" dirty="0"/>
              <a:t>SFL5 Serre automatique système d’acquisition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Espace réservé du contenu 3" descr="greenhouse">
                <a:extLst>
                  <a:ext uri="{FF2B5EF4-FFF2-40B4-BE49-F238E27FC236}">
                    <a16:creationId xmlns:a16="http://schemas.microsoft.com/office/drawing/2014/main" id="{00843C34-5243-41C8-AD24-C536CEEA39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3709794"/>
                  </p:ext>
                </p:extLst>
              </p:nvPr>
            </p:nvGraphicFramePr>
            <p:xfrm>
              <a:off x="3522439" y="2482953"/>
              <a:ext cx="5147119" cy="366743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147119" cy="3667435"/>
                    </a:xfrm>
                    <a:prstGeom prst="rect">
                      <a:avLst/>
                    </a:prstGeom>
                  </am3d:spPr>
                  <am3d:camera>
                    <am3d:pos x="0" y="0" z="577548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58899" d="1000000"/>
                    <am3d:preTrans dx="2384764" dy="758468" dz="-24396117"/>
                    <am3d:scale>
                      <am3d:sx n="1000000" d="1000000"/>
                      <am3d:sy n="1000000" d="1000000"/>
                      <am3d:sz n="1000000" d="1000000"/>
                    </am3d:scale>
                    <am3d:rot ay="1080000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68407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Espace réservé du contenu 3" descr="greenhouse">
                <a:extLst>
                  <a:ext uri="{FF2B5EF4-FFF2-40B4-BE49-F238E27FC236}">
                    <a16:creationId xmlns:a16="http://schemas.microsoft.com/office/drawing/2014/main" id="{00843C34-5243-41C8-AD24-C536CEEA39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2439" y="2482953"/>
                <a:ext cx="5147119" cy="366743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502C51F-49A6-4E44-8C9C-A08F8B2E4DCD}"/>
              </a:ext>
            </a:extLst>
          </p:cNvPr>
          <p:cNvSpPr/>
          <p:nvPr/>
        </p:nvSpPr>
        <p:spPr>
          <a:xfrm rot="16200000">
            <a:off x="-3308685" y="3308684"/>
            <a:ext cx="6858003" cy="240631"/>
          </a:xfrm>
          <a:prstGeom prst="rect">
            <a:avLst/>
          </a:prstGeom>
          <a:ln>
            <a:solidFill>
              <a:srgbClr val="7D9B23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22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128A9-E0F4-4CB5-A111-E0044652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9D414-2BF4-420A-8169-127486ABF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04" y="2603500"/>
            <a:ext cx="8761412" cy="3416300"/>
          </a:xfrm>
        </p:spPr>
        <p:txBody>
          <a:bodyPr/>
          <a:lstStyle/>
          <a:p>
            <a:r>
              <a:rPr lang="fr-FR" dirty="0"/>
              <a:t>Mes responsabilités dans le projet.</a:t>
            </a:r>
          </a:p>
          <a:p>
            <a:r>
              <a:rPr lang="fr-FR" dirty="0"/>
              <a:t>Présentation matériel et logiciel.</a:t>
            </a:r>
          </a:p>
          <a:p>
            <a:r>
              <a:rPr lang="fr-FR" dirty="0"/>
              <a:t>Présentation des choix, avantages et inconvénients.</a:t>
            </a:r>
          </a:p>
          <a:p>
            <a:r>
              <a:rPr lang="fr-FR" dirty="0"/>
              <a:t>Explication détaillé de diagrammes de Cas d’utilisation, Exigence, Séquence, Réseau…</a:t>
            </a:r>
          </a:p>
          <a:p>
            <a:r>
              <a:rPr lang="fr-FR" dirty="0"/>
              <a:t>Mes interactions avec mon équipe.</a:t>
            </a:r>
          </a:p>
          <a:p>
            <a:r>
              <a:rPr lang="fr-FR" dirty="0"/>
              <a:t>Evolution du projet et conclusion.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1EF00A-1EEC-4FFC-96E6-5B1B19C31C9F}"/>
              </a:ext>
            </a:extLst>
          </p:cNvPr>
          <p:cNvSpPr/>
          <p:nvPr/>
        </p:nvSpPr>
        <p:spPr>
          <a:xfrm rot="16200000">
            <a:off x="-3308685" y="3308684"/>
            <a:ext cx="6858003" cy="240631"/>
          </a:xfrm>
          <a:prstGeom prst="rect">
            <a:avLst/>
          </a:prstGeom>
          <a:ln>
            <a:solidFill>
              <a:srgbClr val="7D9B23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5D04F-ECB0-46CD-94CA-81F5D134F430}"/>
              </a:ext>
            </a:extLst>
          </p:cNvPr>
          <p:cNvSpPr/>
          <p:nvPr/>
        </p:nvSpPr>
        <p:spPr>
          <a:xfrm rot="5400000">
            <a:off x="-138767" y="13876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12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34D4412-4D23-4E4C-8DF8-9DEF35C9F668}"/>
              </a:ext>
            </a:extLst>
          </p:cNvPr>
          <p:cNvSpPr/>
          <p:nvPr/>
        </p:nvSpPr>
        <p:spPr>
          <a:xfrm rot="16200000">
            <a:off x="-3308685" y="3308684"/>
            <a:ext cx="6858003" cy="240631"/>
          </a:xfrm>
          <a:prstGeom prst="rect">
            <a:avLst/>
          </a:prstGeom>
          <a:ln>
            <a:solidFill>
              <a:srgbClr val="7D9B23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F5161E-FD0F-4650-8D38-F85FBC36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fr-FR" dirty="0"/>
              <a:t>Présentation des choix, avantages et inconvénients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6FFF76-BBC9-443E-9336-0D59E54A0DB0}"/>
              </a:ext>
            </a:extLst>
          </p:cNvPr>
          <p:cNvSpPr/>
          <p:nvPr/>
        </p:nvSpPr>
        <p:spPr>
          <a:xfrm rot="5400000">
            <a:off x="-138767" y="13876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66E94-BB30-4B17-A5DF-9A88F2540628}"/>
              </a:ext>
            </a:extLst>
          </p:cNvPr>
          <p:cNvSpPr/>
          <p:nvPr/>
        </p:nvSpPr>
        <p:spPr>
          <a:xfrm rot="5400000">
            <a:off x="-138767" y="117509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8D057D-23BD-4279-AA23-1A8F47A9AAAC}"/>
              </a:ext>
            </a:extLst>
          </p:cNvPr>
          <p:cNvSpPr/>
          <p:nvPr/>
        </p:nvSpPr>
        <p:spPr>
          <a:xfrm rot="5400000">
            <a:off x="-138770" y="221142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0295B0-46B3-4037-81A6-0E22CCCEC393}"/>
              </a:ext>
            </a:extLst>
          </p:cNvPr>
          <p:cNvSpPr/>
          <p:nvPr/>
        </p:nvSpPr>
        <p:spPr>
          <a:xfrm rot="5400000">
            <a:off x="-138770" y="3247757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EA68C2D-0A6E-411A-AA7C-EDEFB3F1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2454358"/>
            <a:ext cx="856417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3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94BBE-758B-4898-B308-47B32616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6993"/>
            <a:ext cx="8761413" cy="706964"/>
          </a:xfrm>
        </p:spPr>
        <p:txBody>
          <a:bodyPr/>
          <a:lstStyle/>
          <a:p>
            <a:r>
              <a:rPr lang="fr-FR" dirty="0"/>
              <a:t>Schéma de câblage du système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02839F-B572-4017-BB10-52C0B5DE6641}"/>
              </a:ext>
            </a:extLst>
          </p:cNvPr>
          <p:cNvSpPr/>
          <p:nvPr/>
        </p:nvSpPr>
        <p:spPr>
          <a:xfrm rot="16200000">
            <a:off x="-3308685" y="3308684"/>
            <a:ext cx="6858003" cy="240631"/>
          </a:xfrm>
          <a:prstGeom prst="rect">
            <a:avLst/>
          </a:prstGeom>
          <a:ln>
            <a:solidFill>
              <a:srgbClr val="7D9B23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7053C-B14D-46B6-B3B0-BB8C0E286B4F}"/>
              </a:ext>
            </a:extLst>
          </p:cNvPr>
          <p:cNvSpPr/>
          <p:nvPr/>
        </p:nvSpPr>
        <p:spPr>
          <a:xfrm rot="5400000">
            <a:off x="-138767" y="13876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121C22-D2CD-4031-86D2-ECE45678CC63}"/>
              </a:ext>
            </a:extLst>
          </p:cNvPr>
          <p:cNvSpPr/>
          <p:nvPr/>
        </p:nvSpPr>
        <p:spPr>
          <a:xfrm rot="5400000">
            <a:off x="-138767" y="117509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087D1-CF5D-463F-8586-1E67D984D708}"/>
              </a:ext>
            </a:extLst>
          </p:cNvPr>
          <p:cNvSpPr/>
          <p:nvPr/>
        </p:nvSpPr>
        <p:spPr>
          <a:xfrm rot="5400000">
            <a:off x="-138770" y="221142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A3EA4C-EA58-4308-973C-605827DC735A}"/>
              </a:ext>
            </a:extLst>
          </p:cNvPr>
          <p:cNvSpPr/>
          <p:nvPr/>
        </p:nvSpPr>
        <p:spPr>
          <a:xfrm rot="5400000">
            <a:off x="-138770" y="3247757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A3E0DF-40D7-4C4E-8266-7211CBFDE8CB}"/>
              </a:ext>
            </a:extLst>
          </p:cNvPr>
          <p:cNvSpPr/>
          <p:nvPr/>
        </p:nvSpPr>
        <p:spPr>
          <a:xfrm rot="5400000">
            <a:off x="-138767" y="431012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E0562D5-E79B-4D08-999C-A676E6E5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05" y="2331741"/>
            <a:ext cx="6789389" cy="45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9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12416-A4D5-470D-8851-162FA575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 recette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D8712D-DC98-4AB2-AB7F-45DCBE668542}"/>
              </a:ext>
            </a:extLst>
          </p:cNvPr>
          <p:cNvSpPr/>
          <p:nvPr/>
        </p:nvSpPr>
        <p:spPr>
          <a:xfrm rot="16200000">
            <a:off x="-3308685" y="3308684"/>
            <a:ext cx="6858003" cy="240631"/>
          </a:xfrm>
          <a:prstGeom prst="rect">
            <a:avLst/>
          </a:prstGeom>
          <a:ln>
            <a:solidFill>
              <a:srgbClr val="7D9B23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9730D6-C58F-44FF-89A1-1999C97E28B3}"/>
              </a:ext>
            </a:extLst>
          </p:cNvPr>
          <p:cNvSpPr/>
          <p:nvPr/>
        </p:nvSpPr>
        <p:spPr>
          <a:xfrm rot="5400000">
            <a:off x="-138767" y="13876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C5EDD2-42FC-46C4-9F58-701831358F15}"/>
              </a:ext>
            </a:extLst>
          </p:cNvPr>
          <p:cNvSpPr/>
          <p:nvPr/>
        </p:nvSpPr>
        <p:spPr>
          <a:xfrm rot="5400000">
            <a:off x="-138767" y="117509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C20B5E-8C83-469B-B0A7-41C59BD95D38}"/>
              </a:ext>
            </a:extLst>
          </p:cNvPr>
          <p:cNvSpPr/>
          <p:nvPr/>
        </p:nvSpPr>
        <p:spPr>
          <a:xfrm rot="5400000">
            <a:off x="-138770" y="221142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76B006-929B-46EC-94C4-6462FA06C6C4}"/>
              </a:ext>
            </a:extLst>
          </p:cNvPr>
          <p:cNvSpPr/>
          <p:nvPr/>
        </p:nvSpPr>
        <p:spPr>
          <a:xfrm rot="5400000">
            <a:off x="-138770" y="3247757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B4EFD-EBB4-47DB-9FB0-222BBBF04529}"/>
              </a:ext>
            </a:extLst>
          </p:cNvPr>
          <p:cNvSpPr/>
          <p:nvPr/>
        </p:nvSpPr>
        <p:spPr>
          <a:xfrm rot="5400000">
            <a:off x="-138767" y="431012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F11FB9-224A-4F8E-8150-5D8B9B383020}"/>
              </a:ext>
            </a:extLst>
          </p:cNvPr>
          <p:cNvSpPr/>
          <p:nvPr/>
        </p:nvSpPr>
        <p:spPr>
          <a:xfrm rot="5400000">
            <a:off x="-138771" y="534645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9C5A2D-9A13-4921-BA82-D9AAD8B4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467" y="2303234"/>
            <a:ext cx="3630706" cy="455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FFAD8-A191-4073-8AD1-4E90617F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8EEDAC-AEF6-4050-9722-31CBE22E6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55" y="1849264"/>
            <a:ext cx="9958889" cy="49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3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582</TotalTime>
  <Words>70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Salle d’ions</vt:lpstr>
      <vt:lpstr>Revue de projet n°3 SFL5 Serre automatique système d’acquisition</vt:lpstr>
      <vt:lpstr>Sommaire</vt:lpstr>
      <vt:lpstr>Présentation des choix, avantages et inconvénients</vt:lpstr>
      <vt:lpstr>Schéma de câblage du système</vt:lpstr>
      <vt:lpstr>Cahier de recette</vt:lpstr>
      <vt:lpstr>Evolution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n°2</dc:title>
  <dc:creator>Killian LABATTUT</dc:creator>
  <cp:lastModifiedBy>Killian LABATTUT</cp:lastModifiedBy>
  <cp:revision>37</cp:revision>
  <dcterms:created xsi:type="dcterms:W3CDTF">2019-02-05T08:15:51Z</dcterms:created>
  <dcterms:modified xsi:type="dcterms:W3CDTF">2019-04-26T07:24:16Z</dcterms:modified>
</cp:coreProperties>
</file>