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9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3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86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7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82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82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2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1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a8950c81810645bab632a5f8b499c37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37756-8A5E-4BFB-A178-D477EBB2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68" y="1479177"/>
            <a:ext cx="10399059" cy="823573"/>
          </a:xfrm>
        </p:spPr>
        <p:txBody>
          <a:bodyPr/>
          <a:lstStyle/>
          <a:p>
            <a:pPr algn="ctr"/>
            <a:r>
              <a:rPr lang="fr-FR" sz="3600" dirty="0"/>
              <a:t>Revue de projet n°2</a:t>
            </a:r>
            <a:br>
              <a:rPr lang="fr-FR" sz="3600" dirty="0"/>
            </a:br>
            <a:r>
              <a:rPr lang="fr-FR" sz="3600" dirty="0"/>
              <a:t>SFL5 Serre automatique système d’acquisition.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3709794"/>
                  </p:ext>
                </p:extLst>
              </p:nvPr>
            </p:nvGraphicFramePr>
            <p:xfrm>
              <a:off x="3522439" y="2482953"/>
              <a:ext cx="5147119" cy="36674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47119" cy="3667435"/>
                    </a:xfrm>
                    <a:prstGeom prst="rect">
                      <a:avLst/>
                    </a:prstGeom>
                  </am3d:spPr>
                  <am3d:camera>
                    <am3d:pos x="0" y="0" z="577548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58899" d="1000000"/>
                    <am3d:preTrans dx="2384764" dy="758468" dz="-24396117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8407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439" y="2482953"/>
                <a:ext cx="5147119" cy="36674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22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128A9-E0F4-4CB5-A111-E0044652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D414-2BF4-420A-8169-127486AB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04" y="2603500"/>
            <a:ext cx="8761412" cy="3416300"/>
          </a:xfrm>
        </p:spPr>
        <p:txBody>
          <a:bodyPr/>
          <a:lstStyle/>
          <a:p>
            <a:r>
              <a:rPr lang="fr-FR" dirty="0"/>
              <a:t>Présentation globale du projet.</a:t>
            </a:r>
          </a:p>
          <a:p>
            <a:r>
              <a:rPr lang="fr-FR" dirty="0"/>
              <a:t>Mes responsabilités dans le projet.</a:t>
            </a:r>
          </a:p>
          <a:p>
            <a:r>
              <a:rPr lang="fr-FR" dirty="0"/>
              <a:t>Présentation matériel et logiciel.</a:t>
            </a:r>
          </a:p>
          <a:p>
            <a:r>
              <a:rPr lang="fr-FR" dirty="0"/>
              <a:t>Explication détaillé de diagrammes de Cas d’utilisation, Exigence, Séquence, Réseau…</a:t>
            </a:r>
          </a:p>
          <a:p>
            <a:r>
              <a:rPr lang="fr-FR" dirty="0"/>
              <a:t>Mes interactions avec mon équipe.</a:t>
            </a:r>
          </a:p>
          <a:p>
            <a:r>
              <a:rPr lang="fr-FR" dirty="0"/>
              <a:t>Evolution du projet et conclusion.</a:t>
            </a:r>
          </a:p>
        </p:txBody>
      </p:sp>
    </p:spTree>
    <p:extLst>
      <p:ext uri="{BB962C8B-B14F-4D97-AF65-F5344CB8AC3E}">
        <p14:creationId xmlns:p14="http://schemas.microsoft.com/office/powerpoint/2010/main" val="240112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E69A3-F853-46EE-A232-EBCBC093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B2EB62B6-DE7A-4E0F-9337-94F9A8AE0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2349840"/>
            <a:ext cx="10909744" cy="4508159"/>
          </a:xfr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90600BF-2D97-4120-9BA9-21E1DBB4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349840"/>
            <a:ext cx="10909744" cy="45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F8DA1-BAF8-49D3-96F3-CD6DE038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78443"/>
            <a:ext cx="8761413" cy="706964"/>
          </a:xfrm>
        </p:spPr>
        <p:txBody>
          <a:bodyPr/>
          <a:lstStyle/>
          <a:p>
            <a:r>
              <a:rPr lang="fr-FR" dirty="0"/>
              <a:t>Mes responsabilités dans le projet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DE80DFD-0080-4967-B8CC-C05C8FCD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99199C-8DA9-4998-9980-5EFFC541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349840"/>
            <a:ext cx="10909744" cy="45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F2BCF-759C-4556-8B25-6B9DEE0C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35593"/>
            <a:ext cx="8761413" cy="706964"/>
          </a:xfrm>
        </p:spPr>
        <p:txBody>
          <a:bodyPr/>
          <a:lstStyle/>
          <a:p>
            <a:r>
              <a:rPr lang="fr-FR" dirty="0"/>
              <a:t>Présentation matériel et logiciel.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8A4BE6-9BEC-4E9E-BEED-570AF5C4F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397" y="2725548"/>
            <a:ext cx="2048161" cy="2067213"/>
          </a:xfrm>
          <a:ln w="57150"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FCFE7C-B3C3-425C-A9A4-9AA030504769}"/>
              </a:ext>
            </a:extLst>
          </p:cNvPr>
          <p:cNvSpPr txBox="1"/>
          <p:nvPr/>
        </p:nvSpPr>
        <p:spPr>
          <a:xfrm>
            <a:off x="2887290" y="4982236"/>
            <a:ext cx="350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Anémomètre et Girouette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4F52C3-3D03-4974-9A98-214DAAB7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836" y="2774253"/>
            <a:ext cx="3218687" cy="206721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30013C-6168-4A9D-B5BE-4C1043B1681D}"/>
              </a:ext>
            </a:extLst>
          </p:cNvPr>
          <p:cNvSpPr txBox="1"/>
          <p:nvPr/>
        </p:nvSpPr>
        <p:spPr>
          <a:xfrm>
            <a:off x="8797590" y="5015444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Carte Raspberry Py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9D77517-3EFD-480B-9DC2-DB740E049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88" y="2463495"/>
            <a:ext cx="2838619" cy="283861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117A2D7-5C21-4088-8A59-73E896148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52" y="4333569"/>
            <a:ext cx="2428875" cy="2857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662EF0B-CE51-4D4D-AF29-5D46A536B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01" y="2961003"/>
            <a:ext cx="3070578" cy="12954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3DF84E8-2950-44E0-BBC9-7FAA5362E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085" y="5726897"/>
            <a:ext cx="10006682" cy="101382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14272F7-6CFE-4582-B8EC-7A7F753C0204}"/>
              </a:ext>
            </a:extLst>
          </p:cNvPr>
          <p:cNvSpPr txBox="1"/>
          <p:nvPr/>
        </p:nvSpPr>
        <p:spPr>
          <a:xfrm>
            <a:off x="6595623" y="4804328"/>
            <a:ext cx="1754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Editeur de script NANO</a:t>
            </a:r>
          </a:p>
        </p:txBody>
      </p:sp>
    </p:spTree>
    <p:extLst>
      <p:ext uri="{BB962C8B-B14F-4D97-AF65-F5344CB8AC3E}">
        <p14:creationId xmlns:p14="http://schemas.microsoft.com/office/powerpoint/2010/main" val="6818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94BBE-758B-4898-B308-47B32616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6993"/>
            <a:ext cx="8761413" cy="706964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0E5CE2-5419-45A0-B337-E59772E0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926" y="2360437"/>
            <a:ext cx="4588147" cy="4497563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2B4689-6C29-4CF1-9D0B-6C01EBAF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" y="0"/>
            <a:ext cx="12169182" cy="6162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B38A67-1DC5-448E-BC15-CD7435AB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87128" cy="6343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5194EEC-2655-4052-A7CF-1654ED398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2" y="0"/>
            <a:ext cx="12169182" cy="567972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70C3DA-C8C2-4B82-B771-F55C70BA7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72" y="0"/>
            <a:ext cx="11764804" cy="68580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5FAC527-CE61-440B-998A-17592D8E7041}"/>
              </a:ext>
            </a:extLst>
          </p:cNvPr>
          <p:cNvSpPr/>
          <p:nvPr/>
        </p:nvSpPr>
        <p:spPr>
          <a:xfrm>
            <a:off x="22818" y="2360437"/>
            <a:ext cx="3289877" cy="1283369"/>
          </a:xfrm>
          <a:prstGeom prst="ellipse">
            <a:avLst/>
          </a:prstGeom>
          <a:solidFill>
            <a:schemeClr val="accent5">
              <a:lumMod val="75000"/>
              <a:alpha val="2588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3F2C84-409D-47F3-99F6-0A379AD8C542}"/>
              </a:ext>
            </a:extLst>
          </p:cNvPr>
          <p:cNvSpPr/>
          <p:nvPr/>
        </p:nvSpPr>
        <p:spPr>
          <a:xfrm>
            <a:off x="3312695" y="1846087"/>
            <a:ext cx="3289877" cy="1283369"/>
          </a:xfrm>
          <a:prstGeom prst="ellipse">
            <a:avLst/>
          </a:prstGeom>
          <a:solidFill>
            <a:schemeClr val="accent5">
              <a:lumMod val="75000"/>
              <a:alpha val="2588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3053539-2AEE-48F5-8EBF-B19840106E9D}"/>
              </a:ext>
            </a:extLst>
          </p:cNvPr>
          <p:cNvSpPr/>
          <p:nvPr/>
        </p:nvSpPr>
        <p:spPr>
          <a:xfrm>
            <a:off x="3248526" y="618790"/>
            <a:ext cx="3289877" cy="1283369"/>
          </a:xfrm>
          <a:prstGeom prst="ellipse">
            <a:avLst/>
          </a:prstGeom>
          <a:solidFill>
            <a:schemeClr val="accent5">
              <a:lumMod val="75000"/>
              <a:alpha val="2588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8A1DE0-E863-4DAC-8D87-E29319F52745}"/>
              </a:ext>
            </a:extLst>
          </p:cNvPr>
          <p:cNvSpPr/>
          <p:nvPr/>
        </p:nvSpPr>
        <p:spPr>
          <a:xfrm>
            <a:off x="84853" y="3949162"/>
            <a:ext cx="3289877" cy="1283369"/>
          </a:xfrm>
          <a:prstGeom prst="ellipse">
            <a:avLst/>
          </a:prstGeom>
          <a:solidFill>
            <a:schemeClr val="accent5">
              <a:lumMod val="75000"/>
              <a:alpha val="2588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1037987-8A3B-480A-82E3-333725F1A1F7}"/>
              </a:ext>
            </a:extLst>
          </p:cNvPr>
          <p:cNvSpPr/>
          <p:nvPr/>
        </p:nvSpPr>
        <p:spPr>
          <a:xfrm>
            <a:off x="9642374" y="1583051"/>
            <a:ext cx="2117558" cy="3334717"/>
          </a:xfrm>
          <a:prstGeom prst="ellipse">
            <a:avLst/>
          </a:prstGeom>
          <a:solidFill>
            <a:schemeClr val="accent5">
              <a:lumMod val="75000"/>
              <a:alpha val="2588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9DF9907-353A-4596-A3FE-3BFA370A07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44" y="0"/>
            <a:ext cx="8075928" cy="6858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7EBB577-5762-43DF-B9E8-F74E84F2D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2701" y="1260474"/>
            <a:ext cx="8607222" cy="44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12416-A4D5-470D-8851-162FA575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interactions avec mon 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18D275-ED27-48BD-AABC-2AE7E178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FFAD8-A191-4073-8AD1-4E90617F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projet et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E3153-3D92-42EE-87B8-0019A2CE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7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417</TotalTime>
  <Words>83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Salle d’ions</vt:lpstr>
      <vt:lpstr>Revue de projet n°2 SFL5 Serre automatique système d’acquisition.</vt:lpstr>
      <vt:lpstr>Sommaire</vt:lpstr>
      <vt:lpstr>Présentation du projet</vt:lpstr>
      <vt:lpstr>Mes responsabilités dans le projet </vt:lpstr>
      <vt:lpstr>Présentation matériel et logiciel. </vt:lpstr>
      <vt:lpstr>Diagrammes</vt:lpstr>
      <vt:lpstr>Mes interactions avec mon équipe</vt:lpstr>
      <vt:lpstr>Evolution du projet 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n°2</dc:title>
  <dc:creator>Killian LABATTUT</dc:creator>
  <cp:lastModifiedBy>Black -Cap</cp:lastModifiedBy>
  <cp:revision>22</cp:revision>
  <dcterms:created xsi:type="dcterms:W3CDTF">2019-02-05T08:15:51Z</dcterms:created>
  <dcterms:modified xsi:type="dcterms:W3CDTF">2019-02-07T18:37:18Z</dcterms:modified>
</cp:coreProperties>
</file>