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E71-8998-4E06-9749-7EF7EF68A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1250-1BC0-4A53-AEC7-AAB70B30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DCA2-B090-4017-A067-1D472961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25E3-E6FF-4617-A818-E2411C01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0632-D2B0-4A1A-AA65-73DF8E09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01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9822-5FE1-437E-8E81-A47CEA43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C5BF-64F3-405D-B5A0-6279E36C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6E095-5413-45E9-B5A3-30175EC3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A00AD-F558-4235-83B2-F81DB4E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ACD7-BA63-4F3B-851D-976A8A41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0E1C2-EE0E-4645-8AD3-EE461F0B4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4FF48-996A-4C9F-9F5F-C95ECE343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5ED4-2ECC-4604-9E12-B1E6E2DBB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64D5-A42B-4E5C-A6DB-E5207853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9A5F-61D9-44F5-8BDD-B2A811724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15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6021-7147-4362-A965-E56A3A99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837D-213A-4154-9ACF-DCD9E7CC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B35AA-0AA8-4C33-9560-9A670F68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39FBC-B3D0-47C9-ACBC-824B613D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3E959-0E64-4175-A4B3-8DF6078F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63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C2E5-5CC4-41A7-924A-5306EFE0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93EE6-1FDD-4028-8690-CE121A55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482F3-155C-4E9D-9864-214F2D89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6351-B934-4D08-B451-4A2FF89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9CD73-8499-4E2F-A034-E8578E2D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48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0A1-2677-4349-8BA5-FBD13727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D0F1-2415-40E2-914A-7870ACF0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34B59-1F2F-4C08-9F4F-B456C1A17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215FD-2A3D-4B9E-BADC-90357289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6498-B337-442C-9AF5-2038D2EA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85CA0-31AB-4628-B669-2E718065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141E-FFD1-47C3-AA10-1003902B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2663D-4184-4443-8518-50BBB6EFB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FC474-21FD-4F4C-B810-9767D56F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A307F-A346-4DA2-B2E8-7C66C866B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EF00B-C3CC-4FE7-845D-B69DC4FA2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9ED76-F1F0-4C23-AC38-A8F30F4A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01C5F-F082-404D-B5DD-3DD94A0C3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0DB1F-108D-446D-8F2F-2F94EA12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31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D55C-2EF9-4132-AE5B-2A3AAC87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043CA-F8C3-4BD2-8353-C5D7116C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0A1FC-489C-4046-A200-ABA4F9F6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FA98B-13F1-4029-AF1F-FDBC323C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22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C52AD-7D0D-4B49-9CDD-36A72AB9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789ED-5D9E-4EC3-B038-327F9A8E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8D47-B422-4B25-8C9B-74D1B322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61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1D5C-B0B9-47CD-9E56-306055F6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D379-803D-4B7E-8311-409302B9F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67A98-288E-4E75-97BE-B7E66DEF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F884A-4587-4AA5-9DAB-A427A135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FC092-B276-47DD-9533-5404EF45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53DA-06A2-4D5A-9785-AEB0E591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F58D-76E8-4F60-B359-8256EA5C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9D4B6-A7C7-4C67-901B-70EC54E89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F9ED5-3B87-415F-97CF-2386960F9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7B2B-981C-4773-9D68-FEB18E86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5E278-280B-4A80-BEDF-5B28ECE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92B9-DC62-4DDA-B9EB-AFFB1C25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DFBE7-F751-488F-BD44-26C346B1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5F6E-0250-4474-B8D3-A70C9BD6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25803-50FB-4E15-AC16-A7829934B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8F55-6C1D-4118-BAAE-DFEC3814C9A4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2221-EF4A-449F-A2E5-C453BDAE9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0F24-8ED0-48E7-B3A6-70C41F3C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4D0C7-F6C1-4E82-9914-555C2B9D6A5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3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79B6-6488-4595-AE2D-29F852606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C7C5F-BE5F-4255-9F47-938185AA9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PitchProjetoGit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73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2025-04-10T14:48:24Z</dcterms:created>
  <dcterms:modified xsi:type="dcterms:W3CDTF">2025-04-10T14:49:14Z</dcterms:modified>
</cp:coreProperties>
</file>