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5"/>
  </p:notesMasterIdLst>
  <p:sldIdLst>
    <p:sldId id="256" r:id="rId2"/>
    <p:sldId id="266" r:id="rId3"/>
    <p:sldId id="261" r:id="rId4"/>
    <p:sldId id="274" r:id="rId5"/>
    <p:sldId id="276" r:id="rId6"/>
    <p:sldId id="280" r:id="rId7"/>
    <p:sldId id="278" r:id="rId8"/>
    <p:sldId id="279" r:id="rId9"/>
    <p:sldId id="284" r:id="rId10"/>
    <p:sldId id="283" r:id="rId11"/>
    <p:sldId id="282" r:id="rId12"/>
    <p:sldId id="281" r:id="rId13"/>
    <p:sldId id="285"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EE75DADE-1247-4DDE-9FDB-F4CD86E65640}">
          <p14:sldIdLst>
            <p14:sldId id="256"/>
          </p14:sldIdLst>
        </p14:section>
        <p14:section name="Seção sem Título" id="{31D4B046-46A2-44F1-B325-B3B041ED2C89}">
          <p14:sldIdLst>
            <p14:sldId id="266"/>
            <p14:sldId id="261"/>
            <p14:sldId id="274"/>
            <p14:sldId id="276"/>
            <p14:sldId id="280"/>
            <p14:sldId id="278"/>
            <p14:sldId id="279"/>
            <p14:sldId id="284"/>
            <p14:sldId id="283"/>
            <p14:sldId id="282"/>
            <p14:sldId id="281"/>
            <p14:sldId id="285"/>
          </p14:sldIdLst>
        </p14:section>
      </p14:sectionLst>
    </p:ext>
    <p:ext uri="{EFAFB233-063F-42B5-8137-9DF3F51BA10A}">
      <p15:sldGuideLst xmlns:p15="http://schemas.microsoft.com/office/powerpoint/2012/main">
        <p15:guide id="1" orient="horz" pos="2205"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14"/>
      </p:cViewPr>
      <p:guideLst>
        <p:guide orient="horz" pos="2205"/>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36DBB-8C46-496E-A26A-48622405AAA7}" type="datetimeFigureOut">
              <a:rPr lang="pt-BR" smtClean="0"/>
              <a:t>06/12/2021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A17BF-E7BD-4312-ACDA-FFC8DE738786}" type="slidenum">
              <a:rPr lang="pt-BR" smtClean="0"/>
              <a:t>‹nº›</a:t>
            </a:fld>
            <a:endParaRPr lang="pt-BR"/>
          </a:p>
        </p:txBody>
      </p:sp>
    </p:spTree>
    <p:extLst>
      <p:ext uri="{BB962C8B-B14F-4D97-AF65-F5344CB8AC3E}">
        <p14:creationId xmlns:p14="http://schemas.microsoft.com/office/powerpoint/2010/main" val="466552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BBA30F-D7A3-48CC-949E-BFC80E7DF5F7}"/>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5184C4F-DACC-4DA8-A5AB-6173A56C1F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57D46B9-F05D-4C45-A1A2-1ED405F8A46B}"/>
              </a:ext>
            </a:extLst>
          </p:cNvPr>
          <p:cNvSpPr>
            <a:spLocks noGrp="1"/>
          </p:cNvSpPr>
          <p:nvPr>
            <p:ph type="dt" sz="half" idx="10"/>
          </p:nvPr>
        </p:nvSpPr>
        <p:spPr/>
        <p:txBody>
          <a:bodyPr/>
          <a:lstStyle/>
          <a:p>
            <a:fld id="{F3DE6193-CBE8-4C5C-987F-CDB24C8D5B62}" type="datetime1">
              <a:rPr lang="pt-BR" smtClean="0"/>
              <a:t>06/12/2021</a:t>
            </a:fld>
            <a:endParaRPr lang="pt-BR"/>
          </a:p>
        </p:txBody>
      </p:sp>
      <p:sp>
        <p:nvSpPr>
          <p:cNvPr id="5" name="Espaço Reservado para Rodapé 4">
            <a:extLst>
              <a:ext uri="{FF2B5EF4-FFF2-40B4-BE49-F238E27FC236}">
                <a16:creationId xmlns:a16="http://schemas.microsoft.com/office/drawing/2014/main" id="{BCDAAB94-C801-40C2-A4FA-0CF3E4CBAFAD}"/>
              </a:ext>
            </a:extLst>
          </p:cNvPr>
          <p:cNvSpPr>
            <a:spLocks noGrp="1"/>
          </p:cNvSpPr>
          <p:nvPr>
            <p:ph type="ftr" sz="quarter" idx="11"/>
          </p:nvPr>
        </p:nvSpPr>
        <p:spPr/>
        <p:txBody>
          <a:bodyPr/>
          <a:lstStyle/>
          <a:p>
            <a:r>
              <a:rPr lang="pt-BR"/>
              <a:t>Grupo Eco Energy</a:t>
            </a:r>
          </a:p>
        </p:txBody>
      </p:sp>
      <p:sp>
        <p:nvSpPr>
          <p:cNvPr id="6" name="Espaço Reservado para Número de Slide 5">
            <a:extLst>
              <a:ext uri="{FF2B5EF4-FFF2-40B4-BE49-F238E27FC236}">
                <a16:creationId xmlns:a16="http://schemas.microsoft.com/office/drawing/2014/main" id="{6FD0D0AD-70BE-4B0A-8480-AF803AF186B1}"/>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3588829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E1EE1-8D9D-4F29-8459-0C1886B2F6B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3BEEC4A6-0A88-42E0-A1B3-C46766073F4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6FFF3E2-6921-495D-9AAD-B0461F07A3CF}"/>
              </a:ext>
            </a:extLst>
          </p:cNvPr>
          <p:cNvSpPr>
            <a:spLocks noGrp="1"/>
          </p:cNvSpPr>
          <p:nvPr>
            <p:ph type="dt" sz="half" idx="10"/>
          </p:nvPr>
        </p:nvSpPr>
        <p:spPr/>
        <p:txBody>
          <a:bodyPr/>
          <a:lstStyle/>
          <a:p>
            <a:fld id="{7894697A-3DFE-4402-9AFD-9A57A0BD07BF}" type="datetime1">
              <a:rPr lang="pt-BR" smtClean="0"/>
              <a:t>06/12/2021</a:t>
            </a:fld>
            <a:endParaRPr lang="pt-BR"/>
          </a:p>
        </p:txBody>
      </p:sp>
      <p:sp>
        <p:nvSpPr>
          <p:cNvPr id="5" name="Espaço Reservado para Rodapé 4">
            <a:extLst>
              <a:ext uri="{FF2B5EF4-FFF2-40B4-BE49-F238E27FC236}">
                <a16:creationId xmlns:a16="http://schemas.microsoft.com/office/drawing/2014/main" id="{BD06F527-EDBC-4076-8940-E92EA0AC1A43}"/>
              </a:ext>
            </a:extLst>
          </p:cNvPr>
          <p:cNvSpPr>
            <a:spLocks noGrp="1"/>
          </p:cNvSpPr>
          <p:nvPr>
            <p:ph type="ftr" sz="quarter" idx="11"/>
          </p:nvPr>
        </p:nvSpPr>
        <p:spPr/>
        <p:txBody>
          <a:bodyPr/>
          <a:lstStyle/>
          <a:p>
            <a:r>
              <a:rPr lang="pt-BR"/>
              <a:t>Grupo Eco Energy</a:t>
            </a:r>
          </a:p>
        </p:txBody>
      </p:sp>
      <p:sp>
        <p:nvSpPr>
          <p:cNvPr id="6" name="Espaço Reservado para Número de Slide 5">
            <a:extLst>
              <a:ext uri="{FF2B5EF4-FFF2-40B4-BE49-F238E27FC236}">
                <a16:creationId xmlns:a16="http://schemas.microsoft.com/office/drawing/2014/main" id="{30154279-EFB1-4649-89DF-1A6195267BB5}"/>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416711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FE62132-BA51-4554-85DD-57A668089AE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0A74FC93-100B-437F-9925-C8D25B2B12A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1DB32C2-B788-4C36-9B46-23D72FBF42D1}"/>
              </a:ext>
            </a:extLst>
          </p:cNvPr>
          <p:cNvSpPr>
            <a:spLocks noGrp="1"/>
          </p:cNvSpPr>
          <p:nvPr>
            <p:ph type="dt" sz="half" idx="10"/>
          </p:nvPr>
        </p:nvSpPr>
        <p:spPr/>
        <p:txBody>
          <a:bodyPr/>
          <a:lstStyle/>
          <a:p>
            <a:fld id="{D6F172C2-F604-4CAE-BE7D-C568F7307E4C}" type="datetime1">
              <a:rPr lang="pt-BR" smtClean="0"/>
              <a:t>06/12/2021</a:t>
            </a:fld>
            <a:endParaRPr lang="pt-BR"/>
          </a:p>
        </p:txBody>
      </p:sp>
      <p:sp>
        <p:nvSpPr>
          <p:cNvPr id="5" name="Espaço Reservado para Rodapé 4">
            <a:extLst>
              <a:ext uri="{FF2B5EF4-FFF2-40B4-BE49-F238E27FC236}">
                <a16:creationId xmlns:a16="http://schemas.microsoft.com/office/drawing/2014/main" id="{E1DFEC05-74F7-4DCC-9839-0ADADA33DADF}"/>
              </a:ext>
            </a:extLst>
          </p:cNvPr>
          <p:cNvSpPr>
            <a:spLocks noGrp="1"/>
          </p:cNvSpPr>
          <p:nvPr>
            <p:ph type="ftr" sz="quarter" idx="11"/>
          </p:nvPr>
        </p:nvSpPr>
        <p:spPr/>
        <p:txBody>
          <a:bodyPr/>
          <a:lstStyle/>
          <a:p>
            <a:r>
              <a:rPr lang="pt-BR"/>
              <a:t>Grupo Eco Energy</a:t>
            </a:r>
          </a:p>
        </p:txBody>
      </p:sp>
      <p:sp>
        <p:nvSpPr>
          <p:cNvPr id="6" name="Espaço Reservado para Número de Slide 5">
            <a:extLst>
              <a:ext uri="{FF2B5EF4-FFF2-40B4-BE49-F238E27FC236}">
                <a16:creationId xmlns:a16="http://schemas.microsoft.com/office/drawing/2014/main" id="{6CA476C7-DE25-42BC-8AE8-39B20F910031}"/>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59705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35851-EE77-4367-A373-4D905BD50FC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C26B871-B204-4009-A2EF-4DC873425457}"/>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12115B6-8AEE-4B9E-86D2-E95B31EEFF15}"/>
              </a:ext>
            </a:extLst>
          </p:cNvPr>
          <p:cNvSpPr>
            <a:spLocks noGrp="1"/>
          </p:cNvSpPr>
          <p:nvPr>
            <p:ph type="dt" sz="half" idx="10"/>
          </p:nvPr>
        </p:nvSpPr>
        <p:spPr/>
        <p:txBody>
          <a:bodyPr/>
          <a:lstStyle/>
          <a:p>
            <a:fld id="{1842EDEF-D5CB-4372-A830-1BFA853B82E4}" type="datetime1">
              <a:rPr lang="pt-BR" smtClean="0"/>
              <a:t>06/12/2021</a:t>
            </a:fld>
            <a:endParaRPr lang="pt-BR"/>
          </a:p>
        </p:txBody>
      </p:sp>
      <p:sp>
        <p:nvSpPr>
          <p:cNvPr id="5" name="Espaço Reservado para Rodapé 4">
            <a:extLst>
              <a:ext uri="{FF2B5EF4-FFF2-40B4-BE49-F238E27FC236}">
                <a16:creationId xmlns:a16="http://schemas.microsoft.com/office/drawing/2014/main" id="{A513E10E-CD16-424D-A965-1C4B2F228938}"/>
              </a:ext>
            </a:extLst>
          </p:cNvPr>
          <p:cNvSpPr>
            <a:spLocks noGrp="1"/>
          </p:cNvSpPr>
          <p:nvPr>
            <p:ph type="ftr" sz="quarter" idx="11"/>
          </p:nvPr>
        </p:nvSpPr>
        <p:spPr/>
        <p:txBody>
          <a:bodyPr/>
          <a:lstStyle/>
          <a:p>
            <a:r>
              <a:rPr lang="pt-BR"/>
              <a:t>Grupo Eco Energy</a:t>
            </a:r>
          </a:p>
        </p:txBody>
      </p:sp>
      <p:sp>
        <p:nvSpPr>
          <p:cNvPr id="6" name="Espaço Reservado para Número de Slide 5">
            <a:extLst>
              <a:ext uri="{FF2B5EF4-FFF2-40B4-BE49-F238E27FC236}">
                <a16:creationId xmlns:a16="http://schemas.microsoft.com/office/drawing/2014/main" id="{60110A62-2CD0-40B8-ACEF-476F99361C22}"/>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814418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BD5CE-0EA7-4EBC-B73B-5B3A17A62D61}"/>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1E4F866-3E21-41B2-803E-895F6FD55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526E7A32-4796-4932-A3BA-818C42EB5B17}"/>
              </a:ext>
            </a:extLst>
          </p:cNvPr>
          <p:cNvSpPr>
            <a:spLocks noGrp="1"/>
          </p:cNvSpPr>
          <p:nvPr>
            <p:ph type="dt" sz="half" idx="10"/>
          </p:nvPr>
        </p:nvSpPr>
        <p:spPr/>
        <p:txBody>
          <a:bodyPr/>
          <a:lstStyle/>
          <a:p>
            <a:fld id="{C15D167B-D4B1-42AB-BD19-40EBEF9C6203}" type="datetime1">
              <a:rPr lang="pt-BR" smtClean="0"/>
              <a:t>06/12/2021</a:t>
            </a:fld>
            <a:endParaRPr lang="pt-BR"/>
          </a:p>
        </p:txBody>
      </p:sp>
      <p:sp>
        <p:nvSpPr>
          <p:cNvPr id="5" name="Espaço Reservado para Rodapé 4">
            <a:extLst>
              <a:ext uri="{FF2B5EF4-FFF2-40B4-BE49-F238E27FC236}">
                <a16:creationId xmlns:a16="http://schemas.microsoft.com/office/drawing/2014/main" id="{92266D99-4B2D-4602-AE03-735727F081A6}"/>
              </a:ext>
            </a:extLst>
          </p:cNvPr>
          <p:cNvSpPr>
            <a:spLocks noGrp="1"/>
          </p:cNvSpPr>
          <p:nvPr>
            <p:ph type="ftr" sz="quarter" idx="11"/>
          </p:nvPr>
        </p:nvSpPr>
        <p:spPr/>
        <p:txBody>
          <a:bodyPr/>
          <a:lstStyle/>
          <a:p>
            <a:r>
              <a:rPr lang="pt-BR"/>
              <a:t>Grupo Eco Energy</a:t>
            </a:r>
          </a:p>
        </p:txBody>
      </p:sp>
      <p:sp>
        <p:nvSpPr>
          <p:cNvPr id="6" name="Espaço Reservado para Número de Slide 5">
            <a:extLst>
              <a:ext uri="{FF2B5EF4-FFF2-40B4-BE49-F238E27FC236}">
                <a16:creationId xmlns:a16="http://schemas.microsoft.com/office/drawing/2014/main" id="{DAC7AC63-FDBF-4DAC-B386-D5747DD96E7D}"/>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192206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2F6F3-4FB5-4D4C-957F-DE60AE71009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15CC11D-8B15-4A14-BC2B-00BAFAA6377D}"/>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6486007E-F683-4F26-BFE0-FFA7AC1AEB4F}"/>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38844F6-F94D-4E4F-898E-B9E11FC93F5A}"/>
              </a:ext>
            </a:extLst>
          </p:cNvPr>
          <p:cNvSpPr>
            <a:spLocks noGrp="1"/>
          </p:cNvSpPr>
          <p:nvPr>
            <p:ph type="dt" sz="half" idx="10"/>
          </p:nvPr>
        </p:nvSpPr>
        <p:spPr/>
        <p:txBody>
          <a:bodyPr/>
          <a:lstStyle/>
          <a:p>
            <a:fld id="{283404FE-1ECC-4F36-AB99-D7706AB70879}" type="datetime1">
              <a:rPr lang="pt-BR" smtClean="0"/>
              <a:t>06/12/2021</a:t>
            </a:fld>
            <a:endParaRPr lang="pt-BR"/>
          </a:p>
        </p:txBody>
      </p:sp>
      <p:sp>
        <p:nvSpPr>
          <p:cNvPr id="6" name="Espaço Reservado para Rodapé 5">
            <a:extLst>
              <a:ext uri="{FF2B5EF4-FFF2-40B4-BE49-F238E27FC236}">
                <a16:creationId xmlns:a16="http://schemas.microsoft.com/office/drawing/2014/main" id="{4340F45E-9DAD-4A36-9BE4-E137C1D0633E}"/>
              </a:ext>
            </a:extLst>
          </p:cNvPr>
          <p:cNvSpPr>
            <a:spLocks noGrp="1"/>
          </p:cNvSpPr>
          <p:nvPr>
            <p:ph type="ftr" sz="quarter" idx="11"/>
          </p:nvPr>
        </p:nvSpPr>
        <p:spPr/>
        <p:txBody>
          <a:bodyPr/>
          <a:lstStyle/>
          <a:p>
            <a:r>
              <a:rPr lang="pt-BR"/>
              <a:t>Grupo Eco Energy</a:t>
            </a:r>
          </a:p>
        </p:txBody>
      </p:sp>
      <p:sp>
        <p:nvSpPr>
          <p:cNvPr id="7" name="Espaço Reservado para Número de Slide 6">
            <a:extLst>
              <a:ext uri="{FF2B5EF4-FFF2-40B4-BE49-F238E27FC236}">
                <a16:creationId xmlns:a16="http://schemas.microsoft.com/office/drawing/2014/main" id="{85CA806A-7D4B-41CA-BB45-A05FDDD3318B}"/>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857489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DFA244-C68D-4399-9455-F49337C4F96D}"/>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29E13AC-B4D1-4ABF-9C60-4DDF8E0656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BF21194-3F37-4F90-A393-5D176934E7CA}"/>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3C13273-170E-4F36-BB77-9D8EC03B3B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76D496A9-09AA-42D0-A2E6-B17D98B8D8CE}"/>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066712B-FB7A-4037-B137-07D78B56F950}"/>
              </a:ext>
            </a:extLst>
          </p:cNvPr>
          <p:cNvSpPr>
            <a:spLocks noGrp="1"/>
          </p:cNvSpPr>
          <p:nvPr>
            <p:ph type="dt" sz="half" idx="10"/>
          </p:nvPr>
        </p:nvSpPr>
        <p:spPr/>
        <p:txBody>
          <a:bodyPr/>
          <a:lstStyle/>
          <a:p>
            <a:fld id="{0FF229CB-F570-494C-9DFC-7EBB4A5B339D}" type="datetime1">
              <a:rPr lang="pt-BR" smtClean="0"/>
              <a:t>06/12/2021</a:t>
            </a:fld>
            <a:endParaRPr lang="pt-BR"/>
          </a:p>
        </p:txBody>
      </p:sp>
      <p:sp>
        <p:nvSpPr>
          <p:cNvPr id="8" name="Espaço Reservado para Rodapé 7">
            <a:extLst>
              <a:ext uri="{FF2B5EF4-FFF2-40B4-BE49-F238E27FC236}">
                <a16:creationId xmlns:a16="http://schemas.microsoft.com/office/drawing/2014/main" id="{BA109043-0448-4923-932E-E7352D01BB3C}"/>
              </a:ext>
            </a:extLst>
          </p:cNvPr>
          <p:cNvSpPr>
            <a:spLocks noGrp="1"/>
          </p:cNvSpPr>
          <p:nvPr>
            <p:ph type="ftr" sz="quarter" idx="11"/>
          </p:nvPr>
        </p:nvSpPr>
        <p:spPr/>
        <p:txBody>
          <a:bodyPr/>
          <a:lstStyle/>
          <a:p>
            <a:r>
              <a:rPr lang="pt-BR"/>
              <a:t>Grupo Eco Energy</a:t>
            </a:r>
          </a:p>
        </p:txBody>
      </p:sp>
      <p:sp>
        <p:nvSpPr>
          <p:cNvPr id="9" name="Espaço Reservado para Número de Slide 8">
            <a:extLst>
              <a:ext uri="{FF2B5EF4-FFF2-40B4-BE49-F238E27FC236}">
                <a16:creationId xmlns:a16="http://schemas.microsoft.com/office/drawing/2014/main" id="{E5B6A378-01C4-49AF-BB35-0F93A944F798}"/>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389267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FA81ED-0034-4B4D-A5FC-148535DFAB3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C7C838A7-73D7-4E96-9222-385318165E34}"/>
              </a:ext>
            </a:extLst>
          </p:cNvPr>
          <p:cNvSpPr>
            <a:spLocks noGrp="1"/>
          </p:cNvSpPr>
          <p:nvPr>
            <p:ph type="dt" sz="half" idx="10"/>
          </p:nvPr>
        </p:nvSpPr>
        <p:spPr/>
        <p:txBody>
          <a:bodyPr/>
          <a:lstStyle/>
          <a:p>
            <a:fld id="{C6F08C5E-054B-4EA3-9674-4A534E902D8F}" type="datetime1">
              <a:rPr lang="pt-BR" smtClean="0"/>
              <a:t>06/12/2021</a:t>
            </a:fld>
            <a:endParaRPr lang="pt-BR"/>
          </a:p>
        </p:txBody>
      </p:sp>
      <p:sp>
        <p:nvSpPr>
          <p:cNvPr id="4" name="Espaço Reservado para Rodapé 3">
            <a:extLst>
              <a:ext uri="{FF2B5EF4-FFF2-40B4-BE49-F238E27FC236}">
                <a16:creationId xmlns:a16="http://schemas.microsoft.com/office/drawing/2014/main" id="{FEC929EE-78EA-4EFA-A630-7BB3B97DC507}"/>
              </a:ext>
            </a:extLst>
          </p:cNvPr>
          <p:cNvSpPr>
            <a:spLocks noGrp="1"/>
          </p:cNvSpPr>
          <p:nvPr>
            <p:ph type="ftr" sz="quarter" idx="11"/>
          </p:nvPr>
        </p:nvSpPr>
        <p:spPr/>
        <p:txBody>
          <a:bodyPr/>
          <a:lstStyle/>
          <a:p>
            <a:r>
              <a:rPr lang="pt-BR"/>
              <a:t>Grupo Eco Energy</a:t>
            </a:r>
          </a:p>
        </p:txBody>
      </p:sp>
      <p:sp>
        <p:nvSpPr>
          <p:cNvPr id="5" name="Espaço Reservado para Número de Slide 4">
            <a:extLst>
              <a:ext uri="{FF2B5EF4-FFF2-40B4-BE49-F238E27FC236}">
                <a16:creationId xmlns:a16="http://schemas.microsoft.com/office/drawing/2014/main" id="{D875993B-43CB-44ED-8DE1-B731FD800DB6}"/>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17320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482E486D-3EF8-4D22-A889-B04F4A30C1BA}"/>
              </a:ext>
            </a:extLst>
          </p:cNvPr>
          <p:cNvSpPr>
            <a:spLocks noGrp="1"/>
          </p:cNvSpPr>
          <p:nvPr>
            <p:ph type="dt" sz="half" idx="10"/>
          </p:nvPr>
        </p:nvSpPr>
        <p:spPr/>
        <p:txBody>
          <a:bodyPr/>
          <a:lstStyle/>
          <a:p>
            <a:fld id="{389984B9-6776-4088-80F6-64EF225C67DB}" type="datetime1">
              <a:rPr lang="pt-BR" smtClean="0"/>
              <a:t>06/12/2021</a:t>
            </a:fld>
            <a:endParaRPr lang="pt-BR"/>
          </a:p>
        </p:txBody>
      </p:sp>
      <p:sp>
        <p:nvSpPr>
          <p:cNvPr id="3" name="Espaço Reservado para Rodapé 2">
            <a:extLst>
              <a:ext uri="{FF2B5EF4-FFF2-40B4-BE49-F238E27FC236}">
                <a16:creationId xmlns:a16="http://schemas.microsoft.com/office/drawing/2014/main" id="{DF1C755A-BC9E-4484-9402-44089669D289}"/>
              </a:ext>
            </a:extLst>
          </p:cNvPr>
          <p:cNvSpPr>
            <a:spLocks noGrp="1"/>
          </p:cNvSpPr>
          <p:nvPr>
            <p:ph type="ftr" sz="quarter" idx="11"/>
          </p:nvPr>
        </p:nvSpPr>
        <p:spPr/>
        <p:txBody>
          <a:bodyPr/>
          <a:lstStyle/>
          <a:p>
            <a:r>
              <a:rPr lang="pt-BR"/>
              <a:t>Grupo Eco Energy</a:t>
            </a:r>
          </a:p>
        </p:txBody>
      </p:sp>
      <p:sp>
        <p:nvSpPr>
          <p:cNvPr id="4" name="Espaço Reservado para Número de Slide 3">
            <a:extLst>
              <a:ext uri="{FF2B5EF4-FFF2-40B4-BE49-F238E27FC236}">
                <a16:creationId xmlns:a16="http://schemas.microsoft.com/office/drawing/2014/main" id="{B7FA20A2-CF58-4C9C-A046-1E800E6791DB}"/>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424656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9EA0D0-61F9-4D8A-8D16-D31555CAC3F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51E93A6A-6AE1-45E1-A1D3-3EE92F31C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517454F3-7227-4CEF-9329-33FB76DADD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274446A-E04B-4DA1-90EA-6A66A86E8FB5}"/>
              </a:ext>
            </a:extLst>
          </p:cNvPr>
          <p:cNvSpPr>
            <a:spLocks noGrp="1"/>
          </p:cNvSpPr>
          <p:nvPr>
            <p:ph type="dt" sz="half" idx="10"/>
          </p:nvPr>
        </p:nvSpPr>
        <p:spPr/>
        <p:txBody>
          <a:bodyPr/>
          <a:lstStyle/>
          <a:p>
            <a:fld id="{7FA5DB6D-C811-492E-BC95-40D4CE7F3018}" type="datetime1">
              <a:rPr lang="pt-BR" smtClean="0"/>
              <a:t>06/12/2021</a:t>
            </a:fld>
            <a:endParaRPr lang="pt-BR"/>
          </a:p>
        </p:txBody>
      </p:sp>
      <p:sp>
        <p:nvSpPr>
          <p:cNvPr id="6" name="Espaço Reservado para Rodapé 5">
            <a:extLst>
              <a:ext uri="{FF2B5EF4-FFF2-40B4-BE49-F238E27FC236}">
                <a16:creationId xmlns:a16="http://schemas.microsoft.com/office/drawing/2014/main" id="{38E149AC-0621-43DD-A0DD-610915D27B5A}"/>
              </a:ext>
            </a:extLst>
          </p:cNvPr>
          <p:cNvSpPr>
            <a:spLocks noGrp="1"/>
          </p:cNvSpPr>
          <p:nvPr>
            <p:ph type="ftr" sz="quarter" idx="11"/>
          </p:nvPr>
        </p:nvSpPr>
        <p:spPr/>
        <p:txBody>
          <a:bodyPr/>
          <a:lstStyle/>
          <a:p>
            <a:r>
              <a:rPr lang="pt-BR"/>
              <a:t>Grupo Eco Energy</a:t>
            </a:r>
          </a:p>
        </p:txBody>
      </p:sp>
      <p:sp>
        <p:nvSpPr>
          <p:cNvPr id="7" name="Espaço Reservado para Número de Slide 6">
            <a:extLst>
              <a:ext uri="{FF2B5EF4-FFF2-40B4-BE49-F238E27FC236}">
                <a16:creationId xmlns:a16="http://schemas.microsoft.com/office/drawing/2014/main" id="{01C4AC16-91F5-4F1A-8DDB-61258221DEBE}"/>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467957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3A169-BAE1-4FCC-9CE2-88C5E09B1AD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21699589-5D63-4907-B723-FE47FBFFBE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C23C2594-297E-4C79-A0EC-510DBD9ED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EB1BD6A-74DE-4BF2-80C6-D1516380DE90}"/>
              </a:ext>
            </a:extLst>
          </p:cNvPr>
          <p:cNvSpPr>
            <a:spLocks noGrp="1"/>
          </p:cNvSpPr>
          <p:nvPr>
            <p:ph type="dt" sz="half" idx="10"/>
          </p:nvPr>
        </p:nvSpPr>
        <p:spPr/>
        <p:txBody>
          <a:bodyPr/>
          <a:lstStyle/>
          <a:p>
            <a:fld id="{E5392231-B61B-4087-826C-A02C05EACD70}" type="datetime1">
              <a:rPr lang="pt-BR" smtClean="0"/>
              <a:t>06/12/2021</a:t>
            </a:fld>
            <a:endParaRPr lang="pt-BR"/>
          </a:p>
        </p:txBody>
      </p:sp>
      <p:sp>
        <p:nvSpPr>
          <p:cNvPr id="6" name="Espaço Reservado para Rodapé 5">
            <a:extLst>
              <a:ext uri="{FF2B5EF4-FFF2-40B4-BE49-F238E27FC236}">
                <a16:creationId xmlns:a16="http://schemas.microsoft.com/office/drawing/2014/main" id="{776C65F7-7377-450E-9605-348D082158ED}"/>
              </a:ext>
            </a:extLst>
          </p:cNvPr>
          <p:cNvSpPr>
            <a:spLocks noGrp="1"/>
          </p:cNvSpPr>
          <p:nvPr>
            <p:ph type="ftr" sz="quarter" idx="11"/>
          </p:nvPr>
        </p:nvSpPr>
        <p:spPr/>
        <p:txBody>
          <a:bodyPr/>
          <a:lstStyle/>
          <a:p>
            <a:r>
              <a:rPr lang="pt-BR"/>
              <a:t>Grupo Eco Energy</a:t>
            </a:r>
          </a:p>
        </p:txBody>
      </p:sp>
      <p:sp>
        <p:nvSpPr>
          <p:cNvPr id="7" name="Espaço Reservado para Número de Slide 6">
            <a:extLst>
              <a:ext uri="{FF2B5EF4-FFF2-40B4-BE49-F238E27FC236}">
                <a16:creationId xmlns:a16="http://schemas.microsoft.com/office/drawing/2014/main" id="{0C29349B-E76E-4CD3-AD9B-517AE19D62E7}"/>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39122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E9A7B61-0F66-4BAE-8456-AC5B63AC46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D6D8D832-FF1B-49C7-9502-9B70F7048B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A4CEA9B-EDB7-4467-BCAE-99A09AB7E5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DC2ECC-BF16-4309-A7C9-8E5201DBE712}" type="datetime1">
              <a:rPr lang="pt-BR" smtClean="0"/>
              <a:t>06/12/2021</a:t>
            </a:fld>
            <a:endParaRPr lang="pt-BR"/>
          </a:p>
        </p:txBody>
      </p:sp>
      <p:sp>
        <p:nvSpPr>
          <p:cNvPr id="5" name="Espaço Reservado para Rodapé 4">
            <a:extLst>
              <a:ext uri="{FF2B5EF4-FFF2-40B4-BE49-F238E27FC236}">
                <a16:creationId xmlns:a16="http://schemas.microsoft.com/office/drawing/2014/main" id="{63DCF24C-CA98-45B2-AAD1-76EAA3ED7C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Grupo Eco Energy</a:t>
            </a:r>
          </a:p>
        </p:txBody>
      </p:sp>
      <p:sp>
        <p:nvSpPr>
          <p:cNvPr id="6" name="Espaço Reservado para Número de Slide 5">
            <a:extLst>
              <a:ext uri="{FF2B5EF4-FFF2-40B4-BE49-F238E27FC236}">
                <a16:creationId xmlns:a16="http://schemas.microsoft.com/office/drawing/2014/main" id="{33383831-51B6-484A-B37B-147B5C21D8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432EC-2972-46C7-97C1-1EB75B8CBA8A}" type="slidenum">
              <a:rPr lang="pt-BR" smtClean="0"/>
              <a:t>‹nº›</a:t>
            </a:fld>
            <a:endParaRPr lang="pt-BR"/>
          </a:p>
        </p:txBody>
      </p:sp>
    </p:spTree>
    <p:extLst>
      <p:ext uri="{BB962C8B-B14F-4D97-AF65-F5344CB8AC3E}">
        <p14:creationId xmlns:p14="http://schemas.microsoft.com/office/powerpoint/2010/main" val="192376484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uperaparaescolas.com.b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youtu.be/JTqz_xzozl0"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43;p4">
            <a:extLst>
              <a:ext uri="{FF2B5EF4-FFF2-40B4-BE49-F238E27FC236}">
                <a16:creationId xmlns:a16="http://schemas.microsoft.com/office/drawing/2014/main" id="{4557115F-6501-4467-B19D-4F51C6FA19B6}"/>
              </a:ext>
            </a:extLst>
          </p:cNvPr>
          <p:cNvSpPr txBox="1">
            <a:spLocks noGrp="1"/>
          </p:cNvSpPr>
          <p:nvPr>
            <p:ph type="ctrTitle"/>
          </p:nvPr>
        </p:nvSpPr>
        <p:spPr>
          <a:xfrm>
            <a:off x="1795593" y="1174459"/>
            <a:ext cx="8315587" cy="2511469"/>
          </a:xfrm>
          <a:prstGeom prst="rect">
            <a:avLst/>
          </a:prstGeom>
          <a:noFill/>
          <a:ln>
            <a:noFill/>
          </a:ln>
        </p:spPr>
        <p:txBody>
          <a:bodyPr spcFirstLastPara="1" wrap="square" lIns="91425" tIns="45700" rIns="91425" bIns="45700" anchor="ctr" anchorCtr="0">
            <a:noAutofit/>
          </a:bodyPr>
          <a:lstStyle/>
          <a:p>
            <a:pPr marL="0" lvl="0" indent="0" rtl="0">
              <a:lnSpc>
                <a:spcPct val="100000"/>
              </a:lnSpc>
              <a:spcBef>
                <a:spcPts val="0"/>
              </a:spcBef>
              <a:spcAft>
                <a:spcPts val="0"/>
              </a:spcAft>
              <a:buClr>
                <a:schemeClr val="dk2"/>
              </a:buClr>
              <a:buSzPts val="5400"/>
              <a:buFont typeface="Arial Black"/>
              <a:buNone/>
            </a:pPr>
            <a:r>
              <a:rPr lang="pt-BR" sz="6000" b="1" i="1" u="none" dirty="0">
                <a:latin typeface="Arial"/>
                <a:ea typeface="Arial"/>
                <a:cs typeface="Arial"/>
                <a:sym typeface="Arial"/>
              </a:rPr>
              <a:t>Jogo do Vintão</a:t>
            </a:r>
            <a:endParaRPr lang="en-US" i="1" dirty="0"/>
          </a:p>
        </p:txBody>
      </p:sp>
      <p:sp>
        <p:nvSpPr>
          <p:cNvPr id="13" name="Subtítulo 12">
            <a:extLst>
              <a:ext uri="{FF2B5EF4-FFF2-40B4-BE49-F238E27FC236}">
                <a16:creationId xmlns:a16="http://schemas.microsoft.com/office/drawing/2014/main" id="{CA83B57E-7BA2-4333-AD82-C251F7F5A8C4}"/>
              </a:ext>
            </a:extLst>
          </p:cNvPr>
          <p:cNvSpPr>
            <a:spLocks noGrp="1"/>
          </p:cNvSpPr>
          <p:nvPr>
            <p:ph type="subTitle" idx="1"/>
          </p:nvPr>
        </p:nvSpPr>
        <p:spPr>
          <a:xfrm>
            <a:off x="1381386" y="3952279"/>
            <a:ext cx="9144000" cy="1655762"/>
          </a:xfrm>
        </p:spPr>
        <p:txBody>
          <a:bodyPr/>
          <a:lstStyle/>
          <a:p>
            <a:r>
              <a:rPr lang="pt-BR" dirty="0"/>
              <a:t>Jogo de perguntas e respostas</a:t>
            </a:r>
          </a:p>
        </p:txBody>
      </p:sp>
      <p:sp>
        <p:nvSpPr>
          <p:cNvPr id="16" name="Espaço Reservado para Rodapé 15">
            <a:extLst>
              <a:ext uri="{FF2B5EF4-FFF2-40B4-BE49-F238E27FC236}">
                <a16:creationId xmlns:a16="http://schemas.microsoft.com/office/drawing/2014/main" id="{B6C32960-5AFB-4767-B9C2-166EBE276999}"/>
              </a:ext>
            </a:extLst>
          </p:cNvPr>
          <p:cNvSpPr>
            <a:spLocks noGrp="1"/>
          </p:cNvSpPr>
          <p:nvPr>
            <p:ph type="ftr" sz="quarter" idx="11"/>
          </p:nvPr>
        </p:nvSpPr>
        <p:spPr/>
        <p:txBody>
          <a:bodyPr/>
          <a:lstStyle/>
          <a:p>
            <a:r>
              <a:rPr lang="pt-BR" sz="1600" dirty="0">
                <a:solidFill>
                  <a:schemeClr val="tx1"/>
                </a:solidFill>
              </a:rPr>
              <a:t>Jogo do Vintão-2021</a:t>
            </a:r>
          </a:p>
        </p:txBody>
      </p:sp>
      <p:sp>
        <p:nvSpPr>
          <p:cNvPr id="17" name="Espaço Reservado para Número de Slide 16">
            <a:extLst>
              <a:ext uri="{FF2B5EF4-FFF2-40B4-BE49-F238E27FC236}">
                <a16:creationId xmlns:a16="http://schemas.microsoft.com/office/drawing/2014/main" id="{BACF3CEA-B2B9-44C4-A95F-3E3FA86AF64B}"/>
              </a:ext>
            </a:extLst>
          </p:cNvPr>
          <p:cNvSpPr>
            <a:spLocks noGrp="1"/>
          </p:cNvSpPr>
          <p:nvPr>
            <p:ph type="sldNum" sz="quarter" idx="12"/>
          </p:nvPr>
        </p:nvSpPr>
        <p:spPr/>
        <p:txBody>
          <a:bodyPr/>
          <a:lstStyle/>
          <a:p>
            <a:r>
              <a:rPr lang="pt-BR" sz="2500" dirty="0">
                <a:solidFill>
                  <a:schemeClr val="tx1"/>
                </a:solidFill>
              </a:rPr>
              <a:t>1</a:t>
            </a:r>
          </a:p>
        </p:txBody>
      </p:sp>
    </p:spTree>
    <p:extLst>
      <p:ext uri="{BB962C8B-B14F-4D97-AF65-F5344CB8AC3E}">
        <p14:creationId xmlns:p14="http://schemas.microsoft.com/office/powerpoint/2010/main" val="2906055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CE6113-3564-4536-9605-8C6FE18D03BA}"/>
              </a:ext>
            </a:extLst>
          </p:cNvPr>
          <p:cNvSpPr>
            <a:spLocks noGrp="1"/>
          </p:cNvSpPr>
          <p:nvPr>
            <p:ph type="title"/>
          </p:nvPr>
        </p:nvSpPr>
        <p:spPr/>
        <p:txBody>
          <a:bodyPr/>
          <a:lstStyle/>
          <a:p>
            <a:r>
              <a:rPr lang="pt-BR" dirty="0"/>
              <a:t>Diagrama de Casos de uso do sistema.</a:t>
            </a:r>
          </a:p>
        </p:txBody>
      </p:sp>
      <p:sp>
        <p:nvSpPr>
          <p:cNvPr id="3" name="Espaço Reservado para Conteúdo 2">
            <a:extLst>
              <a:ext uri="{FF2B5EF4-FFF2-40B4-BE49-F238E27FC236}">
                <a16:creationId xmlns:a16="http://schemas.microsoft.com/office/drawing/2014/main" id="{0C533FB4-3FB1-466B-82EE-9079C80CDB06}"/>
              </a:ext>
            </a:extLst>
          </p:cNvPr>
          <p:cNvSpPr>
            <a:spLocks noGrp="1"/>
          </p:cNvSpPr>
          <p:nvPr>
            <p:ph idx="1"/>
          </p:nvPr>
        </p:nvSpPr>
        <p:spPr/>
        <p:txBody>
          <a:bodyPr/>
          <a:lstStyle/>
          <a:p>
            <a:pPr marL="0" indent="0">
              <a:buNone/>
            </a:pPr>
            <a:r>
              <a:rPr lang="pt-BR" dirty="0"/>
              <a:t> link ou imagem</a:t>
            </a:r>
          </a:p>
        </p:txBody>
      </p:sp>
      <p:sp>
        <p:nvSpPr>
          <p:cNvPr id="4" name="Espaço Reservado para Rodapé 3">
            <a:extLst>
              <a:ext uri="{FF2B5EF4-FFF2-40B4-BE49-F238E27FC236}">
                <a16:creationId xmlns:a16="http://schemas.microsoft.com/office/drawing/2014/main" id="{F67FB5B4-FA86-41D3-A1F2-3E440F4C6C76}"/>
              </a:ext>
            </a:extLst>
          </p:cNvPr>
          <p:cNvSpPr>
            <a:spLocks noGrp="1"/>
          </p:cNvSpPr>
          <p:nvPr>
            <p:ph type="ftr" sz="quarter" idx="11"/>
          </p:nvPr>
        </p:nvSpPr>
        <p:spPr/>
        <p:txBody>
          <a:bodyPr/>
          <a:lstStyle/>
          <a:p>
            <a:r>
              <a:rPr lang="pt-BR"/>
              <a:t>Grupo Eco Energy</a:t>
            </a:r>
          </a:p>
        </p:txBody>
      </p:sp>
      <p:sp>
        <p:nvSpPr>
          <p:cNvPr id="5" name="Espaço Reservado para Número de Slide 4">
            <a:extLst>
              <a:ext uri="{FF2B5EF4-FFF2-40B4-BE49-F238E27FC236}">
                <a16:creationId xmlns:a16="http://schemas.microsoft.com/office/drawing/2014/main" id="{7485B950-8C72-4F24-A35E-2CC75B214DC3}"/>
              </a:ext>
            </a:extLst>
          </p:cNvPr>
          <p:cNvSpPr>
            <a:spLocks noGrp="1"/>
          </p:cNvSpPr>
          <p:nvPr>
            <p:ph type="sldNum" sz="quarter" idx="12"/>
          </p:nvPr>
        </p:nvSpPr>
        <p:spPr/>
        <p:txBody>
          <a:bodyPr/>
          <a:lstStyle/>
          <a:p>
            <a:fld id="{24F432EC-2972-46C7-97C1-1EB75B8CBA8A}" type="slidenum">
              <a:rPr lang="pt-BR" smtClean="0"/>
              <a:t>10</a:t>
            </a:fld>
            <a:endParaRPr lang="pt-BR"/>
          </a:p>
        </p:txBody>
      </p:sp>
      <p:pic>
        <p:nvPicPr>
          <p:cNvPr id="7" name="Imagem 6">
            <a:extLst>
              <a:ext uri="{FF2B5EF4-FFF2-40B4-BE49-F238E27FC236}">
                <a16:creationId xmlns:a16="http://schemas.microsoft.com/office/drawing/2014/main" id="{BB37268D-E5BD-43B4-A91E-B0D77709DE2D}"/>
              </a:ext>
            </a:extLst>
          </p:cNvPr>
          <p:cNvPicPr>
            <a:picLocks noChangeAspect="1"/>
          </p:cNvPicPr>
          <p:nvPr/>
        </p:nvPicPr>
        <p:blipFill>
          <a:blip r:embed="rId2"/>
          <a:stretch>
            <a:fillRect/>
          </a:stretch>
        </p:blipFill>
        <p:spPr>
          <a:xfrm>
            <a:off x="1005980" y="1375272"/>
            <a:ext cx="9371202" cy="5252044"/>
          </a:xfrm>
          <a:prstGeom prst="rect">
            <a:avLst/>
          </a:prstGeom>
        </p:spPr>
      </p:pic>
    </p:spTree>
    <p:extLst>
      <p:ext uri="{BB962C8B-B14F-4D97-AF65-F5344CB8AC3E}">
        <p14:creationId xmlns:p14="http://schemas.microsoft.com/office/powerpoint/2010/main" val="2701888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8E959-3EEA-4B98-8EC5-54543960FF8A}"/>
              </a:ext>
            </a:extLst>
          </p:cNvPr>
          <p:cNvSpPr>
            <a:spLocks noGrp="1"/>
          </p:cNvSpPr>
          <p:nvPr>
            <p:ph type="title"/>
          </p:nvPr>
        </p:nvSpPr>
        <p:spPr>
          <a:xfrm>
            <a:off x="2482442" y="320675"/>
            <a:ext cx="8037352" cy="1325563"/>
          </a:xfrm>
        </p:spPr>
        <p:txBody>
          <a:bodyPr/>
          <a:lstStyle/>
          <a:p>
            <a:r>
              <a:rPr lang="pt-BR" dirty="0"/>
              <a:t>    Diagrama de Classes do sistema.</a:t>
            </a:r>
          </a:p>
        </p:txBody>
      </p:sp>
      <p:sp>
        <p:nvSpPr>
          <p:cNvPr id="3" name="Espaço Reservado para Conteúdo 2">
            <a:extLst>
              <a:ext uri="{FF2B5EF4-FFF2-40B4-BE49-F238E27FC236}">
                <a16:creationId xmlns:a16="http://schemas.microsoft.com/office/drawing/2014/main" id="{D75673A2-AF88-410F-95EE-52A416AC50A9}"/>
              </a:ext>
            </a:extLst>
          </p:cNvPr>
          <p:cNvSpPr>
            <a:spLocks noGrp="1"/>
          </p:cNvSpPr>
          <p:nvPr>
            <p:ph idx="1"/>
          </p:nvPr>
        </p:nvSpPr>
        <p:spPr/>
        <p:txBody>
          <a:bodyPr/>
          <a:lstStyle/>
          <a:p>
            <a:r>
              <a:rPr lang="pt-BR" dirty="0"/>
              <a:t>Link ou imagem </a:t>
            </a:r>
          </a:p>
        </p:txBody>
      </p:sp>
      <p:sp>
        <p:nvSpPr>
          <p:cNvPr id="4" name="Espaço Reservado para Rodapé 3">
            <a:extLst>
              <a:ext uri="{FF2B5EF4-FFF2-40B4-BE49-F238E27FC236}">
                <a16:creationId xmlns:a16="http://schemas.microsoft.com/office/drawing/2014/main" id="{6FE72977-D268-404D-B9E6-50B44B9B865A}"/>
              </a:ext>
            </a:extLst>
          </p:cNvPr>
          <p:cNvSpPr>
            <a:spLocks noGrp="1"/>
          </p:cNvSpPr>
          <p:nvPr>
            <p:ph type="ftr" sz="quarter" idx="11"/>
          </p:nvPr>
        </p:nvSpPr>
        <p:spPr/>
        <p:txBody>
          <a:bodyPr/>
          <a:lstStyle/>
          <a:p>
            <a:r>
              <a:rPr lang="pt-BR" sz="1200" dirty="0">
                <a:solidFill>
                  <a:schemeClr val="tx1"/>
                </a:solidFill>
              </a:rPr>
              <a:t>Jogo do Vintão-2021</a:t>
            </a:r>
          </a:p>
        </p:txBody>
      </p:sp>
      <p:sp>
        <p:nvSpPr>
          <p:cNvPr id="5" name="Espaço Reservado para Número de Slide 4">
            <a:extLst>
              <a:ext uri="{FF2B5EF4-FFF2-40B4-BE49-F238E27FC236}">
                <a16:creationId xmlns:a16="http://schemas.microsoft.com/office/drawing/2014/main" id="{93E25822-B317-4BFB-BFB8-E899E23D7E74}"/>
              </a:ext>
            </a:extLst>
          </p:cNvPr>
          <p:cNvSpPr>
            <a:spLocks noGrp="1"/>
          </p:cNvSpPr>
          <p:nvPr>
            <p:ph type="sldNum" sz="quarter" idx="12"/>
          </p:nvPr>
        </p:nvSpPr>
        <p:spPr/>
        <p:txBody>
          <a:bodyPr/>
          <a:lstStyle/>
          <a:p>
            <a:fld id="{24F432EC-2972-46C7-97C1-1EB75B8CBA8A}" type="slidenum">
              <a:rPr lang="pt-BR" smtClean="0"/>
              <a:t>11</a:t>
            </a:fld>
            <a:endParaRPr lang="pt-BR"/>
          </a:p>
        </p:txBody>
      </p:sp>
    </p:spTree>
    <p:extLst>
      <p:ext uri="{BB962C8B-B14F-4D97-AF65-F5344CB8AC3E}">
        <p14:creationId xmlns:p14="http://schemas.microsoft.com/office/powerpoint/2010/main" val="4265213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DC6538-DBA8-49A5-8890-3561E2343A20}"/>
              </a:ext>
            </a:extLst>
          </p:cNvPr>
          <p:cNvSpPr>
            <a:spLocks noGrp="1"/>
          </p:cNvSpPr>
          <p:nvPr>
            <p:ph type="title"/>
          </p:nvPr>
        </p:nvSpPr>
        <p:spPr/>
        <p:txBody>
          <a:bodyPr/>
          <a:lstStyle/>
          <a:p>
            <a:r>
              <a:rPr lang="pt-BR" dirty="0"/>
              <a:t>Modelo Entidade Relacionamento da base de     dados do sistema.</a:t>
            </a:r>
          </a:p>
        </p:txBody>
      </p:sp>
      <p:sp>
        <p:nvSpPr>
          <p:cNvPr id="3" name="Espaço Reservado para Conteúdo 2">
            <a:extLst>
              <a:ext uri="{FF2B5EF4-FFF2-40B4-BE49-F238E27FC236}">
                <a16:creationId xmlns:a16="http://schemas.microsoft.com/office/drawing/2014/main" id="{BBE0A34D-4F72-44F5-8F65-41D334BFC1D9}"/>
              </a:ext>
            </a:extLst>
          </p:cNvPr>
          <p:cNvSpPr>
            <a:spLocks noGrp="1"/>
          </p:cNvSpPr>
          <p:nvPr>
            <p:ph idx="1"/>
          </p:nvPr>
        </p:nvSpPr>
        <p:spPr/>
        <p:txBody>
          <a:bodyPr/>
          <a:lstStyle/>
          <a:p>
            <a:r>
              <a:rPr lang="pt-BR" dirty="0"/>
              <a:t>Link ou imagem </a:t>
            </a:r>
          </a:p>
        </p:txBody>
      </p:sp>
      <p:sp>
        <p:nvSpPr>
          <p:cNvPr id="4" name="Espaço Reservado para Rodapé 3">
            <a:extLst>
              <a:ext uri="{FF2B5EF4-FFF2-40B4-BE49-F238E27FC236}">
                <a16:creationId xmlns:a16="http://schemas.microsoft.com/office/drawing/2014/main" id="{53A45AD6-46E0-4B7D-8E98-40AAAC655F51}"/>
              </a:ext>
            </a:extLst>
          </p:cNvPr>
          <p:cNvSpPr>
            <a:spLocks noGrp="1"/>
          </p:cNvSpPr>
          <p:nvPr>
            <p:ph type="ftr" sz="quarter" idx="11"/>
          </p:nvPr>
        </p:nvSpPr>
        <p:spPr/>
        <p:txBody>
          <a:bodyPr/>
          <a:lstStyle/>
          <a:p>
            <a:r>
              <a:rPr lang="pt-BR" sz="1200" dirty="0">
                <a:solidFill>
                  <a:schemeClr val="tx1"/>
                </a:solidFill>
              </a:rPr>
              <a:t>Jogo do Vintão-2021</a:t>
            </a:r>
          </a:p>
        </p:txBody>
      </p:sp>
      <p:sp>
        <p:nvSpPr>
          <p:cNvPr id="5" name="Espaço Reservado para Número de Slide 4">
            <a:extLst>
              <a:ext uri="{FF2B5EF4-FFF2-40B4-BE49-F238E27FC236}">
                <a16:creationId xmlns:a16="http://schemas.microsoft.com/office/drawing/2014/main" id="{CC69F523-A747-4FF0-B644-54C7856BE5F4}"/>
              </a:ext>
            </a:extLst>
          </p:cNvPr>
          <p:cNvSpPr>
            <a:spLocks noGrp="1"/>
          </p:cNvSpPr>
          <p:nvPr>
            <p:ph type="sldNum" sz="quarter" idx="12"/>
          </p:nvPr>
        </p:nvSpPr>
        <p:spPr/>
        <p:txBody>
          <a:bodyPr/>
          <a:lstStyle/>
          <a:p>
            <a:fld id="{24F432EC-2972-46C7-97C1-1EB75B8CBA8A}" type="slidenum">
              <a:rPr lang="pt-BR" smtClean="0"/>
              <a:t>12</a:t>
            </a:fld>
            <a:endParaRPr lang="pt-BR"/>
          </a:p>
        </p:txBody>
      </p:sp>
      <p:pic>
        <p:nvPicPr>
          <p:cNvPr id="9" name="Imagem 8">
            <a:extLst>
              <a:ext uri="{FF2B5EF4-FFF2-40B4-BE49-F238E27FC236}">
                <a16:creationId xmlns:a16="http://schemas.microsoft.com/office/drawing/2014/main" id="{17AA920D-CB38-4A1A-8083-4E7EEAE0F43E}"/>
              </a:ext>
            </a:extLst>
          </p:cNvPr>
          <p:cNvPicPr>
            <a:picLocks noChangeAspect="1"/>
          </p:cNvPicPr>
          <p:nvPr/>
        </p:nvPicPr>
        <p:blipFill>
          <a:blip r:embed="rId2"/>
          <a:stretch>
            <a:fillRect/>
          </a:stretch>
        </p:blipFill>
        <p:spPr>
          <a:xfrm>
            <a:off x="692989" y="1690688"/>
            <a:ext cx="11093544" cy="4953698"/>
          </a:xfrm>
          <a:prstGeom prst="rect">
            <a:avLst/>
          </a:prstGeom>
        </p:spPr>
      </p:pic>
    </p:spTree>
    <p:extLst>
      <p:ext uri="{BB962C8B-B14F-4D97-AF65-F5344CB8AC3E}">
        <p14:creationId xmlns:p14="http://schemas.microsoft.com/office/powerpoint/2010/main" val="4146726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3E15CF-DA7F-4C01-ADA3-477D5A8AE1F6}"/>
              </a:ext>
            </a:extLst>
          </p:cNvPr>
          <p:cNvSpPr>
            <a:spLocks noGrp="1"/>
          </p:cNvSpPr>
          <p:nvPr>
            <p:ph type="title"/>
          </p:nvPr>
        </p:nvSpPr>
        <p:spPr/>
        <p:txBody>
          <a:bodyPr/>
          <a:lstStyle/>
          <a:p>
            <a:r>
              <a:rPr lang="pt-BR" dirty="0"/>
              <a:t>Modelo Relacional da base de dados do sistema.</a:t>
            </a:r>
          </a:p>
        </p:txBody>
      </p:sp>
      <p:sp>
        <p:nvSpPr>
          <p:cNvPr id="3" name="Espaço Reservado para Conteúdo 2">
            <a:extLst>
              <a:ext uri="{FF2B5EF4-FFF2-40B4-BE49-F238E27FC236}">
                <a16:creationId xmlns:a16="http://schemas.microsoft.com/office/drawing/2014/main" id="{E6AEBCA6-FB9F-4AFA-97B4-980E52A3153B}"/>
              </a:ext>
            </a:extLst>
          </p:cNvPr>
          <p:cNvSpPr>
            <a:spLocks noGrp="1"/>
          </p:cNvSpPr>
          <p:nvPr>
            <p:ph idx="1"/>
          </p:nvPr>
        </p:nvSpPr>
        <p:spPr/>
        <p:txBody>
          <a:bodyPr/>
          <a:lstStyle/>
          <a:p>
            <a:r>
              <a:rPr lang="pt-BR" dirty="0"/>
              <a:t>Imagem ou link</a:t>
            </a:r>
          </a:p>
          <a:p>
            <a:endParaRPr lang="pt-BR" dirty="0"/>
          </a:p>
        </p:txBody>
      </p:sp>
      <p:sp>
        <p:nvSpPr>
          <p:cNvPr id="4" name="Espaço Reservado para Rodapé 3">
            <a:extLst>
              <a:ext uri="{FF2B5EF4-FFF2-40B4-BE49-F238E27FC236}">
                <a16:creationId xmlns:a16="http://schemas.microsoft.com/office/drawing/2014/main" id="{FB735E50-1D73-4A92-A5E4-AB8F1A3B8DB2}"/>
              </a:ext>
            </a:extLst>
          </p:cNvPr>
          <p:cNvSpPr>
            <a:spLocks noGrp="1"/>
          </p:cNvSpPr>
          <p:nvPr>
            <p:ph type="ftr" sz="quarter" idx="11"/>
          </p:nvPr>
        </p:nvSpPr>
        <p:spPr/>
        <p:txBody>
          <a:bodyPr/>
          <a:lstStyle/>
          <a:p>
            <a:r>
              <a:rPr lang="pt-BR" sz="1200" dirty="0">
                <a:solidFill>
                  <a:schemeClr val="tx1"/>
                </a:solidFill>
              </a:rPr>
              <a:t>Jogo do Vintão-2021</a:t>
            </a:r>
          </a:p>
        </p:txBody>
      </p:sp>
      <p:sp>
        <p:nvSpPr>
          <p:cNvPr id="5" name="Espaço Reservado para Número de Slide 4">
            <a:extLst>
              <a:ext uri="{FF2B5EF4-FFF2-40B4-BE49-F238E27FC236}">
                <a16:creationId xmlns:a16="http://schemas.microsoft.com/office/drawing/2014/main" id="{BDA5D907-5688-4DB3-B328-37EEC1CFB827}"/>
              </a:ext>
            </a:extLst>
          </p:cNvPr>
          <p:cNvSpPr>
            <a:spLocks noGrp="1"/>
          </p:cNvSpPr>
          <p:nvPr>
            <p:ph type="sldNum" sz="quarter" idx="12"/>
          </p:nvPr>
        </p:nvSpPr>
        <p:spPr/>
        <p:txBody>
          <a:bodyPr/>
          <a:lstStyle/>
          <a:p>
            <a:fld id="{24F432EC-2972-46C7-97C1-1EB75B8CBA8A}" type="slidenum">
              <a:rPr lang="pt-BR" smtClean="0"/>
              <a:t>13</a:t>
            </a:fld>
            <a:endParaRPr lang="pt-BR"/>
          </a:p>
        </p:txBody>
      </p:sp>
      <p:pic>
        <p:nvPicPr>
          <p:cNvPr id="7" name="Imagem 6">
            <a:extLst>
              <a:ext uri="{FF2B5EF4-FFF2-40B4-BE49-F238E27FC236}">
                <a16:creationId xmlns:a16="http://schemas.microsoft.com/office/drawing/2014/main" id="{E043EAEE-7AF5-4243-9D27-251BC7F7D1D2}"/>
              </a:ext>
            </a:extLst>
          </p:cNvPr>
          <p:cNvPicPr>
            <a:picLocks noChangeAspect="1"/>
          </p:cNvPicPr>
          <p:nvPr/>
        </p:nvPicPr>
        <p:blipFill>
          <a:blip r:embed="rId2"/>
          <a:stretch>
            <a:fillRect/>
          </a:stretch>
        </p:blipFill>
        <p:spPr>
          <a:xfrm>
            <a:off x="656833" y="1690688"/>
            <a:ext cx="10515600" cy="4996300"/>
          </a:xfrm>
          <a:prstGeom prst="rect">
            <a:avLst/>
          </a:prstGeom>
        </p:spPr>
      </p:pic>
    </p:spTree>
    <p:extLst>
      <p:ext uri="{BB962C8B-B14F-4D97-AF65-F5344CB8AC3E}">
        <p14:creationId xmlns:p14="http://schemas.microsoft.com/office/powerpoint/2010/main" val="339624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C4E4B2FD-EA94-46F9-8957-15BE8504D9BB}"/>
              </a:ext>
            </a:extLst>
          </p:cNvPr>
          <p:cNvSpPr txBox="1"/>
          <p:nvPr/>
        </p:nvSpPr>
        <p:spPr>
          <a:xfrm>
            <a:off x="928726" y="21274"/>
            <a:ext cx="9847385" cy="954107"/>
          </a:xfrm>
          <a:prstGeom prst="rect">
            <a:avLst/>
          </a:prstGeom>
          <a:noFill/>
        </p:spPr>
        <p:txBody>
          <a:bodyPr wrap="square">
            <a:spAutoFit/>
          </a:bodyPr>
          <a:lstStyle/>
          <a:p>
            <a:pPr algn="ctr"/>
            <a:r>
              <a:rPr lang="en-US" sz="2800" b="1" dirty="0">
                <a:latin typeface="Arial Black"/>
                <a:sym typeface="Arial Black"/>
              </a:rPr>
              <a:t>OBJETIVOS DO SISTEMA</a:t>
            </a:r>
          </a:p>
          <a:p>
            <a:pPr algn="ctr"/>
            <a:r>
              <a:rPr lang="pt-BR" sz="2800" b="1" i="0" u="none" dirty="0">
                <a:latin typeface="Arial"/>
                <a:ea typeface="Arial"/>
                <a:cs typeface="Arial"/>
                <a:sym typeface="Arial"/>
              </a:rPr>
              <a:t>Jogo do Vintão</a:t>
            </a:r>
            <a:endParaRPr lang="pt-BR" sz="2800" dirty="0"/>
          </a:p>
        </p:txBody>
      </p:sp>
      <p:sp>
        <p:nvSpPr>
          <p:cNvPr id="6" name="Espaço Reservado para Rodapé 5">
            <a:extLst>
              <a:ext uri="{FF2B5EF4-FFF2-40B4-BE49-F238E27FC236}">
                <a16:creationId xmlns:a16="http://schemas.microsoft.com/office/drawing/2014/main" id="{88955371-7B1B-4F45-8E0F-2D8778641381}"/>
              </a:ext>
            </a:extLst>
          </p:cNvPr>
          <p:cNvSpPr>
            <a:spLocks noGrp="1"/>
          </p:cNvSpPr>
          <p:nvPr>
            <p:ph type="ftr" sz="quarter" idx="11"/>
          </p:nvPr>
        </p:nvSpPr>
        <p:spPr/>
        <p:txBody>
          <a:bodyPr/>
          <a:lstStyle/>
          <a:p>
            <a:r>
              <a:rPr lang="pt-BR" sz="1600" dirty="0">
                <a:solidFill>
                  <a:schemeClr val="tx1"/>
                </a:solidFill>
              </a:rPr>
              <a:t>Jogo do Vintão-2021</a:t>
            </a:r>
          </a:p>
        </p:txBody>
      </p:sp>
      <p:sp>
        <p:nvSpPr>
          <p:cNvPr id="8" name="Espaço Reservado para Número de Slide 7">
            <a:extLst>
              <a:ext uri="{FF2B5EF4-FFF2-40B4-BE49-F238E27FC236}">
                <a16:creationId xmlns:a16="http://schemas.microsoft.com/office/drawing/2014/main" id="{273E7CE3-7453-4B12-99B7-327A5F637046}"/>
              </a:ext>
            </a:extLst>
          </p:cNvPr>
          <p:cNvSpPr>
            <a:spLocks noGrp="1"/>
          </p:cNvSpPr>
          <p:nvPr>
            <p:ph type="sldNum" sz="quarter" idx="12"/>
          </p:nvPr>
        </p:nvSpPr>
        <p:spPr/>
        <p:txBody>
          <a:bodyPr/>
          <a:lstStyle/>
          <a:p>
            <a:fld id="{24F432EC-2972-46C7-97C1-1EB75B8CBA8A}" type="slidenum">
              <a:rPr lang="pt-BR" sz="2500" smtClean="0">
                <a:solidFill>
                  <a:schemeClr val="tx1"/>
                </a:solidFill>
              </a:rPr>
              <a:t>2</a:t>
            </a:fld>
            <a:endParaRPr lang="pt-BR" sz="2500" dirty="0">
              <a:solidFill>
                <a:schemeClr val="tx1"/>
              </a:solidFill>
            </a:endParaRPr>
          </a:p>
        </p:txBody>
      </p:sp>
      <p:sp>
        <p:nvSpPr>
          <p:cNvPr id="10" name="CaixaDeTexto 9">
            <a:extLst>
              <a:ext uri="{FF2B5EF4-FFF2-40B4-BE49-F238E27FC236}">
                <a16:creationId xmlns:a16="http://schemas.microsoft.com/office/drawing/2014/main" id="{4B1C4A13-D8DA-474D-96C1-815569F9D6E0}"/>
              </a:ext>
            </a:extLst>
          </p:cNvPr>
          <p:cNvSpPr txBox="1"/>
          <p:nvPr/>
        </p:nvSpPr>
        <p:spPr>
          <a:xfrm>
            <a:off x="209147" y="983770"/>
            <a:ext cx="6622945" cy="5693866"/>
          </a:xfrm>
          <a:prstGeom prst="rect">
            <a:avLst/>
          </a:prstGeom>
          <a:noFill/>
        </p:spPr>
        <p:txBody>
          <a:bodyPr wrap="square">
            <a:spAutoFit/>
          </a:bodyPr>
          <a:lstStyle/>
          <a:p>
            <a:r>
              <a:rPr lang="pt-BR" sz="1400" dirty="0">
                <a:ea typeface="Calibri" panose="020F0502020204030204" pitchFamily="34" charset="0"/>
                <a:cs typeface="Times New Roman" panose="02020603050405020304" pitchFamily="18" charset="0"/>
              </a:rPr>
              <a:t>O Projeto surgiu com o objetivo da criação de um jogo que tenham perguntas e respostas, estimulando o raciocínio do jogador e seu desenvolvimento em conhecimentos gerais, trazendo como benefícios para o mesmo melhor desenvoltura em achar soluções em um curto período de tempo </a:t>
            </a:r>
            <a:r>
              <a:rPr lang="pt-BR" sz="1400" dirty="0">
                <a:solidFill>
                  <a:srgbClr val="000000"/>
                </a:solidFill>
                <a:effectLst/>
                <a:ea typeface="Times New Roman" panose="02020603050405020304" pitchFamily="18" charset="0"/>
                <a:cs typeface="Times New Roman" panose="02020603050405020304" pitchFamily="18" charset="0"/>
              </a:rPr>
              <a:t>. </a:t>
            </a:r>
          </a:p>
          <a:p>
            <a:endParaRPr lang="pt-BR" sz="1400" b="1" dirty="0">
              <a:solidFill>
                <a:srgbClr val="000000"/>
              </a:solidFill>
              <a:effectLst/>
              <a:ea typeface="Times New Roman" panose="02020603050405020304" pitchFamily="18" charset="0"/>
              <a:cs typeface="Times New Roman" panose="02020603050405020304" pitchFamily="18" charset="0"/>
            </a:endParaRPr>
          </a:p>
          <a:p>
            <a:pPr algn="l" fontAlgn="base"/>
            <a:r>
              <a:rPr lang="pt-BR" sz="1400" b="1" dirty="0">
                <a:solidFill>
                  <a:srgbClr val="000000"/>
                </a:solidFill>
                <a:effectLst/>
                <a:ea typeface="Times New Roman" panose="02020603050405020304" pitchFamily="18" charset="0"/>
                <a:cs typeface="Times New Roman" panose="02020603050405020304" pitchFamily="18" charset="0"/>
              </a:rPr>
              <a:t>EMBASAMENTO. </a:t>
            </a:r>
            <a:r>
              <a:rPr lang="pt-BR" sz="1400" dirty="0">
                <a:solidFill>
                  <a:srgbClr val="000000"/>
                </a:solidFill>
                <a:effectLst/>
                <a:ea typeface="Times New Roman" panose="02020603050405020304" pitchFamily="18" charset="0"/>
                <a:cs typeface="Times New Roman" panose="02020603050405020304" pitchFamily="18" charset="0"/>
              </a:rPr>
              <a:t>O site </a:t>
            </a:r>
            <a:r>
              <a:rPr lang="pt-BR" sz="1400" dirty="0">
                <a:solidFill>
                  <a:srgbClr val="000000"/>
                </a:solidFill>
                <a:effectLst/>
                <a:ea typeface="Times New Roman" panose="02020603050405020304" pitchFamily="18" charset="0"/>
                <a:cs typeface="Times New Roman" panose="02020603050405020304" pitchFamily="18" charset="0"/>
                <a:hlinkClick r:id="rId2"/>
              </a:rPr>
              <a:t>https://superaparaescolas.com.br/</a:t>
            </a:r>
            <a:r>
              <a:rPr lang="pt-BR" sz="1400" dirty="0">
                <a:solidFill>
                  <a:srgbClr val="000000"/>
                </a:solidFill>
                <a:effectLst/>
                <a:ea typeface="Times New Roman" panose="02020603050405020304" pitchFamily="18" charset="0"/>
                <a:cs typeface="Times New Roman" panose="02020603050405020304" pitchFamily="18" charset="0"/>
              </a:rPr>
              <a:t> implica em sua matéria referente a atividades de estimulação cognitiva, indica que </a:t>
            </a:r>
          </a:p>
          <a:p>
            <a:pPr algn="l" fontAlgn="base"/>
            <a:r>
              <a:rPr lang="pt-BR" sz="1400" dirty="0">
                <a:solidFill>
                  <a:srgbClr val="000000"/>
                </a:solidFill>
                <a:effectLst/>
                <a:ea typeface="Times New Roman" panose="02020603050405020304" pitchFamily="18" charset="0"/>
                <a:cs typeface="Times New Roman" panose="02020603050405020304" pitchFamily="18" charset="0"/>
              </a:rPr>
              <a:t>“</a:t>
            </a:r>
            <a:r>
              <a:rPr lang="pt-BR" sz="1400" b="0" i="0" dirty="0">
                <a:solidFill>
                  <a:srgbClr val="585858"/>
                </a:solidFill>
                <a:effectLst/>
                <a:latin typeface="Maven Pro"/>
              </a:rPr>
              <a:t>O objetivo da estimulação cognitiva é incitar a capacidade mental das pessoas. Sendo assim, vale reforçar: investir em </a:t>
            </a:r>
            <a:r>
              <a:rPr lang="pt-BR" sz="1400" b="1" i="0" dirty="0">
                <a:solidFill>
                  <a:srgbClr val="585858"/>
                </a:solidFill>
                <a:effectLst/>
                <a:latin typeface="Maven Pro"/>
              </a:rPr>
              <a:t>atividades de estimulação cognitiva</a:t>
            </a:r>
            <a:r>
              <a:rPr lang="pt-BR" sz="1400" b="0" i="0" dirty="0">
                <a:solidFill>
                  <a:srgbClr val="585858"/>
                </a:solidFill>
                <a:effectLst/>
                <a:latin typeface="Maven Pro"/>
              </a:rPr>
              <a:t> na escola ajuda as crianças e adolescentes, dentre outros aspectos, a:</a:t>
            </a:r>
          </a:p>
          <a:p>
            <a:pPr algn="l" fontAlgn="base">
              <a:buFont typeface="Arial" panose="020B0604020202020204" pitchFamily="34" charset="0"/>
              <a:buChar char="•"/>
            </a:pPr>
            <a:endParaRPr lang="pt-BR" sz="1400" b="0" i="0" dirty="0">
              <a:solidFill>
                <a:srgbClr val="414042"/>
              </a:solidFill>
              <a:effectLst/>
              <a:latin typeface="Maven Pro"/>
            </a:endParaRPr>
          </a:p>
          <a:p>
            <a:pPr algn="l" fontAlgn="base">
              <a:buFont typeface="Arial" panose="020B0604020202020204" pitchFamily="34" charset="0"/>
              <a:buChar char="•"/>
            </a:pPr>
            <a:r>
              <a:rPr lang="pt-BR" sz="1400" b="0" i="0" dirty="0">
                <a:solidFill>
                  <a:srgbClr val="414042"/>
                </a:solidFill>
                <a:effectLst/>
                <a:latin typeface="Maven Pro"/>
              </a:rPr>
              <a:t>Melhorarem o raciocínio;</a:t>
            </a:r>
          </a:p>
          <a:p>
            <a:pPr algn="l" fontAlgn="base">
              <a:buFont typeface="Arial" panose="020B0604020202020204" pitchFamily="34" charset="0"/>
              <a:buChar char="•"/>
            </a:pPr>
            <a:endParaRPr lang="pt-BR" sz="1400" b="0" i="0" dirty="0">
              <a:solidFill>
                <a:srgbClr val="414042"/>
              </a:solidFill>
              <a:effectLst/>
              <a:latin typeface="Maven Pro"/>
            </a:endParaRPr>
          </a:p>
          <a:p>
            <a:pPr algn="l" fontAlgn="base">
              <a:buFont typeface="Arial" panose="020B0604020202020204" pitchFamily="34" charset="0"/>
              <a:buChar char="•"/>
            </a:pPr>
            <a:r>
              <a:rPr lang="pt-BR" sz="1400" b="0" i="0" dirty="0">
                <a:solidFill>
                  <a:srgbClr val="414042"/>
                </a:solidFill>
                <a:effectLst/>
                <a:latin typeface="Maven Pro"/>
              </a:rPr>
              <a:t>Trabalharem a memória; </a:t>
            </a:r>
          </a:p>
          <a:p>
            <a:pPr algn="l" fontAlgn="base">
              <a:buFont typeface="Arial" panose="020B0604020202020204" pitchFamily="34" charset="0"/>
              <a:buChar char="•"/>
            </a:pPr>
            <a:endParaRPr lang="pt-BR" sz="1400" b="0" i="0" dirty="0">
              <a:solidFill>
                <a:srgbClr val="414042"/>
              </a:solidFill>
              <a:effectLst/>
              <a:latin typeface="Maven Pro"/>
            </a:endParaRPr>
          </a:p>
          <a:p>
            <a:pPr algn="l" fontAlgn="base">
              <a:buFont typeface="Arial" panose="020B0604020202020204" pitchFamily="34" charset="0"/>
              <a:buChar char="•"/>
            </a:pPr>
            <a:r>
              <a:rPr lang="pt-BR" sz="1400" b="0" i="0" dirty="0">
                <a:solidFill>
                  <a:srgbClr val="414042"/>
                </a:solidFill>
                <a:effectLst/>
                <a:latin typeface="Maven Pro"/>
              </a:rPr>
              <a:t>Trabalharem o planejamento e execução de trabalhos ou atividades;</a:t>
            </a:r>
          </a:p>
          <a:p>
            <a:pPr algn="l" fontAlgn="base">
              <a:buFont typeface="Arial" panose="020B0604020202020204" pitchFamily="34" charset="0"/>
              <a:buChar char="•"/>
            </a:pPr>
            <a:endParaRPr lang="pt-BR" sz="1400" b="0" i="0" dirty="0">
              <a:solidFill>
                <a:srgbClr val="414042"/>
              </a:solidFill>
              <a:effectLst/>
              <a:latin typeface="Maven Pro"/>
            </a:endParaRPr>
          </a:p>
          <a:p>
            <a:pPr algn="l" fontAlgn="base">
              <a:buFont typeface="Arial" panose="020B0604020202020204" pitchFamily="34" charset="0"/>
              <a:buChar char="•"/>
            </a:pPr>
            <a:r>
              <a:rPr lang="pt-BR" sz="1400" b="0" i="0" dirty="0">
                <a:solidFill>
                  <a:srgbClr val="414042"/>
                </a:solidFill>
                <a:effectLst/>
                <a:latin typeface="Maven Pro"/>
              </a:rPr>
              <a:t>Melhorarem a capacidade de resolver problemas;</a:t>
            </a:r>
          </a:p>
          <a:p>
            <a:pPr algn="l" fontAlgn="base">
              <a:buFont typeface="Arial" panose="020B0604020202020204" pitchFamily="34" charset="0"/>
              <a:buChar char="•"/>
            </a:pPr>
            <a:endParaRPr lang="pt-BR" sz="1400" b="0" i="0" dirty="0">
              <a:solidFill>
                <a:srgbClr val="414042"/>
              </a:solidFill>
              <a:effectLst/>
              <a:latin typeface="Maven Pro"/>
            </a:endParaRPr>
          </a:p>
          <a:p>
            <a:pPr algn="l" fontAlgn="base">
              <a:buFont typeface="Arial" panose="020B0604020202020204" pitchFamily="34" charset="0"/>
              <a:buChar char="•"/>
            </a:pPr>
            <a:r>
              <a:rPr lang="pt-BR" sz="1400" b="0" i="0" dirty="0">
                <a:solidFill>
                  <a:srgbClr val="414042"/>
                </a:solidFill>
                <a:effectLst/>
                <a:latin typeface="Maven Pro"/>
              </a:rPr>
              <a:t>Melhorarem o controle inibitório;</a:t>
            </a:r>
          </a:p>
          <a:p>
            <a:pPr algn="l" fontAlgn="base">
              <a:buFont typeface="Arial" panose="020B0604020202020204" pitchFamily="34" charset="0"/>
              <a:buChar char="•"/>
            </a:pPr>
            <a:endParaRPr lang="pt-BR" sz="1400" b="0" i="0" dirty="0">
              <a:solidFill>
                <a:srgbClr val="414042"/>
              </a:solidFill>
              <a:effectLst/>
              <a:latin typeface="Maven Pro"/>
            </a:endParaRPr>
          </a:p>
          <a:p>
            <a:pPr algn="l" fontAlgn="base">
              <a:buFont typeface="Arial" panose="020B0604020202020204" pitchFamily="34" charset="0"/>
              <a:buChar char="•"/>
            </a:pPr>
            <a:r>
              <a:rPr lang="pt-BR" sz="1400" b="0" i="0" dirty="0">
                <a:solidFill>
                  <a:srgbClr val="414042"/>
                </a:solidFill>
                <a:effectLst/>
                <a:latin typeface="Maven Pro"/>
              </a:rPr>
              <a:t>Manterem-se mais focados e atentos; </a:t>
            </a:r>
          </a:p>
          <a:p>
            <a:pPr algn="l" fontAlgn="base">
              <a:buFont typeface="Arial" panose="020B0604020202020204" pitchFamily="34" charset="0"/>
              <a:buChar char="•"/>
            </a:pPr>
            <a:endParaRPr lang="pt-BR" sz="1400" b="0" i="0" dirty="0">
              <a:solidFill>
                <a:srgbClr val="414042"/>
              </a:solidFill>
              <a:effectLst/>
              <a:latin typeface="Maven Pro"/>
            </a:endParaRPr>
          </a:p>
          <a:p>
            <a:pPr algn="l" fontAlgn="base">
              <a:buFont typeface="Arial" panose="020B0604020202020204" pitchFamily="34" charset="0"/>
              <a:buChar char="•"/>
            </a:pPr>
            <a:r>
              <a:rPr lang="pt-BR" sz="1400" b="0" i="0" dirty="0">
                <a:solidFill>
                  <a:srgbClr val="414042"/>
                </a:solidFill>
                <a:effectLst/>
                <a:latin typeface="Maven Pro"/>
              </a:rPr>
              <a:t>Trabalharem a flexibilidade cognitiva. </a:t>
            </a:r>
            <a:r>
              <a:rPr lang="pt-BR" sz="1400" dirty="0">
                <a:solidFill>
                  <a:srgbClr val="000000"/>
                </a:solidFill>
                <a:effectLst/>
                <a:ea typeface="Times New Roman" panose="02020603050405020304" pitchFamily="18" charset="0"/>
                <a:cs typeface="Times New Roman" panose="02020603050405020304" pitchFamily="18" charset="0"/>
              </a:rPr>
              <a:t>”</a:t>
            </a:r>
            <a:endParaRPr lang="pt-BR" sz="1400" dirty="0">
              <a:effectLst/>
              <a:ea typeface="Calibri" panose="020F0502020204030204" pitchFamily="34" charset="0"/>
              <a:cs typeface="Times New Roman" panose="02020603050405020304" pitchFamily="18" charset="0"/>
            </a:endParaRPr>
          </a:p>
          <a:p>
            <a:endParaRPr lang="pt-BR" sz="1400" dirty="0">
              <a:effectLst/>
              <a:ea typeface="Calibri" panose="020F0502020204030204" pitchFamily="34" charset="0"/>
              <a:cs typeface="Times New Roman" panose="02020603050405020304" pitchFamily="18" charset="0"/>
            </a:endParaRPr>
          </a:p>
          <a:p>
            <a:r>
              <a:rPr lang="pt-BR" sz="1400" dirty="0">
                <a:solidFill>
                  <a:srgbClr val="FF0000"/>
                </a:solidFill>
                <a:ea typeface="Calibri" panose="020F0502020204030204" pitchFamily="34" charset="0"/>
                <a:cs typeface="Times New Roman" panose="02020603050405020304" pitchFamily="18" charset="0"/>
              </a:rPr>
              <a:t> </a:t>
            </a:r>
            <a:endParaRPr lang="pt-BR" sz="1400" dirty="0"/>
          </a:p>
        </p:txBody>
      </p:sp>
      <p:pic>
        <p:nvPicPr>
          <p:cNvPr id="9" name="Imagem 8">
            <a:extLst>
              <a:ext uri="{FF2B5EF4-FFF2-40B4-BE49-F238E27FC236}">
                <a16:creationId xmlns:a16="http://schemas.microsoft.com/office/drawing/2014/main" id="{23F6205A-5017-4120-AD88-EAB2F2215F94}"/>
              </a:ext>
            </a:extLst>
          </p:cNvPr>
          <p:cNvPicPr>
            <a:picLocks noChangeAspect="1"/>
          </p:cNvPicPr>
          <p:nvPr/>
        </p:nvPicPr>
        <p:blipFill>
          <a:blip r:embed="rId3"/>
          <a:stretch>
            <a:fillRect/>
          </a:stretch>
        </p:blipFill>
        <p:spPr>
          <a:xfrm>
            <a:off x="7248119" y="2030136"/>
            <a:ext cx="4734734" cy="2541864"/>
          </a:xfrm>
          <a:prstGeom prst="rect">
            <a:avLst/>
          </a:prstGeom>
        </p:spPr>
      </p:pic>
    </p:spTree>
    <p:extLst>
      <p:ext uri="{BB962C8B-B14F-4D97-AF65-F5344CB8AC3E}">
        <p14:creationId xmlns:p14="http://schemas.microsoft.com/office/powerpoint/2010/main" val="277875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p7">
            <a:extLst>
              <a:ext uri="{FF2B5EF4-FFF2-40B4-BE49-F238E27FC236}">
                <a16:creationId xmlns:a16="http://schemas.microsoft.com/office/drawing/2014/main" id="{77068E38-688D-41FB-B4C4-EA30C5B0DEF6}"/>
              </a:ext>
            </a:extLst>
          </p:cNvPr>
          <p:cNvSpPr txBox="1">
            <a:spLocks/>
          </p:cNvSpPr>
          <p:nvPr/>
        </p:nvSpPr>
        <p:spPr>
          <a:xfrm>
            <a:off x="1245834" y="212036"/>
            <a:ext cx="10204882" cy="1431925"/>
          </a:xfrm>
          <a:prstGeom prst="rect">
            <a:avLst/>
          </a:prstGeom>
          <a:noFill/>
          <a:ln>
            <a:noFill/>
          </a:ln>
          <a:effectLst/>
        </p:spPr>
        <p:txBody>
          <a:bodyPr spcFirstLastPara="1" vert="horz" wrap="square" lIns="91425" tIns="45700" rIns="91425" bIns="45700" rtlCol="0" anchor="ctr" anchorCtr="0">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
                <a:schemeClr val="dk2"/>
              </a:buClr>
              <a:buSzPts val="4400"/>
              <a:buFont typeface="Arial Black"/>
              <a:buNone/>
            </a:pPr>
            <a:r>
              <a:rPr lang="en-US" sz="4000" dirty="0">
                <a:latin typeface="Arial Black" panose="020B0A04020102020204" pitchFamily="34" charset="0"/>
              </a:rPr>
              <a:t>O QUE TEMOS HOJE?</a:t>
            </a:r>
          </a:p>
        </p:txBody>
      </p:sp>
      <p:sp>
        <p:nvSpPr>
          <p:cNvPr id="10" name="CaixaDeTexto 9">
            <a:hlinkClick r:id="rId2"/>
            <a:extLst>
              <a:ext uri="{FF2B5EF4-FFF2-40B4-BE49-F238E27FC236}">
                <a16:creationId xmlns:a16="http://schemas.microsoft.com/office/drawing/2014/main" id="{F92F8EF0-31BC-41BF-995F-A72CDCDE901A}"/>
              </a:ext>
            </a:extLst>
          </p:cNvPr>
          <p:cNvSpPr txBox="1"/>
          <p:nvPr/>
        </p:nvSpPr>
        <p:spPr>
          <a:xfrm>
            <a:off x="1245834" y="5678231"/>
            <a:ext cx="2129163" cy="369332"/>
          </a:xfrm>
          <a:prstGeom prst="rect">
            <a:avLst/>
          </a:prstGeom>
          <a:noFill/>
        </p:spPr>
        <p:txBody>
          <a:bodyPr wrap="square" rtlCol="0">
            <a:spAutoFit/>
          </a:bodyPr>
          <a:lstStyle/>
          <a:p>
            <a:endParaRPr lang="pt-BR" dirty="0"/>
          </a:p>
        </p:txBody>
      </p:sp>
      <p:sp>
        <p:nvSpPr>
          <p:cNvPr id="7" name="Espaço Reservado para Rodapé 6">
            <a:extLst>
              <a:ext uri="{FF2B5EF4-FFF2-40B4-BE49-F238E27FC236}">
                <a16:creationId xmlns:a16="http://schemas.microsoft.com/office/drawing/2014/main" id="{15E721F7-80C2-49E9-836B-9219A4BBCF21}"/>
              </a:ext>
            </a:extLst>
          </p:cNvPr>
          <p:cNvSpPr>
            <a:spLocks noGrp="1"/>
          </p:cNvSpPr>
          <p:nvPr>
            <p:ph type="ftr" sz="quarter" idx="11"/>
          </p:nvPr>
        </p:nvSpPr>
        <p:spPr/>
        <p:txBody>
          <a:bodyPr/>
          <a:lstStyle/>
          <a:p>
            <a:r>
              <a:rPr lang="pt-BR" sz="1600" dirty="0">
                <a:solidFill>
                  <a:schemeClr val="tx1"/>
                </a:solidFill>
              </a:rPr>
              <a:t>Jogo do Vintão-2021</a:t>
            </a:r>
          </a:p>
        </p:txBody>
      </p:sp>
      <p:sp>
        <p:nvSpPr>
          <p:cNvPr id="8" name="Espaço Reservado para Número de Slide 7">
            <a:extLst>
              <a:ext uri="{FF2B5EF4-FFF2-40B4-BE49-F238E27FC236}">
                <a16:creationId xmlns:a16="http://schemas.microsoft.com/office/drawing/2014/main" id="{F36C80D9-47E6-4A8B-B49D-F039B9E84256}"/>
              </a:ext>
            </a:extLst>
          </p:cNvPr>
          <p:cNvSpPr>
            <a:spLocks noGrp="1"/>
          </p:cNvSpPr>
          <p:nvPr>
            <p:ph type="sldNum" sz="quarter" idx="12"/>
          </p:nvPr>
        </p:nvSpPr>
        <p:spPr/>
        <p:txBody>
          <a:bodyPr/>
          <a:lstStyle/>
          <a:p>
            <a:fld id="{24F432EC-2972-46C7-97C1-1EB75B8CBA8A}" type="slidenum">
              <a:rPr lang="pt-BR" sz="2500" smtClean="0">
                <a:solidFill>
                  <a:schemeClr val="tx1"/>
                </a:solidFill>
              </a:rPr>
              <a:t>3</a:t>
            </a:fld>
            <a:endParaRPr lang="pt-BR" sz="2500">
              <a:solidFill>
                <a:schemeClr val="tx1"/>
              </a:solidFill>
            </a:endParaRPr>
          </a:p>
        </p:txBody>
      </p:sp>
      <p:sp>
        <p:nvSpPr>
          <p:cNvPr id="13" name="CaixaDeTexto 12">
            <a:extLst>
              <a:ext uri="{FF2B5EF4-FFF2-40B4-BE49-F238E27FC236}">
                <a16:creationId xmlns:a16="http://schemas.microsoft.com/office/drawing/2014/main" id="{C2263E4D-0E64-43D9-979C-DEA37009F501}"/>
              </a:ext>
            </a:extLst>
          </p:cNvPr>
          <p:cNvSpPr txBox="1"/>
          <p:nvPr/>
        </p:nvSpPr>
        <p:spPr>
          <a:xfrm>
            <a:off x="572549" y="1291905"/>
            <a:ext cx="11507598" cy="1569660"/>
          </a:xfrm>
          <a:prstGeom prst="rect">
            <a:avLst/>
          </a:prstGeom>
          <a:noFill/>
        </p:spPr>
        <p:txBody>
          <a:bodyPr wrap="square">
            <a:spAutoFit/>
          </a:bodyPr>
          <a:lstStyle/>
          <a:p>
            <a:r>
              <a:rPr lang="pt-BR" sz="2400" dirty="0">
                <a:ea typeface="Calibri" panose="020F0502020204030204" pitchFamily="34" charset="0"/>
                <a:cs typeface="Times New Roman" panose="02020603050405020304" pitchFamily="18" charset="0"/>
              </a:rPr>
              <a:t>Hoje, já possuímos algum jogos relacionados a esse modelo de perguntas e respostas mas, o jogo do vintão traz uma proposta  nova, além de treinar oque os outros jogos já treinam, também proporcionamos uma experiencia ao usuário que outras empresas não são capazes de proporcionar, gerando entretenimento, juntamente com o aprendizado.</a:t>
            </a:r>
            <a:endParaRPr lang="pt-BR" sz="2400" dirty="0">
              <a:solidFill>
                <a:srgbClr val="000000"/>
              </a:solidFill>
              <a:effectLst/>
              <a:ea typeface="Times New Roman" panose="02020603050405020304" pitchFamily="18" charset="0"/>
              <a:cs typeface="Times New Roman" panose="02020603050405020304" pitchFamily="18" charset="0"/>
            </a:endParaRPr>
          </a:p>
        </p:txBody>
      </p:sp>
      <p:pic>
        <p:nvPicPr>
          <p:cNvPr id="12" name="Imagem 11">
            <a:extLst>
              <a:ext uri="{FF2B5EF4-FFF2-40B4-BE49-F238E27FC236}">
                <a16:creationId xmlns:a16="http://schemas.microsoft.com/office/drawing/2014/main" id="{E8419CC6-2165-4E87-94CE-445AEBD633ED}"/>
              </a:ext>
            </a:extLst>
          </p:cNvPr>
          <p:cNvPicPr>
            <a:picLocks noChangeAspect="1"/>
          </p:cNvPicPr>
          <p:nvPr/>
        </p:nvPicPr>
        <p:blipFill>
          <a:blip r:embed="rId3"/>
          <a:stretch>
            <a:fillRect/>
          </a:stretch>
        </p:blipFill>
        <p:spPr>
          <a:xfrm>
            <a:off x="2919369" y="3034406"/>
            <a:ext cx="6535023" cy="2531690"/>
          </a:xfrm>
          <a:prstGeom prst="rect">
            <a:avLst/>
          </a:prstGeom>
        </p:spPr>
      </p:pic>
      <p:sp>
        <p:nvSpPr>
          <p:cNvPr id="15" name="CaixaDeTexto 14">
            <a:extLst>
              <a:ext uri="{FF2B5EF4-FFF2-40B4-BE49-F238E27FC236}">
                <a16:creationId xmlns:a16="http://schemas.microsoft.com/office/drawing/2014/main" id="{F6E9477B-C4A4-4B6D-903F-0C5B99D5718A}"/>
              </a:ext>
            </a:extLst>
          </p:cNvPr>
          <p:cNvSpPr txBox="1"/>
          <p:nvPr/>
        </p:nvSpPr>
        <p:spPr>
          <a:xfrm>
            <a:off x="4224562" y="5554271"/>
            <a:ext cx="4247425" cy="369332"/>
          </a:xfrm>
          <a:prstGeom prst="rect">
            <a:avLst/>
          </a:prstGeom>
          <a:noFill/>
        </p:spPr>
        <p:txBody>
          <a:bodyPr wrap="square" rtlCol="0">
            <a:spAutoFit/>
          </a:bodyPr>
          <a:lstStyle/>
          <a:p>
            <a:r>
              <a:rPr lang="pt-BR" dirty="0"/>
              <a:t>https://www.showdomilhao.com.br/</a:t>
            </a:r>
          </a:p>
        </p:txBody>
      </p:sp>
    </p:spTree>
    <p:extLst>
      <p:ext uri="{BB962C8B-B14F-4D97-AF65-F5344CB8AC3E}">
        <p14:creationId xmlns:p14="http://schemas.microsoft.com/office/powerpoint/2010/main" val="1849092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a:extLst>
              <a:ext uri="{FF2B5EF4-FFF2-40B4-BE49-F238E27FC236}">
                <a16:creationId xmlns:a16="http://schemas.microsoft.com/office/drawing/2014/main" id="{896863A0-8A15-439F-BC54-F1EEA19E814F}"/>
              </a:ext>
            </a:extLst>
          </p:cNvPr>
          <p:cNvSpPr>
            <a:spLocks noGrp="1"/>
          </p:cNvSpPr>
          <p:nvPr>
            <p:ph type="ftr" sz="quarter" idx="11"/>
          </p:nvPr>
        </p:nvSpPr>
        <p:spPr/>
        <p:txBody>
          <a:bodyPr/>
          <a:lstStyle/>
          <a:p>
            <a:r>
              <a:rPr lang="pt-BR" sz="1200" dirty="0">
                <a:solidFill>
                  <a:schemeClr val="tx1"/>
                </a:solidFill>
              </a:rPr>
              <a:t>Jogo do Vintão-2021</a:t>
            </a:r>
          </a:p>
        </p:txBody>
      </p:sp>
      <p:sp>
        <p:nvSpPr>
          <p:cNvPr id="5" name="Espaço Reservado para Número de Slide 4">
            <a:extLst>
              <a:ext uri="{FF2B5EF4-FFF2-40B4-BE49-F238E27FC236}">
                <a16:creationId xmlns:a16="http://schemas.microsoft.com/office/drawing/2014/main" id="{8FE96E99-CD7F-4012-82B4-6582DB0ED211}"/>
              </a:ext>
            </a:extLst>
          </p:cNvPr>
          <p:cNvSpPr>
            <a:spLocks noGrp="1"/>
          </p:cNvSpPr>
          <p:nvPr>
            <p:ph type="sldNum" sz="quarter" idx="12"/>
          </p:nvPr>
        </p:nvSpPr>
        <p:spPr/>
        <p:txBody>
          <a:bodyPr/>
          <a:lstStyle/>
          <a:p>
            <a:fld id="{24F432EC-2972-46C7-97C1-1EB75B8CBA8A}" type="slidenum">
              <a:rPr lang="pt-BR" smtClean="0"/>
              <a:t>4</a:t>
            </a:fld>
            <a:endParaRPr lang="pt-BR"/>
          </a:p>
        </p:txBody>
      </p:sp>
      <p:sp>
        <p:nvSpPr>
          <p:cNvPr id="7" name="CaixaDeTexto 6">
            <a:extLst>
              <a:ext uri="{FF2B5EF4-FFF2-40B4-BE49-F238E27FC236}">
                <a16:creationId xmlns:a16="http://schemas.microsoft.com/office/drawing/2014/main" id="{4FE70F3F-7356-4DF6-89B7-879A47CE0E41}"/>
              </a:ext>
            </a:extLst>
          </p:cNvPr>
          <p:cNvSpPr txBox="1"/>
          <p:nvPr/>
        </p:nvSpPr>
        <p:spPr>
          <a:xfrm>
            <a:off x="433138" y="1488943"/>
            <a:ext cx="6098344" cy="470000"/>
          </a:xfrm>
          <a:prstGeom prst="rect">
            <a:avLst/>
          </a:prstGeom>
          <a:noFill/>
        </p:spPr>
        <p:txBody>
          <a:bodyPr wrap="square">
            <a:spAutoFit/>
          </a:bodyPr>
          <a:lstStyle/>
          <a:p>
            <a:pPr marL="342900" lvl="0" indent="-342900" algn="just">
              <a:lnSpc>
                <a:spcPct val="107000"/>
              </a:lnSpc>
              <a:spcAft>
                <a:spcPts val="800"/>
              </a:spcAft>
              <a:buFont typeface="+mj-lt"/>
              <a:buAutoNum type="arabicParenR"/>
              <a:tabLst>
                <a:tab pos="457200" algn="l"/>
              </a:tabLst>
            </a:pPr>
            <a:r>
              <a:rPr lang="pt-BR" sz="2400" dirty="0">
                <a:latin typeface="Calibri" panose="020F0502020204030204" pitchFamily="34" charset="0"/>
                <a:ea typeface="Calibri" panose="020F0502020204030204" pitchFamily="34" charset="0"/>
                <a:cs typeface="Times New Roman" panose="02020603050405020304" pitchFamily="18" charset="0"/>
              </a:rPr>
              <a:t>Adicionar um link para definições e siglas</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aixaDeTexto 7">
            <a:extLst>
              <a:ext uri="{FF2B5EF4-FFF2-40B4-BE49-F238E27FC236}">
                <a16:creationId xmlns:a16="http://schemas.microsoft.com/office/drawing/2014/main" id="{0FEE3D4D-8F3D-4E83-84BD-6B1E9D8B3052}"/>
              </a:ext>
            </a:extLst>
          </p:cNvPr>
          <p:cNvSpPr txBox="1"/>
          <p:nvPr/>
        </p:nvSpPr>
        <p:spPr>
          <a:xfrm>
            <a:off x="2027583" y="270314"/>
            <a:ext cx="8092961" cy="769441"/>
          </a:xfrm>
          <a:prstGeom prst="rect">
            <a:avLst/>
          </a:prstGeom>
          <a:noFill/>
        </p:spPr>
        <p:txBody>
          <a:bodyPr wrap="square">
            <a:spAutoFit/>
          </a:bodyPr>
          <a:lstStyle/>
          <a:p>
            <a:pPr algn="ctr"/>
            <a:r>
              <a:rPr lang="en-US" sz="4400" b="1" dirty="0" err="1">
                <a:latin typeface="Arial Black"/>
                <a:sym typeface="Arial Black"/>
              </a:rPr>
              <a:t>Definições</a:t>
            </a:r>
            <a:r>
              <a:rPr lang="en-US" sz="4400" b="1" dirty="0">
                <a:latin typeface="Arial Black"/>
                <a:sym typeface="Arial Black"/>
              </a:rPr>
              <a:t> e </a:t>
            </a:r>
            <a:r>
              <a:rPr lang="en-US" sz="4400" b="1" dirty="0" err="1">
                <a:latin typeface="Arial Black"/>
                <a:sym typeface="Arial Black"/>
              </a:rPr>
              <a:t>Siglas</a:t>
            </a:r>
            <a:endParaRPr lang="pt-BR" sz="4400" dirty="0"/>
          </a:p>
        </p:txBody>
      </p:sp>
    </p:spTree>
    <p:extLst>
      <p:ext uri="{BB962C8B-B14F-4D97-AF65-F5344CB8AC3E}">
        <p14:creationId xmlns:p14="http://schemas.microsoft.com/office/powerpoint/2010/main" val="1630368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FE5974-0F00-4DD4-9055-1C2196E7A429}"/>
              </a:ext>
            </a:extLst>
          </p:cNvPr>
          <p:cNvSpPr>
            <a:spLocks noGrp="1"/>
          </p:cNvSpPr>
          <p:nvPr>
            <p:ph type="title"/>
          </p:nvPr>
        </p:nvSpPr>
        <p:spPr>
          <a:xfrm>
            <a:off x="1036983" y="0"/>
            <a:ext cx="10515600" cy="1325563"/>
          </a:xfrm>
        </p:spPr>
        <p:txBody>
          <a:bodyPr/>
          <a:lstStyle/>
          <a:p>
            <a:pPr algn="ctr"/>
            <a:r>
              <a:rPr lang="en-US" sz="4400" b="1" dirty="0" err="1">
                <a:latin typeface="Arial Black"/>
                <a:sym typeface="Arial Black"/>
              </a:rPr>
              <a:t>Cronograma</a:t>
            </a:r>
            <a:r>
              <a:rPr lang="en-US" sz="4400" b="1" dirty="0">
                <a:latin typeface="Arial Black"/>
                <a:sym typeface="Arial Black"/>
              </a:rPr>
              <a:t> </a:t>
            </a:r>
            <a:r>
              <a:rPr lang="en-US" sz="4400" b="1" dirty="0" err="1">
                <a:latin typeface="Arial Black"/>
                <a:sym typeface="Arial Black"/>
              </a:rPr>
              <a:t>previsto</a:t>
            </a:r>
            <a:endParaRPr lang="pt-BR" dirty="0"/>
          </a:p>
        </p:txBody>
      </p:sp>
      <p:sp>
        <p:nvSpPr>
          <p:cNvPr id="3" name="Espaço Reservado para Conteúdo 2">
            <a:extLst>
              <a:ext uri="{FF2B5EF4-FFF2-40B4-BE49-F238E27FC236}">
                <a16:creationId xmlns:a16="http://schemas.microsoft.com/office/drawing/2014/main" id="{A05D8887-3788-4987-A89F-414F4256F83D}"/>
              </a:ext>
            </a:extLst>
          </p:cNvPr>
          <p:cNvSpPr>
            <a:spLocks noGrp="1"/>
          </p:cNvSpPr>
          <p:nvPr>
            <p:ph idx="1"/>
          </p:nvPr>
        </p:nvSpPr>
        <p:spPr>
          <a:xfrm>
            <a:off x="506896" y="1593576"/>
            <a:ext cx="5787887" cy="5154749"/>
          </a:xfrm>
        </p:spPr>
        <p:txBody>
          <a:bodyPr>
            <a:normAutofit/>
          </a:bodyPr>
          <a:lstStyle/>
          <a:p>
            <a:pPr marL="0" indent="0" algn="just">
              <a:buNone/>
            </a:pPr>
            <a:r>
              <a:rPr lang="pt-BR" sz="2400" dirty="0"/>
              <a:t>5) adicionar um link com o cronograma</a:t>
            </a:r>
          </a:p>
          <a:p>
            <a:pPr marL="0" indent="0" algn="just">
              <a:buNone/>
            </a:pPr>
            <a:endParaRPr lang="pt-BR" sz="2400" dirty="0"/>
          </a:p>
        </p:txBody>
      </p:sp>
      <p:sp>
        <p:nvSpPr>
          <p:cNvPr id="4" name="Espaço Reservado para Rodapé 3">
            <a:extLst>
              <a:ext uri="{FF2B5EF4-FFF2-40B4-BE49-F238E27FC236}">
                <a16:creationId xmlns:a16="http://schemas.microsoft.com/office/drawing/2014/main" id="{0FC2715D-25C8-483D-83DB-3B15DE8E6A51}"/>
              </a:ext>
            </a:extLst>
          </p:cNvPr>
          <p:cNvSpPr>
            <a:spLocks noGrp="1"/>
          </p:cNvSpPr>
          <p:nvPr>
            <p:ph type="ftr" sz="quarter" idx="11"/>
          </p:nvPr>
        </p:nvSpPr>
        <p:spPr/>
        <p:txBody>
          <a:bodyPr/>
          <a:lstStyle/>
          <a:p>
            <a:r>
              <a:rPr lang="pt-BR" sz="1200" dirty="0">
                <a:solidFill>
                  <a:schemeClr val="tx1"/>
                </a:solidFill>
              </a:rPr>
              <a:t>Jogo do Vintão-2021</a:t>
            </a:r>
          </a:p>
        </p:txBody>
      </p:sp>
      <p:sp>
        <p:nvSpPr>
          <p:cNvPr id="5" name="Espaço Reservado para Número de Slide 4">
            <a:extLst>
              <a:ext uri="{FF2B5EF4-FFF2-40B4-BE49-F238E27FC236}">
                <a16:creationId xmlns:a16="http://schemas.microsoft.com/office/drawing/2014/main" id="{150EEAF6-26AA-4B14-AFEF-B9CD1922028F}"/>
              </a:ext>
            </a:extLst>
          </p:cNvPr>
          <p:cNvSpPr>
            <a:spLocks noGrp="1"/>
          </p:cNvSpPr>
          <p:nvPr>
            <p:ph type="sldNum" sz="quarter" idx="12"/>
          </p:nvPr>
        </p:nvSpPr>
        <p:spPr/>
        <p:txBody>
          <a:bodyPr/>
          <a:lstStyle/>
          <a:p>
            <a:fld id="{24F432EC-2972-46C7-97C1-1EB75B8CBA8A}" type="slidenum">
              <a:rPr lang="pt-BR" smtClean="0"/>
              <a:t>5</a:t>
            </a:fld>
            <a:endParaRPr lang="pt-BR"/>
          </a:p>
        </p:txBody>
      </p:sp>
    </p:spTree>
    <p:extLst>
      <p:ext uri="{BB962C8B-B14F-4D97-AF65-F5344CB8AC3E}">
        <p14:creationId xmlns:p14="http://schemas.microsoft.com/office/powerpoint/2010/main" val="209356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
            <a:extLst>
              <a:ext uri="{FF2B5EF4-FFF2-40B4-BE49-F238E27FC236}">
                <a16:creationId xmlns:a16="http://schemas.microsoft.com/office/drawing/2014/main" id="{F14799E4-EC5C-44F3-A03C-5B67E973118D}"/>
              </a:ext>
            </a:extLst>
          </p:cNvPr>
          <p:cNvSpPr>
            <a:spLocks noGrp="1"/>
          </p:cNvSpPr>
          <p:nvPr>
            <p:ph type="title"/>
          </p:nvPr>
        </p:nvSpPr>
        <p:spPr>
          <a:xfrm>
            <a:off x="343250" y="83422"/>
            <a:ext cx="10515600" cy="1325563"/>
          </a:xfrm>
        </p:spPr>
        <p:txBody>
          <a:bodyPr/>
          <a:lstStyle/>
          <a:p>
            <a:pPr algn="ctr"/>
            <a:r>
              <a:rPr lang="pt-BR" b="1" dirty="0">
                <a:latin typeface="Arial Black" panose="020B0A04020102020204" pitchFamily="34" charset="0"/>
                <a:cs typeface="Arial" panose="020B0604020202020204" pitchFamily="34" charset="0"/>
              </a:rPr>
              <a:t>Colaboradores</a:t>
            </a:r>
          </a:p>
        </p:txBody>
      </p:sp>
      <p:sp>
        <p:nvSpPr>
          <p:cNvPr id="19" name="Espaço Reservado para Conteúdo 2">
            <a:extLst>
              <a:ext uri="{FF2B5EF4-FFF2-40B4-BE49-F238E27FC236}">
                <a16:creationId xmlns:a16="http://schemas.microsoft.com/office/drawing/2014/main" id="{6CB01AE0-E462-45AE-BB9C-94749A3A54B5}"/>
              </a:ext>
            </a:extLst>
          </p:cNvPr>
          <p:cNvSpPr>
            <a:spLocks noGrp="1"/>
          </p:cNvSpPr>
          <p:nvPr>
            <p:ph idx="1"/>
          </p:nvPr>
        </p:nvSpPr>
        <p:spPr>
          <a:xfrm>
            <a:off x="3830623" y="1408985"/>
            <a:ext cx="4530754" cy="4351338"/>
          </a:xfrm>
        </p:spPr>
        <p:txBody>
          <a:bodyPr>
            <a:normAutofit fontScale="85000" lnSpcReduction="20000"/>
          </a:bodyPr>
          <a:lstStyle/>
          <a:p>
            <a:pPr marL="0" indent="0">
              <a:buNone/>
            </a:pPr>
            <a:r>
              <a:rPr lang="pt-BR" dirty="0"/>
              <a:t>                     Heitor </a:t>
            </a:r>
          </a:p>
          <a:p>
            <a:pPr marL="0" indent="0">
              <a:buNone/>
            </a:pPr>
            <a:r>
              <a:rPr lang="pt-BR" dirty="0"/>
              <a:t>  - UNA Cristiano Machado</a:t>
            </a:r>
          </a:p>
          <a:p>
            <a:pPr marL="0" indent="0">
              <a:buNone/>
            </a:pPr>
            <a:endParaRPr lang="pt-BR" dirty="0"/>
          </a:p>
          <a:p>
            <a:pPr marL="0" indent="0">
              <a:buNone/>
            </a:pPr>
            <a:r>
              <a:rPr lang="pt-BR" dirty="0"/>
              <a:t>                  Lucas Mol </a:t>
            </a:r>
          </a:p>
          <a:p>
            <a:pPr marL="0" indent="0">
              <a:buNone/>
            </a:pPr>
            <a:r>
              <a:rPr lang="pt-BR" dirty="0"/>
              <a:t>  - UNA Cristiano Machado</a:t>
            </a:r>
          </a:p>
          <a:p>
            <a:endParaRPr lang="pt-BR" dirty="0"/>
          </a:p>
          <a:p>
            <a:pPr marL="0" indent="0">
              <a:buNone/>
            </a:pPr>
            <a:r>
              <a:rPr lang="pt-BR" dirty="0"/>
              <a:t>                      Daniel </a:t>
            </a:r>
          </a:p>
          <a:p>
            <a:pPr marL="0" indent="0">
              <a:buNone/>
            </a:pPr>
            <a:r>
              <a:rPr lang="pt-BR" dirty="0"/>
              <a:t>  - UNA Cristiano Machado</a:t>
            </a:r>
          </a:p>
          <a:p>
            <a:pPr marL="0" indent="0">
              <a:buNone/>
            </a:pPr>
            <a:endParaRPr lang="pt-BR" dirty="0"/>
          </a:p>
          <a:p>
            <a:pPr marL="0" indent="0">
              <a:buNone/>
            </a:pPr>
            <a:r>
              <a:rPr lang="pt-BR" dirty="0"/>
              <a:t>            Mateus Cambraia</a:t>
            </a:r>
          </a:p>
          <a:p>
            <a:pPr marL="0" indent="0">
              <a:buNone/>
            </a:pPr>
            <a:r>
              <a:rPr lang="pt-BR" dirty="0"/>
              <a:t>  - UNA Cristiano Machado</a:t>
            </a:r>
          </a:p>
        </p:txBody>
      </p:sp>
      <p:sp>
        <p:nvSpPr>
          <p:cNvPr id="20" name="Espaço Reservado para Rodapé 3">
            <a:extLst>
              <a:ext uri="{FF2B5EF4-FFF2-40B4-BE49-F238E27FC236}">
                <a16:creationId xmlns:a16="http://schemas.microsoft.com/office/drawing/2014/main" id="{5BE2ED29-674A-4462-8118-2EA4AD6C7AC7}"/>
              </a:ext>
            </a:extLst>
          </p:cNvPr>
          <p:cNvSpPr>
            <a:spLocks noGrp="1"/>
          </p:cNvSpPr>
          <p:nvPr>
            <p:ph type="ftr" sz="quarter" idx="11"/>
          </p:nvPr>
        </p:nvSpPr>
        <p:spPr>
          <a:xfrm>
            <a:off x="4038600" y="6356350"/>
            <a:ext cx="4114800" cy="365125"/>
          </a:xfrm>
        </p:spPr>
        <p:txBody>
          <a:bodyPr/>
          <a:lstStyle/>
          <a:p>
            <a:r>
              <a:rPr lang="pt-BR" sz="1600" dirty="0">
                <a:solidFill>
                  <a:schemeClr val="tx1"/>
                </a:solidFill>
              </a:rPr>
              <a:t>Jogo do Vintão-2021</a:t>
            </a:r>
          </a:p>
        </p:txBody>
      </p:sp>
      <p:sp>
        <p:nvSpPr>
          <p:cNvPr id="21" name="Espaço Reservado para Número de Slide 4">
            <a:extLst>
              <a:ext uri="{FF2B5EF4-FFF2-40B4-BE49-F238E27FC236}">
                <a16:creationId xmlns:a16="http://schemas.microsoft.com/office/drawing/2014/main" id="{BEEEA616-5FFB-48BA-B8C8-9314C4191A52}"/>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BR" sz="2500" dirty="0">
                <a:solidFill>
                  <a:prstClr val="black"/>
                </a:solidFill>
                <a:latin typeface="Calibri" panose="020F0502020204030204"/>
              </a:rPr>
              <a:t>9</a:t>
            </a:r>
            <a:endParaRPr kumimoji="0" lang="pt-BR" sz="2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592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FE5974-0F00-4DD4-9055-1C2196E7A429}"/>
              </a:ext>
            </a:extLst>
          </p:cNvPr>
          <p:cNvSpPr>
            <a:spLocks noGrp="1"/>
          </p:cNvSpPr>
          <p:nvPr>
            <p:ph type="title"/>
          </p:nvPr>
        </p:nvSpPr>
        <p:spPr>
          <a:xfrm>
            <a:off x="1036983" y="0"/>
            <a:ext cx="10515600" cy="1325563"/>
          </a:xfrm>
        </p:spPr>
        <p:txBody>
          <a:bodyPr/>
          <a:lstStyle/>
          <a:p>
            <a:pPr algn="ctr"/>
            <a:r>
              <a:rPr lang="en-US" sz="4400" b="1" dirty="0">
                <a:latin typeface="Arial Black"/>
                <a:sym typeface="Arial Black"/>
              </a:rPr>
              <a:t>Backlog do </a:t>
            </a:r>
            <a:r>
              <a:rPr lang="en-US" sz="4400" b="1" dirty="0" err="1">
                <a:latin typeface="Arial Black"/>
                <a:sym typeface="Arial Black"/>
              </a:rPr>
              <a:t>Produto</a:t>
            </a:r>
            <a:endParaRPr lang="pt-BR" dirty="0"/>
          </a:p>
        </p:txBody>
      </p:sp>
      <p:sp>
        <p:nvSpPr>
          <p:cNvPr id="3" name="Espaço Reservado para Conteúdo 2">
            <a:extLst>
              <a:ext uri="{FF2B5EF4-FFF2-40B4-BE49-F238E27FC236}">
                <a16:creationId xmlns:a16="http://schemas.microsoft.com/office/drawing/2014/main" id="{A05D8887-3788-4987-A89F-414F4256F83D}"/>
              </a:ext>
            </a:extLst>
          </p:cNvPr>
          <p:cNvSpPr>
            <a:spLocks noGrp="1"/>
          </p:cNvSpPr>
          <p:nvPr>
            <p:ph idx="1"/>
          </p:nvPr>
        </p:nvSpPr>
        <p:spPr>
          <a:xfrm>
            <a:off x="506896" y="1421433"/>
            <a:ext cx="5787887" cy="5436567"/>
          </a:xfrm>
        </p:spPr>
        <p:txBody>
          <a:bodyPr>
            <a:normAutofit/>
          </a:bodyPr>
          <a:lstStyle/>
          <a:p>
            <a:pPr marL="0" indent="0" algn="just">
              <a:buNone/>
            </a:pPr>
            <a:r>
              <a:rPr lang="pt-BR" sz="2400" dirty="0"/>
              <a:t>7)..</a:t>
            </a:r>
          </a:p>
          <a:p>
            <a:pPr marL="0" indent="0" algn="just">
              <a:buNone/>
            </a:pPr>
            <a:endParaRPr lang="pt-BR" sz="2400" dirty="0"/>
          </a:p>
        </p:txBody>
      </p:sp>
      <p:sp>
        <p:nvSpPr>
          <p:cNvPr id="4" name="Espaço Reservado para Rodapé 3">
            <a:extLst>
              <a:ext uri="{FF2B5EF4-FFF2-40B4-BE49-F238E27FC236}">
                <a16:creationId xmlns:a16="http://schemas.microsoft.com/office/drawing/2014/main" id="{0FC2715D-25C8-483D-83DB-3B15DE8E6A51}"/>
              </a:ext>
            </a:extLst>
          </p:cNvPr>
          <p:cNvSpPr>
            <a:spLocks noGrp="1"/>
          </p:cNvSpPr>
          <p:nvPr>
            <p:ph type="ftr" sz="quarter" idx="11"/>
          </p:nvPr>
        </p:nvSpPr>
        <p:spPr/>
        <p:txBody>
          <a:bodyPr/>
          <a:lstStyle/>
          <a:p>
            <a:r>
              <a:rPr lang="pt-BR" sz="1200" dirty="0">
                <a:solidFill>
                  <a:schemeClr val="tx1"/>
                </a:solidFill>
              </a:rPr>
              <a:t>Jogo do Vintão-2021</a:t>
            </a:r>
          </a:p>
        </p:txBody>
      </p:sp>
      <p:sp>
        <p:nvSpPr>
          <p:cNvPr id="5" name="Espaço Reservado para Número de Slide 4">
            <a:extLst>
              <a:ext uri="{FF2B5EF4-FFF2-40B4-BE49-F238E27FC236}">
                <a16:creationId xmlns:a16="http://schemas.microsoft.com/office/drawing/2014/main" id="{150EEAF6-26AA-4B14-AFEF-B9CD1922028F}"/>
              </a:ext>
            </a:extLst>
          </p:cNvPr>
          <p:cNvSpPr>
            <a:spLocks noGrp="1"/>
          </p:cNvSpPr>
          <p:nvPr>
            <p:ph type="sldNum" sz="quarter" idx="12"/>
          </p:nvPr>
        </p:nvSpPr>
        <p:spPr/>
        <p:txBody>
          <a:bodyPr/>
          <a:lstStyle/>
          <a:p>
            <a:fld id="{24F432EC-2972-46C7-97C1-1EB75B8CBA8A}" type="slidenum">
              <a:rPr lang="pt-BR" smtClean="0"/>
              <a:t>7</a:t>
            </a:fld>
            <a:endParaRPr lang="pt-BR"/>
          </a:p>
        </p:txBody>
      </p:sp>
    </p:spTree>
    <p:extLst>
      <p:ext uri="{BB962C8B-B14F-4D97-AF65-F5344CB8AC3E}">
        <p14:creationId xmlns:p14="http://schemas.microsoft.com/office/powerpoint/2010/main" val="1921465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FE5974-0F00-4DD4-9055-1C2196E7A429}"/>
              </a:ext>
            </a:extLst>
          </p:cNvPr>
          <p:cNvSpPr>
            <a:spLocks noGrp="1"/>
          </p:cNvSpPr>
          <p:nvPr>
            <p:ph type="title"/>
          </p:nvPr>
        </p:nvSpPr>
        <p:spPr>
          <a:xfrm>
            <a:off x="1104930" y="654341"/>
            <a:ext cx="10515600" cy="1325563"/>
          </a:xfrm>
        </p:spPr>
        <p:txBody>
          <a:bodyPr>
            <a:normAutofit fontScale="90000"/>
          </a:bodyPr>
          <a:lstStyle/>
          <a:p>
            <a:pPr algn="ctr"/>
            <a:r>
              <a:rPr lang="pt-BR" b="1" dirty="0">
                <a:latin typeface="Arial Black"/>
                <a:sym typeface="Arial Black"/>
              </a:rPr>
              <a:t>Montar um </a:t>
            </a:r>
            <a:r>
              <a:rPr lang="pt-BR" b="1" dirty="0" err="1">
                <a:latin typeface="Arial Black"/>
                <a:sym typeface="Arial Black"/>
              </a:rPr>
              <a:t>kanban</a:t>
            </a:r>
            <a:r>
              <a:rPr lang="pt-BR" b="1" dirty="0">
                <a:latin typeface="Arial Black"/>
                <a:sym typeface="Arial Black"/>
              </a:rPr>
              <a:t> com ID, Nome, Importância, PH, Demonstrar, Notas (histórias de usuário)</a:t>
            </a:r>
            <a:endParaRPr lang="pt-BR" dirty="0"/>
          </a:p>
        </p:txBody>
      </p:sp>
      <p:sp>
        <p:nvSpPr>
          <p:cNvPr id="3" name="Espaço Reservado para Conteúdo 2">
            <a:extLst>
              <a:ext uri="{FF2B5EF4-FFF2-40B4-BE49-F238E27FC236}">
                <a16:creationId xmlns:a16="http://schemas.microsoft.com/office/drawing/2014/main" id="{A05D8887-3788-4987-A89F-414F4256F83D}"/>
              </a:ext>
            </a:extLst>
          </p:cNvPr>
          <p:cNvSpPr>
            <a:spLocks noGrp="1"/>
          </p:cNvSpPr>
          <p:nvPr>
            <p:ph idx="1"/>
          </p:nvPr>
        </p:nvSpPr>
        <p:spPr>
          <a:xfrm>
            <a:off x="431395" y="2528780"/>
            <a:ext cx="1347071" cy="1187543"/>
          </a:xfrm>
        </p:spPr>
        <p:txBody>
          <a:bodyPr>
            <a:normAutofit/>
          </a:bodyPr>
          <a:lstStyle/>
          <a:p>
            <a:pPr marL="0" indent="0" algn="just">
              <a:buNone/>
            </a:pPr>
            <a:r>
              <a:rPr lang="pt-BR" sz="2400" dirty="0"/>
              <a:t>9) ..</a:t>
            </a:r>
          </a:p>
          <a:p>
            <a:pPr marL="0" indent="0" algn="just">
              <a:buNone/>
            </a:pPr>
            <a:endParaRPr lang="pt-BR" sz="2400" dirty="0"/>
          </a:p>
        </p:txBody>
      </p:sp>
      <p:sp>
        <p:nvSpPr>
          <p:cNvPr id="4" name="Espaço Reservado para Rodapé 3">
            <a:extLst>
              <a:ext uri="{FF2B5EF4-FFF2-40B4-BE49-F238E27FC236}">
                <a16:creationId xmlns:a16="http://schemas.microsoft.com/office/drawing/2014/main" id="{0FC2715D-25C8-483D-83DB-3B15DE8E6A51}"/>
              </a:ext>
            </a:extLst>
          </p:cNvPr>
          <p:cNvSpPr>
            <a:spLocks noGrp="1"/>
          </p:cNvSpPr>
          <p:nvPr>
            <p:ph type="ftr" sz="quarter" idx="11"/>
          </p:nvPr>
        </p:nvSpPr>
        <p:spPr/>
        <p:txBody>
          <a:bodyPr/>
          <a:lstStyle/>
          <a:p>
            <a:r>
              <a:rPr lang="pt-BR" sz="1200" dirty="0">
                <a:solidFill>
                  <a:schemeClr val="tx1"/>
                </a:solidFill>
              </a:rPr>
              <a:t>Jogo do Vintão-2021</a:t>
            </a:r>
          </a:p>
        </p:txBody>
      </p:sp>
      <p:sp>
        <p:nvSpPr>
          <p:cNvPr id="5" name="Espaço Reservado para Número de Slide 4">
            <a:extLst>
              <a:ext uri="{FF2B5EF4-FFF2-40B4-BE49-F238E27FC236}">
                <a16:creationId xmlns:a16="http://schemas.microsoft.com/office/drawing/2014/main" id="{150EEAF6-26AA-4B14-AFEF-B9CD1922028F}"/>
              </a:ext>
            </a:extLst>
          </p:cNvPr>
          <p:cNvSpPr>
            <a:spLocks noGrp="1"/>
          </p:cNvSpPr>
          <p:nvPr>
            <p:ph type="sldNum" sz="quarter" idx="12"/>
          </p:nvPr>
        </p:nvSpPr>
        <p:spPr/>
        <p:txBody>
          <a:bodyPr/>
          <a:lstStyle/>
          <a:p>
            <a:fld id="{24F432EC-2972-46C7-97C1-1EB75B8CBA8A}" type="slidenum">
              <a:rPr lang="pt-BR" smtClean="0"/>
              <a:t>8</a:t>
            </a:fld>
            <a:endParaRPr lang="pt-BR"/>
          </a:p>
        </p:txBody>
      </p:sp>
    </p:spTree>
    <p:extLst>
      <p:ext uri="{BB962C8B-B14F-4D97-AF65-F5344CB8AC3E}">
        <p14:creationId xmlns:p14="http://schemas.microsoft.com/office/powerpoint/2010/main" val="1640212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C944BE-95CF-470E-B583-689CB480BDE7}"/>
              </a:ext>
            </a:extLst>
          </p:cNvPr>
          <p:cNvSpPr>
            <a:spLocks noGrp="1"/>
          </p:cNvSpPr>
          <p:nvPr>
            <p:ph type="title"/>
          </p:nvPr>
        </p:nvSpPr>
        <p:spPr/>
        <p:txBody>
          <a:bodyPr/>
          <a:lstStyle/>
          <a:p>
            <a:r>
              <a:rPr lang="pt-BR" dirty="0"/>
              <a:t>                                  Sprints</a:t>
            </a:r>
          </a:p>
        </p:txBody>
      </p:sp>
      <p:sp>
        <p:nvSpPr>
          <p:cNvPr id="3" name="Espaço Reservado para Conteúdo 2">
            <a:extLst>
              <a:ext uri="{FF2B5EF4-FFF2-40B4-BE49-F238E27FC236}">
                <a16:creationId xmlns:a16="http://schemas.microsoft.com/office/drawing/2014/main" id="{3F3C381E-2BC6-4065-B702-C8F95BA0B5EF}"/>
              </a:ext>
            </a:extLst>
          </p:cNvPr>
          <p:cNvSpPr>
            <a:spLocks noGrp="1"/>
          </p:cNvSpPr>
          <p:nvPr>
            <p:ph idx="1"/>
          </p:nvPr>
        </p:nvSpPr>
        <p:spPr/>
        <p:txBody>
          <a:bodyPr/>
          <a:lstStyle/>
          <a:p>
            <a:r>
              <a:rPr lang="pt-BR" dirty="0"/>
              <a:t>Definir e descrever os Sprints no </a:t>
            </a:r>
            <a:r>
              <a:rPr lang="pt-BR" dirty="0" err="1"/>
              <a:t>Kanban</a:t>
            </a:r>
            <a:r>
              <a:rPr lang="pt-BR" dirty="0"/>
              <a:t>.</a:t>
            </a:r>
          </a:p>
        </p:txBody>
      </p:sp>
      <p:sp>
        <p:nvSpPr>
          <p:cNvPr id="4" name="Espaço Reservado para Rodapé 3">
            <a:extLst>
              <a:ext uri="{FF2B5EF4-FFF2-40B4-BE49-F238E27FC236}">
                <a16:creationId xmlns:a16="http://schemas.microsoft.com/office/drawing/2014/main" id="{CE24728C-18BC-436A-9FBD-CDD4FAF100D8}"/>
              </a:ext>
            </a:extLst>
          </p:cNvPr>
          <p:cNvSpPr>
            <a:spLocks noGrp="1"/>
          </p:cNvSpPr>
          <p:nvPr>
            <p:ph type="ftr" sz="quarter" idx="11"/>
          </p:nvPr>
        </p:nvSpPr>
        <p:spPr/>
        <p:txBody>
          <a:bodyPr/>
          <a:lstStyle/>
          <a:p>
            <a:r>
              <a:rPr lang="pt-BR" sz="1200" dirty="0">
                <a:solidFill>
                  <a:schemeClr val="tx1"/>
                </a:solidFill>
              </a:rPr>
              <a:t>Jogo do Vintão-2021</a:t>
            </a:r>
          </a:p>
        </p:txBody>
      </p:sp>
      <p:sp>
        <p:nvSpPr>
          <p:cNvPr id="5" name="Espaço Reservado para Número de Slide 4">
            <a:extLst>
              <a:ext uri="{FF2B5EF4-FFF2-40B4-BE49-F238E27FC236}">
                <a16:creationId xmlns:a16="http://schemas.microsoft.com/office/drawing/2014/main" id="{C37AD12F-AFAE-4635-93DF-52652F1276F0}"/>
              </a:ext>
            </a:extLst>
          </p:cNvPr>
          <p:cNvSpPr>
            <a:spLocks noGrp="1"/>
          </p:cNvSpPr>
          <p:nvPr>
            <p:ph type="sldNum" sz="quarter" idx="12"/>
          </p:nvPr>
        </p:nvSpPr>
        <p:spPr/>
        <p:txBody>
          <a:bodyPr/>
          <a:lstStyle/>
          <a:p>
            <a:fld id="{24F432EC-2972-46C7-97C1-1EB75B8CBA8A}" type="slidenum">
              <a:rPr lang="pt-BR" smtClean="0"/>
              <a:t>9</a:t>
            </a:fld>
            <a:endParaRPr lang="pt-BR"/>
          </a:p>
        </p:txBody>
      </p:sp>
    </p:spTree>
    <p:extLst>
      <p:ext uri="{BB962C8B-B14F-4D97-AF65-F5344CB8AC3E}">
        <p14:creationId xmlns:p14="http://schemas.microsoft.com/office/powerpoint/2010/main" val="119003808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477</TotalTime>
  <Words>430</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13</vt:i4>
      </vt:variant>
    </vt:vector>
  </HeadingPairs>
  <TitlesOfParts>
    <vt:vector size="19" baseType="lpstr">
      <vt:lpstr>Arial</vt:lpstr>
      <vt:lpstr>Arial Black</vt:lpstr>
      <vt:lpstr>Calibri</vt:lpstr>
      <vt:lpstr>Calibri Light</vt:lpstr>
      <vt:lpstr>Maven Pro</vt:lpstr>
      <vt:lpstr>Tema do Office</vt:lpstr>
      <vt:lpstr>Jogo do Vintão</vt:lpstr>
      <vt:lpstr>Apresentação do PowerPoint</vt:lpstr>
      <vt:lpstr>Apresentação do PowerPoint</vt:lpstr>
      <vt:lpstr>Apresentação do PowerPoint</vt:lpstr>
      <vt:lpstr>Cronograma previsto</vt:lpstr>
      <vt:lpstr>Colaboradores</vt:lpstr>
      <vt:lpstr>Backlog do Produto</vt:lpstr>
      <vt:lpstr>Montar um kanban com ID, Nome, Importância, PH, Demonstrar, Notas (histórias de usuário)</vt:lpstr>
      <vt:lpstr>                                  Sprints</vt:lpstr>
      <vt:lpstr>Diagrama de Casos de uso do sistema.</vt:lpstr>
      <vt:lpstr>    Diagrama de Classes do sistema.</vt:lpstr>
      <vt:lpstr>Modelo Entidade Relacionamento da base de     dados do sistema.</vt:lpstr>
      <vt:lpstr>Modelo Relacional da base de dados do sistema.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ENERGIA LIMPA E            ACESSÍVEL</dc:title>
  <dc:creator>zzbrenovinicius@gmail.com</dc:creator>
  <cp:lastModifiedBy>mateus pereira</cp:lastModifiedBy>
  <cp:revision>14</cp:revision>
  <dcterms:created xsi:type="dcterms:W3CDTF">2021-11-03T22:48:41Z</dcterms:created>
  <dcterms:modified xsi:type="dcterms:W3CDTF">2021-12-06T22:09:38Z</dcterms:modified>
</cp:coreProperties>
</file>