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536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254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1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56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819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224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17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264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847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51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60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517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AA7C-F5D6-40A2-B34C-1A5E64F2FF81}" type="datetimeFigureOut">
              <a:rPr lang="es-419" smtClean="0"/>
              <a:t>15/6/2022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94F0-A5BC-4103-970E-F649E455F0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804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E185EF0-C227-47D9-AC2B-BA3BD5BC5EC0}"/>
              </a:ext>
            </a:extLst>
          </p:cNvPr>
          <p:cNvSpPr txBox="1"/>
          <p:nvPr/>
        </p:nvSpPr>
        <p:spPr>
          <a:xfrm>
            <a:off x="2911871" y="62865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APPLogic</a:t>
            </a:r>
            <a:endParaRPr lang="es-419" b="1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EA19FF-F06E-461A-B63B-7C772D95D67E}"/>
              </a:ext>
            </a:extLst>
          </p:cNvPr>
          <p:cNvSpPr txBox="1"/>
          <p:nvPr/>
        </p:nvSpPr>
        <p:spPr>
          <a:xfrm>
            <a:off x="355600" y="1543050"/>
            <a:ext cx="361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aplicación va a contar con 4 fases.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642793-8249-4C84-BD88-C3B5AAFE0303}"/>
              </a:ext>
            </a:extLst>
          </p:cNvPr>
          <p:cNvSpPr txBox="1"/>
          <p:nvPr/>
        </p:nvSpPr>
        <p:spPr>
          <a:xfrm>
            <a:off x="352838" y="2019300"/>
            <a:ext cx="3454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Fase 1:  </a:t>
            </a:r>
            <a:r>
              <a:rPr lang="es-ES" dirty="0"/>
              <a:t>(</a:t>
            </a:r>
            <a:r>
              <a:rPr lang="es-ES" dirty="0" err="1"/>
              <a:t>Menu</a:t>
            </a:r>
            <a:r>
              <a:rPr lang="es-ES" dirty="0"/>
              <a:t> de inicio)</a:t>
            </a:r>
          </a:p>
          <a:p>
            <a:r>
              <a:rPr lang="es-ES" dirty="0"/>
              <a:t>Contiene logo (Arriba a la derecha)</a:t>
            </a:r>
          </a:p>
          <a:p>
            <a:r>
              <a:rPr lang="es-ES" dirty="0" err="1"/>
              <a:t>Boton</a:t>
            </a:r>
            <a:r>
              <a:rPr lang="es-ES" dirty="0"/>
              <a:t> para cargar los datos</a:t>
            </a:r>
          </a:p>
          <a:p>
            <a:r>
              <a:rPr lang="es-ES" dirty="0" err="1"/>
              <a:t>Boton</a:t>
            </a:r>
            <a:r>
              <a:rPr lang="es-ES" dirty="0"/>
              <a:t> (historial)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F80800-2157-4FB6-9370-7FFD12871E7E}"/>
              </a:ext>
            </a:extLst>
          </p:cNvPr>
          <p:cNvSpPr txBox="1"/>
          <p:nvPr/>
        </p:nvSpPr>
        <p:spPr>
          <a:xfrm>
            <a:off x="488950" y="3479800"/>
            <a:ext cx="3922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Fase 2: </a:t>
            </a:r>
          </a:p>
          <a:p>
            <a:r>
              <a:rPr lang="es-ES" dirty="0"/>
              <a:t>Ventana emergente para cargar Stock</a:t>
            </a:r>
          </a:p>
          <a:p>
            <a:r>
              <a:rPr lang="es-ES" dirty="0"/>
              <a:t>Generar lista</a:t>
            </a:r>
          </a:p>
          <a:p>
            <a:r>
              <a:rPr lang="es-ES" dirty="0"/>
              <a:t>Cargar datos en código QR o Manual</a:t>
            </a:r>
          </a:p>
          <a:p>
            <a:r>
              <a:rPr lang="es-ES" dirty="0"/>
              <a:t>(+) signo para cargar (-) para quitar dato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60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4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27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50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60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herrera</dc:creator>
  <cp:lastModifiedBy>diego herrera</cp:lastModifiedBy>
  <cp:revision>2</cp:revision>
  <dcterms:created xsi:type="dcterms:W3CDTF">2022-06-16T01:29:00Z</dcterms:created>
  <dcterms:modified xsi:type="dcterms:W3CDTF">2022-06-16T01:43:02Z</dcterms:modified>
</cp:coreProperties>
</file>