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4930753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4930753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1Fnj5KzlUjkX8Bj6IKqD6CHkdpC3ZWWQ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/>
        </p:nvSpPr>
        <p:spPr>
          <a:xfrm>
            <a:off x="2656500" y="2237050"/>
            <a:ext cx="383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Caterina Vargas Bueno - 11201812306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Gabriel Moraes de Souza - 11201811286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Lucas Moura de Almeida - 11201811415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Pedro Henrique Assarito Araújo - 11201810768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3312750" y="3993575"/>
            <a:ext cx="251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Prof. Dr. Loreto Pizzuti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2496300" y="415650"/>
            <a:ext cx="41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Título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3444900" y="1526950"/>
            <a:ext cx="225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Grupo 1 - Vapo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5" title="mix_3m25s (audio-joiner.com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