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c6991c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c6991c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1f073ec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1f073ec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4c6991c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4c6991c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c6991c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c6991c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4c6991c9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4c6991c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c6991c9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4c6991c9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b79b46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b79b46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8200" y="0"/>
            <a:ext cx="9152100" cy="5143500"/>
          </a:xfrm>
          <a:prstGeom prst="rtTriangle">
            <a:avLst/>
          </a:prstGeom>
          <a:solidFill>
            <a:schemeClr val="lt2"/>
          </a:solidFill>
          <a:ln>
            <a:noFill/>
          </a:ln>
          <a:effectLst>
            <a:outerShdw blurRad="800100"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236550" y="4039125"/>
            <a:ext cx="251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Prof. Dr. Loreto Pizzuti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20600" y="1454225"/>
            <a:ext cx="15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Grupo 1 - Vapo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80300" y="2158788"/>
            <a:ext cx="383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Caterina Vargas Bueno - 11201812306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Gabriel Moraes de Souza - 11201811286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Lucas Moura de Almeida - 11201811415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Pedro Henrique Assarito Araújo - 11201810768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00500" y="467525"/>
            <a:ext cx="3734700" cy="5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Escoamento em bocal CD</a:t>
            </a:r>
            <a:endParaRPr sz="2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7625" y="332525"/>
            <a:ext cx="757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Segunda Etapa</a:t>
            </a:r>
            <a:endParaRPr sz="2000"/>
          </a:p>
        </p:txBody>
      </p:sp>
      <p:sp>
        <p:nvSpPr>
          <p:cNvPr id="64" name="Google Shape;64;p14"/>
          <p:cNvSpPr txBox="1"/>
          <p:nvPr/>
        </p:nvSpPr>
        <p:spPr>
          <a:xfrm>
            <a:off x="247625" y="1061250"/>
            <a:ext cx="875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Objetivo 1: Garantia da Condição de Garganta Entupida no Bocal.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64100" y="3664825"/>
            <a:ext cx="744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Conclusão: Pressão externa sempre inferior à pressão de saída do bocal (condição de garganta entupida satisfeita).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50" y="2045400"/>
            <a:ext cx="4560800" cy="9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47625" y="332525"/>
            <a:ext cx="757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Segunda Etapa</a:t>
            </a:r>
            <a:endParaRPr sz="2000"/>
          </a:p>
        </p:txBody>
      </p:sp>
      <p:sp>
        <p:nvSpPr>
          <p:cNvPr id="72" name="Google Shape;72;p15"/>
          <p:cNvSpPr txBox="1"/>
          <p:nvPr/>
        </p:nvSpPr>
        <p:spPr>
          <a:xfrm>
            <a:off x="297150" y="1089550"/>
            <a:ext cx="875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Objetivo 2: Determinação da posição da OCN no interior do bocal em condição de falha.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0" y="1903625"/>
            <a:ext cx="3597325" cy="8343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200" y="1944575"/>
            <a:ext cx="2238375" cy="7524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613" y="3105950"/>
            <a:ext cx="2781300" cy="5905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7950" y="2936549"/>
            <a:ext cx="3281350" cy="10076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9875" y="4064449"/>
            <a:ext cx="2804792" cy="65780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47625" y="332525"/>
            <a:ext cx="757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Segunda Etapa</a:t>
            </a:r>
            <a:endParaRPr sz="2000"/>
          </a:p>
        </p:txBody>
      </p:sp>
      <p:sp>
        <p:nvSpPr>
          <p:cNvPr id="83" name="Google Shape;83;p16"/>
          <p:cNvSpPr txBox="1"/>
          <p:nvPr/>
        </p:nvSpPr>
        <p:spPr>
          <a:xfrm>
            <a:off x="247625" y="1061250"/>
            <a:ext cx="875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Processo iterativo + Solução de Equações Transcendentais.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Solução: Construção de uma Rotina no software GNU Octave.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225" y="2015400"/>
            <a:ext cx="3653949" cy="272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247625" y="332525"/>
            <a:ext cx="757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Terceira Etapa</a:t>
            </a:r>
            <a:endParaRPr sz="2000"/>
          </a:p>
        </p:txBody>
      </p:sp>
      <p:sp>
        <p:nvSpPr>
          <p:cNvPr id="90" name="Google Shape;90;p17"/>
          <p:cNvSpPr txBox="1"/>
          <p:nvPr/>
        </p:nvSpPr>
        <p:spPr>
          <a:xfrm>
            <a:off x="247625" y="1025875"/>
            <a:ext cx="875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Objetivo: Calcular a altitude na qual o escoamento no interior do bocal é isentrópico.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1802400"/>
            <a:ext cx="59912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36750" y="3487950"/>
            <a:ext cx="747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Exemplo (Condição sem falhas):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&lt; 3100 m  (overexpanded)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&gt; 3100 m  (underexpanded)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113" y="3284038"/>
            <a:ext cx="2235126" cy="7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938" y="4322300"/>
            <a:ext cx="2061500" cy="8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3862925" y="3544550"/>
            <a:ext cx="566100" cy="43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flipH="1" rot="-10796358">
            <a:off x="3824298" y="4517060"/>
            <a:ext cx="566400" cy="43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247625" y="332525"/>
            <a:ext cx="757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Quarta</a:t>
            </a:r>
            <a:r>
              <a:rPr lang="en" sz="2000"/>
              <a:t> Etapa</a:t>
            </a:r>
            <a:endParaRPr sz="2000"/>
          </a:p>
        </p:txBody>
      </p:sp>
      <p:sp>
        <p:nvSpPr>
          <p:cNvPr id="102" name="Google Shape;102;p18"/>
          <p:cNvSpPr txBox="1"/>
          <p:nvPr/>
        </p:nvSpPr>
        <p:spPr>
          <a:xfrm>
            <a:off x="325450" y="1124925"/>
            <a:ext cx="854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Objetivo: Determinar o diagrama de operação do bocal do motor em questão nas condições de operação com e sem falhas.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3488"/>
            <a:ext cx="3314325" cy="22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50" y="2126400"/>
            <a:ext cx="3130376" cy="21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740450" y="4450150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 falhas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5805300" y="4450150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</a:t>
            </a:r>
            <a:r>
              <a:rPr lang="en"/>
              <a:t> falhas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2064600" y="2310150"/>
            <a:ext cx="50148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Muito Obrigado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