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4280c4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4280c4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0d2c5c4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0d2c5c4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0d2c5c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0d2c5c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959ef6b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b959ef6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0d2c5c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0d2c5c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0d2c5c4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0d2c5c4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80d2c5c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80d2c5c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0d2c5c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0d2c5c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80d2c5c4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80d2c5c4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80d2c5c4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80d2c5c4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s-crhDXknNVnSrKNIfC6peZ5EG4pU0D5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00" y="3310150"/>
            <a:ext cx="2254200" cy="125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5"/>
          <p:cNvSpPr txBox="1"/>
          <p:nvPr/>
        </p:nvSpPr>
        <p:spPr>
          <a:xfrm>
            <a:off x="2656500" y="2237050"/>
            <a:ext cx="383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Caterina Vargas Bueno - 11201812306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Gabriel Moraes de Souza - 11201811286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Lucas Moura de Almeida - 11201811415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Pedro Henrique Assarito Araújo - 11201810768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3312750" y="3993575"/>
            <a:ext cx="25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Prof. Dr. Loreto Pizzuti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Arrasto de Pressão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3444900" y="1526950"/>
            <a:ext cx="225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Grupo 1 - Vapo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5" title="mix_6m26s (audio-joiner.co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2496300" y="23101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Muito Obrigado !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Escoamento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750" y="2031513"/>
            <a:ext cx="4207850" cy="20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462650" y="2488250"/>
            <a:ext cx="3453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SemiBold"/>
                <a:ea typeface="Montserrat SemiBold"/>
                <a:cs typeface="Montserrat SemiBold"/>
                <a:sym typeface="Montserrat SemiBold"/>
              </a:rPr>
              <a:t>Transporte de massa de algum material fluido, seja </a:t>
            </a:r>
            <a:r>
              <a:rPr lang="en" sz="1300">
                <a:latin typeface="Montserrat SemiBold"/>
                <a:ea typeface="Montserrat SemiBold"/>
                <a:cs typeface="Montserrat SemiBold"/>
                <a:sym typeface="Montserrat SemiBold"/>
              </a:rPr>
              <a:t>líquido</a:t>
            </a:r>
            <a:r>
              <a:rPr lang="en" sz="1300">
                <a:latin typeface="Montserrat SemiBold"/>
                <a:ea typeface="Montserrat SemiBold"/>
                <a:cs typeface="Montserrat SemiBold"/>
                <a:sym typeface="Montserrat SemiBold"/>
              </a:rPr>
              <a:t> ou gasoso, a qual existe o deslocamento relativo entre as diversas partes que compõem tal fluido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Interação fluído corpo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452600" y="2853888"/>
            <a:ext cx="345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acontece com a interação de um corpo imerso em um fluído?</a:t>
            </a:r>
            <a:endParaRPr sz="13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447" y="1788150"/>
            <a:ext cx="4015978" cy="2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Forças Aerodinâmicas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50" y="2076075"/>
            <a:ext cx="40862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4709088" y="1586550"/>
            <a:ext cx="40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Gravitacional: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é o peso da aeronave, incluindo todo o seu conteúdo (combustível, carga útil, passageiros, etc.)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4709088" y="2746863"/>
            <a:ext cx="40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Sustentação: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gerada pelo movimento do avião através do ar, de modo que a maior parte é gerada pelas asas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4709088" y="3761700"/>
            <a:ext cx="408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SemiBold"/>
                <a:ea typeface="Montserrat SemiBold"/>
                <a:cs typeface="Montserrat SemiBold"/>
                <a:sym typeface="Montserrat SemiBold"/>
              </a:rPr>
              <a:t>Arrasto: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resistência do ar ao movimento do avião. Há muitos fatores que afetam a magnitude da força, como a forma do avião, a viscosidade do ar e a velocidade</a:t>
            </a:r>
            <a:endParaRPr sz="17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Arrasto de Pressão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093084" y="1648350"/>
            <a:ext cx="703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corpo se move através de um fluido com velocidade suficiente para criar uma zona de turbulência na sua parte traseira é criado um diferencial de pressão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538" y="2480825"/>
            <a:ext cx="5708075" cy="24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55" y="2895813"/>
            <a:ext cx="1949199" cy="1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Experimentos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06850" y="1638325"/>
            <a:ext cx="486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I) 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Mão na janela do carro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362713" y="2636050"/>
            <a:ext cx="40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Mãos paralelas e perpendiculares ao escoamento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050" y="1804575"/>
            <a:ext cx="3674750" cy="28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Experimentos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206850" y="1638325"/>
            <a:ext cx="391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II) 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Aviões de Papel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375" y="1440875"/>
            <a:ext cx="1352550" cy="34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/>
          <p:nvPr/>
        </p:nvSpPr>
        <p:spPr>
          <a:xfrm>
            <a:off x="978738" y="2334700"/>
            <a:ext cx="40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ois aviões de papel, um em especial deve ser colocado uma pequena “chapa” utilizando-se também de papel sulfite 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Experimentos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206850" y="1638325"/>
            <a:ext cx="50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III) </a:t>
            </a:r>
            <a:r>
              <a:rPr lang="en" sz="2000">
                <a:latin typeface="Montserrat Medium"/>
                <a:ea typeface="Montserrat Medium"/>
                <a:cs typeface="Montserrat Medium"/>
                <a:sym typeface="Montserrat Medium"/>
              </a:rPr>
              <a:t>A mangueira e a porca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850" y="1742450"/>
            <a:ext cx="2912121" cy="267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362713" y="2636050"/>
            <a:ext cx="408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Visível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a influência da porca no escoamento da água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2496300" y="415650"/>
            <a:ext cx="41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906011" y="1773600"/>
            <a:ext cx="7656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O arrasto de pressão é um 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fenômeno</a:t>
            </a: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 relativamente simples, relevante para diversos setores inclusive para aeronáutica. Ao passo que realiza-se qualquer um dos experimentos é claro como a forma afeta o escoamento e consequentemente o arrasto. 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