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66a0667d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66a0667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66a0667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66a0667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66a0634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d66a06342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66a0667d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66a0667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66a0634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d66a06342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66a063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d66a0634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66a0667d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66a0667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66a0634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d66a0634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66a0667d_3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66a0667d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66a0634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d66a06342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66a0634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d66a0634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66a0667d_3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66a0667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ufabc.edu.br/images/consepe/resolucoes/2017_-_10_-_projeto_pedagogico_engenharias_-_versao_2018.pdf" TargetMode="External"/><Relationship Id="rId4" Type="http://schemas.openxmlformats.org/officeDocument/2006/relationships/hyperlink" Target="https://www.pucpr.br/cursos-graduacao/engenharia-biomedica/" TargetMode="External"/><Relationship Id="rId5" Type="http://schemas.openxmlformats.org/officeDocument/2006/relationships/hyperlink" Target="https://www.guiadacarreira.com.br/carreira/engenharia-biomedica/" TargetMode="External"/><Relationship Id="rId6" Type="http://schemas.openxmlformats.org/officeDocument/2006/relationships/hyperlink" Target="https://www.guiadacarreira.com.br/carreira/engenharia-biomedica/" TargetMode="External"/><Relationship Id="rId7" Type="http://schemas.openxmlformats.org/officeDocument/2006/relationships/hyperlink" Target="http://ebm.ufabc.edu.br/" TargetMode="External"/><Relationship Id="rId8" Type="http://schemas.openxmlformats.org/officeDocument/2006/relationships/hyperlink" Target="http://pepsic.bvsalud.org/scielo.php?script=sci_arttext&amp;pid=S1806-5821200900030001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ppt_bc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725" y="577850"/>
            <a:ext cx="9204725" cy="6280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868075" y="5185225"/>
            <a:ext cx="6908100" cy="1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</a:rPr>
              <a:t> Engenharia   Biomédica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Bruno Nardi Lopes Calças - RA: 11201811369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FFFF"/>
                </a:solidFill>
              </a:rPr>
              <a:t>Lucas Moura de Almeida - RA: 11201811415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25" y="171900"/>
            <a:ext cx="5316425" cy="291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25" y="3090350"/>
            <a:ext cx="5316425" cy="290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775" y="510525"/>
            <a:ext cx="5640850" cy="1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757400" y="150425"/>
            <a:ext cx="5629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Áreas de atuação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91100" y="1266425"/>
            <a:ext cx="8161800" cy="4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O(a) engenheiro(a) biomédico(a) assim como a maioria do profissionais pode trabalhar tanto em empresas públicas quanto em empresas privadas, atuando nas seguintes áreas dos dispositivos biomédicos: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Projeto       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Produção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Gestão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Controle de qualidade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Além disso há a área de pesquisa e desenvolvimento de de processos e dispositivos biomédicos utilizados para: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Prevenção e Diagnósticos de doenças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Terapia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Monitoração de sinais vitais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Reabilitação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Tecnologia Assistiva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Pesquisa Acadêmica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Docência em universidades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8" y="244025"/>
            <a:ext cx="20955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52677" l="0" r="0" t="16797"/>
          <a:stretch/>
        </p:blipFill>
        <p:spPr>
          <a:xfrm>
            <a:off x="4048375" y="663687"/>
            <a:ext cx="3929923" cy="119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75" y="2103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3000" y="2103415"/>
            <a:ext cx="54006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138" y="4396990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8338" y="3191290"/>
            <a:ext cx="36099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3600" y="4587490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419100" y="112850"/>
            <a:ext cx="83820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Referências Bibliográficas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95275" y="1143000"/>
            <a:ext cx="8505900" cy="4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[1] FUNDAÇÃO UNIVERSIDADE FEDERAL DO ABC. </a:t>
            </a:r>
            <a:r>
              <a:rPr b="1" lang="en-US" sz="1800">
                <a:solidFill>
                  <a:schemeClr val="dk1"/>
                </a:solidFill>
              </a:rPr>
              <a:t>Projeto Pedagógico</a:t>
            </a:r>
            <a:r>
              <a:rPr lang="en-US" sz="1800">
                <a:solidFill>
                  <a:schemeClr val="dk1"/>
                </a:solidFill>
              </a:rPr>
              <a:t>. Santo André, 2018. Disponível em: &lt;</a:t>
            </a:r>
            <a:r>
              <a:rPr lang="en-US" sz="1800" u="sng">
                <a:solidFill>
                  <a:srgbClr val="1155CC"/>
                </a:solidFill>
                <a:hlinkClick r:id="rId3"/>
              </a:rPr>
              <a:t>http://www.ufabc.edu.br/images/consepe/resolucoes/2017_-_10_-_projeto_pedagogico_engenharias_-_versao_2018.pdf</a:t>
            </a:r>
            <a:r>
              <a:rPr lang="en-US" sz="1800">
                <a:solidFill>
                  <a:schemeClr val="dk1"/>
                </a:solidFill>
              </a:rPr>
              <a:t>&gt; Acesso em 30/06/19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[2] </a:t>
            </a:r>
            <a:r>
              <a:rPr lang="en-US" sz="1800" u="sng">
                <a:solidFill>
                  <a:srgbClr val="1155CC"/>
                </a:solidFill>
                <a:hlinkClick r:id="rId4"/>
              </a:rPr>
              <a:t>https://www.pucpr.br/cursos-graduacao/engenharia-biomedica/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[3]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-US" sz="1800" u="sng">
                <a:solidFill>
                  <a:srgbClr val="1155CC"/>
                </a:solidFill>
                <a:hlinkClick r:id="rId6"/>
              </a:rPr>
              <a:t>https://www.guiadacarreira.com.br/carreira/engenharia-biomedica/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[4] </a:t>
            </a:r>
            <a:r>
              <a:rPr lang="en-US" sz="1800" u="sng">
                <a:solidFill>
                  <a:srgbClr val="1155CC"/>
                </a:solidFill>
                <a:hlinkClick r:id="rId7"/>
              </a:rPr>
              <a:t>http://ebm.ufabc.edu.br/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</a:rPr>
              <a:t>[5] </a:t>
            </a:r>
            <a:r>
              <a:rPr lang="en-US" sz="1800" u="sng">
                <a:solidFill>
                  <a:srgbClr val="1155CC"/>
                </a:solidFill>
                <a:hlinkClick r:id="rId8"/>
              </a:rPr>
              <a:t>http://pepsic.bvsalud.org/scielo.php?script=sci_arttext&amp;pid=S1806-58212009000300018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ppt_bc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13606"/>
          <a:stretch/>
        </p:blipFill>
        <p:spPr>
          <a:xfrm>
            <a:off x="0" y="1432475"/>
            <a:ext cx="9143999" cy="54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1066800" y="5359400"/>
            <a:ext cx="6934200" cy="114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00"/>
                </a:solidFill>
              </a:rPr>
              <a:t>bruno.calcas</a:t>
            </a: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@aluno.ufabc.edu.br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00"/>
                </a:solidFill>
              </a:rPr>
              <a:t>moura.almeida</a:t>
            </a:r>
            <a:r>
              <a:rPr b="1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@aluno.ufabc.edu.br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97750" y="281525"/>
            <a:ext cx="7348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2826400" y="125350"/>
            <a:ext cx="3615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63575" y="1278825"/>
            <a:ext cx="84252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 Engenharia Biomédica: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Envolve a aplicação de engenharia na área da saúde, isto é, trata-se de um ramo da engenharia que desenvolve e aplica tecnologia para modelar e solucionar problemas na área médica.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Contribui para avanços científicos e tecnológicos na indústria de dispositivos médico hospitalares, sendo esses, equipamentos para diagnóstico e terapia, materiais e artigos implantáveis, órgãos artificiais, órteses e próteses, instrumentação biomédica, bem como no domínio de tecnologias para a área de reabilitação e desenvolvimento de dispositivos auxiliares visando melhoria da qualidade de vida de idosos e portadores de necessidades especiais, contribuindo para sua reintegração na sociedade.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19100" y="2896150"/>
            <a:ext cx="8229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576050" y="95000"/>
            <a:ext cx="3234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19100" y="1535350"/>
            <a:ext cx="33861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Tecidos Danificados: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19100" y="2542975"/>
            <a:ext cx="7348500" cy="26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Tecidos podem ser danificados naturalmente com o tempo e com o uso, porém alguns podem sofrer danos mais rapidamente devido a acidentes e doenças que atacam áreas específicas do corpo. Muitas pessoas sofrem dores e limitações graças a danificação de certos tecidos como, por exemplo o epitelial, conjuntivo e muscular, e nos piores casos o indivíduo pode até mesmo acabar morrendo.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75" y="168801"/>
            <a:ext cx="3105529" cy="28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7999" l="18057" r="20585" t="31213"/>
          <a:stretch/>
        </p:blipFill>
        <p:spPr>
          <a:xfrm>
            <a:off x="4637925" y="39725"/>
            <a:ext cx="3947174" cy="29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075" y="3135874"/>
            <a:ext cx="6216650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23850" y="3152775"/>
            <a:ext cx="85248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principais objetivos dos tecidos repostos e reconstruídos são aliviar a dor, restaurar mecanicamente a estabilidade e a função. As estratégias atuais usadas para o tratamento de perda de tecidos utilizam enxertos autógenos, alógenos e materiais sintéticos. Embora esses tratamentos tenham sucesso, cada um possui suas limitações.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engenharia tecidual depende de três fatores importantes, fonte celular, </a:t>
            </a:r>
            <a:r>
              <a:rPr i="1"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scaffolds</a:t>
            </a: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ou seja, o material que irá atuar como um arcabouço (suporte estrutural) para as células, além dos fatores de indução para o crescimento celular. A incorporação da engenharia genética na biologia celular abre caminho para novos hospedeiros para fontes celulares para serem investigados.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298600" y="258000"/>
            <a:ext cx="26706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23850" y="1388650"/>
            <a:ext cx="85248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Engenharia Tecidual: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É um campo interdisciplinar que aplica princípios da engenharia, biologia e ciências clínicas para o desenvolvimento de substitutos biológicos que possam manter, restaurar, ou melhorar a função de órgãos e tecidos.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rgbClr val="076C47"/>
                </a:solidFill>
              </a:rPr>
              <a:t>Solução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75" y="1570025"/>
            <a:ext cx="4014275" cy="28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625" y="1570025"/>
            <a:ext cx="4755974" cy="35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519100" y="3899150"/>
            <a:ext cx="8229600" cy="2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174350" y="50150"/>
            <a:ext cx="67953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Disciplinas Utilizadas</a:t>
            </a:r>
            <a:endParaRPr sz="6000">
              <a:solidFill>
                <a:srgbClr val="076C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50050" y="1805400"/>
            <a:ext cx="8043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Principais Disciplinas na solução do problema: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Ciência dos Materiais Biocompatíveis (Obrigatória)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Caracterização de Biomateriais (Limitada)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Processamento e Análise de Falhas em Biomateriais (Limitada)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Introdução à Biotecnologia (Limitada)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Caracterização Biológica de Dispositivos Médicos (Limitada)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Engenharia de Tecidos (Limitada)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1895250" y="120075"/>
            <a:ext cx="53535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76C47"/>
                </a:solidFill>
                <a:latin typeface="Calibri"/>
                <a:ea typeface="Calibri"/>
                <a:cs typeface="Calibri"/>
                <a:sym typeface="Calibri"/>
              </a:rPr>
              <a:t>Curso na UFABC</a:t>
            </a:r>
            <a:r>
              <a:rPr lang="en-US" sz="6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97750" y="1376950"/>
            <a:ext cx="7348500" cy="2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Informações Gerais: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125 vagas são ofertadas anualmente no matutino e no noturno;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 curso possui um estágio obrigatório de 168 horas;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 curso é atualmente ofertado no campus de São Bernardo do Campo;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 curso possui uma carga horária total de 3600 horas. 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37039" l="33869" r="35002" t="39892"/>
          <a:stretch/>
        </p:blipFill>
        <p:spPr>
          <a:xfrm>
            <a:off x="2020431" y="3812600"/>
            <a:ext cx="5103148" cy="23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38" y="430150"/>
            <a:ext cx="6055600" cy="21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175" y="2586675"/>
            <a:ext cx="5932926" cy="33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