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458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5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01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82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63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11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90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93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792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E6F0-E7E4-40B6-BFCF-EFC58DA889C5}" type="datetimeFigureOut">
              <a:rPr lang="pt-PT" smtClean="0"/>
              <a:t>18-08-2021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843B-B991-4A9D-829C-19A88D0E80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1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4241"/>
            <a:ext cx="2374032" cy="290463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pt-PT" sz="1200" dirty="0" smtClean="0"/>
              <a:t>Introduza a data</a:t>
            </a:r>
            <a:endParaRPr lang="pt-PT" sz="1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566120" y="474241"/>
            <a:ext cx="2374032" cy="290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 smtClean="0"/>
              <a:t>Introduza a data</a:t>
            </a:r>
            <a:endParaRPr lang="pt-PT" sz="12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372200" y="477887"/>
            <a:ext cx="1941984" cy="2904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 smtClean="0"/>
              <a:t>Buscar </a:t>
            </a:r>
            <a:endParaRPr lang="pt-PT" sz="12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0471"/>
              </p:ext>
            </p:extLst>
          </p:nvPr>
        </p:nvGraphicFramePr>
        <p:xfrm>
          <a:off x="755576" y="1412776"/>
          <a:ext cx="7558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61"/>
                <a:gridCol w="755861"/>
                <a:gridCol w="755861"/>
                <a:gridCol w="755861"/>
                <a:gridCol w="755861"/>
                <a:gridCol w="755861"/>
                <a:gridCol w="755861"/>
                <a:gridCol w="755861"/>
                <a:gridCol w="755861"/>
                <a:gridCol w="755861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nome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Introduza a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Introduza a data</dc:title>
  <dc:creator>severino victtorino</dc:creator>
  <cp:lastModifiedBy>severino victtorino</cp:lastModifiedBy>
  <cp:revision>3</cp:revision>
  <dcterms:created xsi:type="dcterms:W3CDTF">2021-08-18T16:37:12Z</dcterms:created>
  <dcterms:modified xsi:type="dcterms:W3CDTF">2021-08-18T17:48:35Z</dcterms:modified>
</cp:coreProperties>
</file>