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5"/>
  </p:notesMasterIdLst>
  <p:sldIdLst>
    <p:sldId id="256" r:id="rId2"/>
    <p:sldId id="287" r:id="rId3"/>
    <p:sldId id="281" r:id="rId4"/>
    <p:sldId id="282" r:id="rId5"/>
    <p:sldId id="283" r:id="rId6"/>
    <p:sldId id="285" r:id="rId7"/>
    <p:sldId id="284" r:id="rId8"/>
    <p:sldId id="286" r:id="rId9"/>
    <p:sldId id="288" r:id="rId10"/>
    <p:sldId id="289" r:id="rId11"/>
    <p:sldId id="290" r:id="rId12"/>
    <p:sldId id="291" r:id="rId13"/>
    <p:sldId id="28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FF"/>
    <a:srgbClr val="DDDDDD"/>
    <a:srgbClr val="EAEAEA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40" autoAdjust="0"/>
    <p:restoredTop sz="91367" autoAdjust="0"/>
  </p:normalViewPr>
  <p:slideViewPr>
    <p:cSldViewPr>
      <p:cViewPr varScale="1">
        <p:scale>
          <a:sx n="84" d="100"/>
          <a:sy n="84" d="100"/>
        </p:scale>
        <p:origin x="-14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893AF-C803-4F3E-A76F-5CAED4ED1D5D}" type="datetimeFigureOut">
              <a:rPr lang="pt-BR" smtClean="0"/>
              <a:t>03/07/2014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86B2B-4D74-4E04-A012-27542FEE1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04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75E4684-3082-447E-BDED-CDE096C218E3}" type="slidenum">
              <a:rPr lang="pt-BR"/>
              <a:pPr/>
              <a:t>‹nº›</a:t>
            </a:fld>
            <a:endParaRPr lang="pt-BR"/>
          </a:p>
        </p:txBody>
      </p:sp>
      <p:pic>
        <p:nvPicPr>
          <p:cNvPr id="8" name="Imagem 7" descr="logoCurso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831632" y="6096504"/>
            <a:ext cx="3312368" cy="761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18E41-59CD-41A6-A2AA-A0A9D1CB60E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DE2C7-9BDA-4BC1-BED3-BBDFD1087BF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295400"/>
            <a:ext cx="8519864" cy="5257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E2228-6B8A-4C9D-BDFF-F706B499B92C}" type="slidenum">
              <a:rPr lang="pt-BR"/>
              <a:pPr/>
              <a:t>‹nº›</a:t>
            </a:fld>
            <a:endParaRPr lang="pt-BR"/>
          </a:p>
        </p:txBody>
      </p:sp>
      <p:pic>
        <p:nvPicPr>
          <p:cNvPr id="8" name="Imagem 7" descr="logoCurs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372200" y="6145332"/>
            <a:ext cx="2771800" cy="6372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71800" y="2564904"/>
            <a:ext cx="6120680" cy="208823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pic>
        <p:nvPicPr>
          <p:cNvPr id="8" name="Imagem 7" descr="logoCurs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300192" y="116632"/>
            <a:ext cx="2736304" cy="6290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1579D-D97C-42DA-8DCF-8272758ACB5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25946-998F-4D88-8B81-CBF6123C010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D06B1-B189-4DD9-A627-26804E55D03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423F3-5817-427A-825C-1C42279DBE4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6CBBB-195A-4A69-BC7D-219085A43B6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42504C-3583-4C4F-9F4D-E2262F18321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charset="0"/>
              </a:defRPr>
            </a:lvl1pPr>
          </a:lstStyle>
          <a:p>
            <a:fld id="{125B195A-BA28-4564-AB1B-96EB91D50116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636912"/>
            <a:ext cx="7924800" cy="947738"/>
          </a:xfrm>
        </p:spPr>
        <p:txBody>
          <a:bodyPr/>
          <a:lstStyle/>
          <a:p>
            <a:r>
              <a:rPr lang="en-GB" sz="3200" dirty="0" err="1" smtClean="0"/>
              <a:t>Introdução</a:t>
            </a:r>
            <a:r>
              <a:rPr lang="en-GB" sz="3200" dirty="0" smtClean="0"/>
              <a:t> </a:t>
            </a:r>
            <a:r>
              <a:rPr lang="en-GB" sz="3200" dirty="0" err="1" smtClean="0"/>
              <a:t>aos</a:t>
            </a:r>
            <a:r>
              <a:rPr lang="en-GB" sz="3200" dirty="0" smtClean="0"/>
              <a:t> </a:t>
            </a:r>
            <a:r>
              <a:rPr lang="en-GB" sz="3200" dirty="0" err="1" smtClean="0"/>
              <a:t>Sistemas</a:t>
            </a:r>
            <a:r>
              <a:rPr lang="en-GB" sz="3200" dirty="0" smtClean="0"/>
              <a:t> de </a:t>
            </a:r>
            <a:r>
              <a:rPr lang="en-GB" sz="3200" dirty="0" err="1" smtClean="0"/>
              <a:t>Informação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err="1" smtClean="0"/>
              <a:t>Programação</a:t>
            </a:r>
            <a:r>
              <a:rPr lang="en-GB" sz="3200" dirty="0" smtClean="0"/>
              <a:t> Front-End</a:t>
            </a:r>
            <a:endParaRPr lang="en-GB" sz="32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 smtClean="0"/>
              <a:t>Prof. Sabrina Bet, M.Sc.</a:t>
            </a:r>
          </a:p>
          <a:p>
            <a:r>
              <a:rPr lang="en-GB" sz="2400" dirty="0" smtClean="0"/>
              <a:t>sabrina.uniplac@gmail.com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34036"/>
            <a:ext cx="7381875" cy="1066800"/>
          </a:xfrm>
        </p:spPr>
        <p:txBody>
          <a:bodyPr/>
          <a:lstStyle/>
          <a:p>
            <a:r>
              <a:rPr lang="pt-BR" sz="2400" dirty="0" smtClean="0"/>
              <a:t>O HTML</a:t>
            </a:r>
            <a:endParaRPr lang="pt-BR" sz="2400" dirty="0"/>
          </a:p>
        </p:txBody>
      </p:sp>
      <p:pic>
        <p:nvPicPr>
          <p:cNvPr id="5122" name="Picture 2" descr="Demo Layout Respons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692" y="260648"/>
            <a:ext cx="6031538" cy="636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 bwMode="auto">
          <a:xfrm>
            <a:off x="2915816" y="116632"/>
            <a:ext cx="6226555" cy="65072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31640" y="-2738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7" name="Retângulo 6"/>
          <p:cNvSpPr/>
          <p:nvPr/>
        </p:nvSpPr>
        <p:spPr bwMode="auto">
          <a:xfrm>
            <a:off x="2985688" y="188640"/>
            <a:ext cx="6067542" cy="43204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tângulo 7"/>
          <p:cNvSpPr/>
          <p:nvPr/>
        </p:nvSpPr>
        <p:spPr bwMode="auto">
          <a:xfrm>
            <a:off x="2988758" y="675561"/>
            <a:ext cx="6064472" cy="255297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2985688" y="3364974"/>
            <a:ext cx="6067542" cy="255297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2985688" y="6093296"/>
            <a:ext cx="6067542" cy="456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547664" y="33265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547664" y="111545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banner</a:t>
            </a:r>
            <a:endParaRPr lang="pt-BR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549139" y="342469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547664" y="613692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endParaRPr lang="pt-BR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reto 14"/>
          <p:cNvCxnSpPr/>
          <p:nvPr/>
        </p:nvCxnSpPr>
        <p:spPr bwMode="auto">
          <a:xfrm>
            <a:off x="1475656" y="404664"/>
            <a:ext cx="73483" cy="610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tângulo 16"/>
          <p:cNvSpPr/>
          <p:nvPr/>
        </p:nvSpPr>
        <p:spPr bwMode="auto">
          <a:xfrm>
            <a:off x="3025636" y="247362"/>
            <a:ext cx="1834396" cy="269960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tângulo 17"/>
          <p:cNvSpPr/>
          <p:nvPr/>
        </p:nvSpPr>
        <p:spPr bwMode="auto">
          <a:xfrm>
            <a:off x="5652120" y="247362"/>
            <a:ext cx="3392561" cy="269960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907704" y="548680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  <a:p>
            <a:r>
              <a:rPr lang="pt-BR" sz="160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endParaRPr lang="pt-BR" sz="1600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907704" y="3775478"/>
            <a:ext cx="901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coluna1</a:t>
            </a:r>
          </a:p>
          <a:p>
            <a:r>
              <a:rPr lang="pt-BR" sz="160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coluna2</a:t>
            </a:r>
            <a:endParaRPr lang="pt-BR" sz="1600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coluna3</a:t>
            </a:r>
            <a:endParaRPr lang="pt-BR" sz="1600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coluna4</a:t>
            </a:r>
            <a:endParaRPr lang="pt-BR" sz="1600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 bwMode="auto">
          <a:xfrm>
            <a:off x="3012540" y="3411666"/>
            <a:ext cx="1442296" cy="2393598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tângulo 21"/>
          <p:cNvSpPr/>
          <p:nvPr/>
        </p:nvSpPr>
        <p:spPr bwMode="auto">
          <a:xfrm>
            <a:off x="6061045" y="3425270"/>
            <a:ext cx="1442296" cy="2393598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tângulo 22"/>
          <p:cNvSpPr/>
          <p:nvPr/>
        </p:nvSpPr>
        <p:spPr bwMode="auto">
          <a:xfrm>
            <a:off x="4567243" y="3425270"/>
            <a:ext cx="1442296" cy="2393598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tângulo 23"/>
          <p:cNvSpPr/>
          <p:nvPr/>
        </p:nvSpPr>
        <p:spPr bwMode="auto">
          <a:xfrm>
            <a:off x="7600094" y="3424691"/>
            <a:ext cx="1442296" cy="2393598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43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 animBg="1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Base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90" y="1268759"/>
            <a:ext cx="6319062" cy="55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4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ao CSS...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9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1 - Design Responsivo na prática: do rascunho ao digital</a:t>
            </a:r>
          </a:p>
          <a:p>
            <a:pPr lvl="1"/>
            <a:r>
              <a:rPr lang="pt-BR" sz="2400" dirty="0"/>
              <a:t>http://tableless.com.br/design-responsivo-na-pratica-do-rascunho-ao-digita</a:t>
            </a:r>
            <a:r>
              <a:rPr lang="pt-BR" sz="2400" dirty="0" smtClean="0"/>
              <a:t>/</a:t>
            </a:r>
          </a:p>
          <a:p>
            <a:pPr lvl="1"/>
            <a:endParaRPr lang="pt-BR" sz="2400" dirty="0"/>
          </a:p>
          <a:p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2 - Design Responsivo na prática 2: do layout ao HTML</a:t>
            </a:r>
          </a:p>
          <a:p>
            <a:pPr lvl="1"/>
            <a:r>
              <a:rPr lang="pt-BR" sz="2400" dirty="0"/>
              <a:t>http://tableless.com.br/design-responsivo-na-pratica-2-layout-ao-html/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28135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Parte 1</a:t>
            </a:r>
            <a:br>
              <a:rPr lang="pt-BR" dirty="0" smtClean="0"/>
            </a:br>
            <a:r>
              <a:rPr lang="pt-BR" dirty="0" smtClean="0"/>
              <a:t>Do Rascunho ao digital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352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onde começar o Layout?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resposta é bem </a:t>
            </a:r>
            <a:r>
              <a:rPr lang="pt-BR" dirty="0" smtClean="0"/>
              <a:t>simples: Pelo </a:t>
            </a:r>
            <a:r>
              <a:rPr lang="pt-BR" dirty="0"/>
              <a:t>papel.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Não </a:t>
            </a:r>
            <a:r>
              <a:rPr lang="pt-BR" dirty="0"/>
              <a:t>importa se você vai usar um bloco de notas velho, o verso de um guardanapo, um </a:t>
            </a:r>
            <a:r>
              <a:rPr lang="pt-BR" dirty="0" err="1"/>
              <a:t>template</a:t>
            </a:r>
            <a:r>
              <a:rPr lang="pt-BR" dirty="0"/>
              <a:t> impresso da internet ou um caderno especialmente projetado para este fim, comece por um rascunho de </a:t>
            </a:r>
            <a:r>
              <a:rPr lang="pt-BR" dirty="0" err="1"/>
              <a:t>wireframe</a:t>
            </a:r>
            <a:r>
              <a:rPr lang="pt-BR" dirty="0"/>
              <a:t> no papel.</a:t>
            </a:r>
          </a:p>
        </p:txBody>
      </p:sp>
    </p:spTree>
    <p:extLst>
      <p:ext uri="{BB962C8B-B14F-4D97-AF65-F5344CB8AC3E}">
        <p14:creationId xmlns:p14="http://schemas.microsoft.com/office/powerpoint/2010/main" val="316939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Wireframe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Desktop</a:t>
            </a:r>
            <a:endParaRPr lang="pt-BR" sz="2400" dirty="0"/>
          </a:p>
        </p:txBody>
      </p:sp>
      <p:pic>
        <p:nvPicPr>
          <p:cNvPr id="1026" name="Picture 2" descr="wireframe-ske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5" y="1946945"/>
            <a:ext cx="4536503" cy="486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reframe-desk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5" y="1912367"/>
            <a:ext cx="4853555" cy="489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75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Wireframe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Tablet</a:t>
            </a:r>
            <a:endParaRPr lang="pt-BR" sz="2400" dirty="0"/>
          </a:p>
        </p:txBody>
      </p:sp>
      <p:pic>
        <p:nvPicPr>
          <p:cNvPr id="2050" name="Picture 2" descr="wireframe-tab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495" y="314249"/>
            <a:ext cx="4798013" cy="649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75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Wireframe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Smartphone</a:t>
            </a:r>
            <a:endParaRPr lang="pt-BR" sz="2400" dirty="0"/>
          </a:p>
        </p:txBody>
      </p:sp>
      <p:pic>
        <p:nvPicPr>
          <p:cNvPr id="3074" name="Picture 2" descr="wireframe-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86" y="260648"/>
            <a:ext cx="3951226" cy="659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77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Resoluções Bases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Existem </a:t>
            </a:r>
            <a:r>
              <a:rPr lang="pt-BR" sz="2400" dirty="0"/>
              <a:t>dezenas de resoluções diferentes e, embora este seja o objetivo final, é bem difícil ter um layout que vai ficar perfeito a cada ponto de quebra (difícil, não impossível</a:t>
            </a:r>
            <a:r>
              <a:rPr lang="pt-BR" sz="2400" dirty="0" smtClean="0"/>
              <a:t>).</a:t>
            </a:r>
          </a:p>
          <a:p>
            <a:endParaRPr lang="pt-BR" sz="2400" dirty="0" smtClean="0"/>
          </a:p>
          <a:p>
            <a:r>
              <a:rPr lang="pt-BR" sz="2400" dirty="0" smtClean="0"/>
              <a:t>Considere </a:t>
            </a:r>
            <a:r>
              <a:rPr lang="pt-BR" sz="2400" dirty="0"/>
              <a:t>portanto estas resoluções básicas:</a:t>
            </a:r>
          </a:p>
          <a:p>
            <a:pPr lvl="1"/>
            <a:r>
              <a:rPr lang="pt-BR" sz="2000" dirty="0"/>
              <a:t>1200 pixels – Desktops com monitores </a:t>
            </a:r>
            <a:r>
              <a:rPr lang="pt-BR" sz="2000" dirty="0" err="1"/>
              <a:t>widescreen</a:t>
            </a:r>
            <a:r>
              <a:rPr lang="pt-BR" sz="2000" dirty="0"/>
              <a:t>.</a:t>
            </a:r>
          </a:p>
          <a:p>
            <a:pPr lvl="1"/>
            <a:r>
              <a:rPr lang="pt-BR" sz="2000" dirty="0"/>
              <a:t>960 pixels – </a:t>
            </a:r>
            <a:r>
              <a:rPr lang="pt-BR" sz="2000" dirty="0" err="1"/>
              <a:t>Tablets</a:t>
            </a:r>
            <a:r>
              <a:rPr lang="pt-BR" sz="2000" dirty="0"/>
              <a:t> em formato paisagem e monitores antigos.</a:t>
            </a:r>
          </a:p>
          <a:p>
            <a:pPr lvl="1"/>
            <a:r>
              <a:rPr lang="pt-BR" sz="2000" dirty="0"/>
              <a:t>768 pixels – </a:t>
            </a:r>
            <a:r>
              <a:rPr lang="pt-BR" sz="2000" dirty="0" err="1"/>
              <a:t>Tablets</a:t>
            </a:r>
            <a:r>
              <a:rPr lang="pt-BR" sz="2000" dirty="0"/>
              <a:t> em formato retrato.</a:t>
            </a:r>
          </a:p>
          <a:p>
            <a:pPr lvl="1"/>
            <a:r>
              <a:rPr lang="pt-BR" sz="2000" dirty="0"/>
              <a:t>480 pixels – Smartphones em formato paisagem.</a:t>
            </a:r>
          </a:p>
          <a:p>
            <a:pPr lvl="1"/>
            <a:r>
              <a:rPr lang="pt-BR" sz="2000" dirty="0"/>
              <a:t>320 pixels – Smartphones em formato retrato.</a:t>
            </a:r>
          </a:p>
        </p:txBody>
      </p:sp>
    </p:spTree>
    <p:extLst>
      <p:ext uri="{BB962C8B-B14F-4D97-AF65-F5344CB8AC3E}">
        <p14:creationId xmlns:p14="http://schemas.microsoft.com/office/powerpoint/2010/main" val="301424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wifre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88" y="1556792"/>
            <a:ext cx="4570044" cy="465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ockup-ip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36376"/>
            <a:ext cx="3490895" cy="359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ockup-smartph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371" y="3860469"/>
            <a:ext cx="3594340" cy="291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74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Parte 2</a:t>
            </a:r>
            <a:br>
              <a:rPr lang="pt-BR" dirty="0" smtClean="0"/>
            </a:br>
            <a:r>
              <a:rPr lang="pt-BR" dirty="0" smtClean="0"/>
              <a:t>Do layout ao </a:t>
            </a:r>
            <a:r>
              <a:rPr lang="pt-BR" dirty="0" err="1" smtClean="0"/>
              <a:t>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9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140834">
  <a:themeElements>
    <a:clrScheme name="Tema do Office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Tema do Offic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a do Office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01140834</Template>
  <TotalTime>517</TotalTime>
  <Words>220</Words>
  <Application>Microsoft Office PowerPoint</Application>
  <PresentationFormat>Apresentação na tela 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01140834</vt:lpstr>
      <vt:lpstr>Introdução aos Sistemas de Informação  Programação Front-End</vt:lpstr>
      <vt:lpstr>Parte 1 Do Rascunho ao digital</vt:lpstr>
      <vt:lpstr>Por onde começar o Layout?</vt:lpstr>
      <vt:lpstr>Wireframe</vt:lpstr>
      <vt:lpstr>Wireframe</vt:lpstr>
      <vt:lpstr>Wireframe</vt:lpstr>
      <vt:lpstr>Resoluções Bases</vt:lpstr>
      <vt:lpstr>Apresentação</vt:lpstr>
      <vt:lpstr>Parte 2 Do layout ao html</vt:lpstr>
      <vt:lpstr>O HTML</vt:lpstr>
      <vt:lpstr>HTML Base</vt:lpstr>
      <vt:lpstr>CSS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Sabrina</dc:creator>
  <cp:lastModifiedBy>Sabrina Bet</cp:lastModifiedBy>
  <cp:revision>91</cp:revision>
  <dcterms:created xsi:type="dcterms:W3CDTF">2011-02-17T10:50:01Z</dcterms:created>
  <dcterms:modified xsi:type="dcterms:W3CDTF">2014-07-03T13:23:53Z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TC011408341046</vt:lpwstr>
  </property>
</Properties>
</file>