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099E6-0BA2-4DC9-92C5-9DADFD5F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56FD3B-0B57-4237-AA6A-680EF1206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BDE44-D7CE-4D89-A8C3-EFA52872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298E46-CDC0-400A-892A-359534CF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553EC-CFBE-42D1-A066-5D93AC0A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35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01B20-1138-4E61-9F3B-ADF89DBB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2A2FD-7D41-438C-976C-C435F0F5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85741-3A2E-4AF5-8860-5952EF7E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7D7B7-CF66-43F1-A542-3D9ED99B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6CD0F-EFDC-4805-8FE0-C77E6D0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8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4F89D4-5E9D-4F05-95F0-BC86E8A5D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1D8186-0DD8-433D-9A27-5BBD2FE6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777B39-0BE6-4FF1-A5CA-30BBB89E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261A2-6CB8-49D3-8A4C-3C7B4245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3E740-12CA-46C6-9D9C-E38B5ABF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BA565-CD78-4DEC-8BC1-834F8AE6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ECF63-00F5-40C9-9877-7DAF13CC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9BDED-E446-42CA-9905-E5DAA864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D9422-722B-4804-86E8-A3B432AC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3E4AB4-E1F6-46A2-BAFC-AC0A044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8E536-89E4-4AD0-A219-BBBE1131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976071-F1AD-4C1E-9D46-EB369610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11CAF-5CFF-432B-99B7-17BB7FA5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35636-5C5D-4527-B367-C0D6E5FD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909A6-A5F2-49A4-86FA-309397F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8FBB5-154E-4406-BADA-57EEA33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40A23-19FD-404E-A09D-DCA9DBDEB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72C2C0-2D1F-4D9F-B8DF-5ABECC24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E1C278-8963-4B07-AA1E-D5D8BA55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A7579A-1C46-420F-98EB-DA881A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95F952-5E94-4709-99CC-C2F7651C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8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BEDE5-B2F6-40C4-94EF-AF703377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FF9DD-4368-4C0C-86E7-C653308F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CF3ABC-C2E5-4444-924C-AA5BF5AD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CCD17B-CFEB-409D-AA70-1E2D9602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643507-7300-4C6D-9CE0-A291BDCE8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DE9022-95CB-4635-8201-0623B128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6D5587-87AB-44A5-B4F8-BA17E461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61A45E-DD45-4559-A003-EC17E9D1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3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497DC-4CFD-472A-A1AE-1BAF7D2F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6A05F5-952B-4B0A-A10E-2666179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8002E5-7A3B-4760-9647-109B9DC7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E2804E-64F4-4693-9AB5-78E54186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69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2F69C3-8BCE-450C-BE26-66A45AA4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1412F4-324E-4E08-A01B-70AA0B81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72253E-FA42-4EC3-8BC3-F23BD4ED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8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BBA7A-2BD8-4A66-8193-EA91496D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D891E-E8A3-434D-8E37-06E2EC89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82C45C-E2E2-4575-A3E5-832E0529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5D9B2-EC33-477C-BD5B-F8740139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2E71B-AD7E-418E-87F1-A5C62EDF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206FA4-8227-4C27-9EB3-9806E9A4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51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E0F87-32C0-4530-80DC-CF96975F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5D4BB8-7FC9-4790-8481-A50A2C0B0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C3A332-79BA-4A6C-8CFB-6A82443BD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0BDFB0-C6A5-4615-B066-F3BF39BD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111E6A-C196-45B3-BC69-3E991E66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7FA287-11AA-42AF-8505-99C7C056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92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E567D1-7D90-401A-B215-19E415F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19806-437A-4D92-9E43-46EBCB9E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4AE3AB-8FFE-4C28-A0EB-258152A1E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24FD-5F59-40B2-9819-62BB5AD8FD47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826801-D825-4498-8635-601AC7E4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21C26A-15B8-419B-B453-AC745FDED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5268-4752-4AB8-B16A-F0C232C8D7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4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E91532-1D1D-4B2B-AC7E-1B6D80E36216}"/>
              </a:ext>
            </a:extLst>
          </p:cNvPr>
          <p:cNvSpPr/>
          <p:nvPr/>
        </p:nvSpPr>
        <p:spPr>
          <a:xfrm>
            <a:off x="5645424" y="2594112"/>
            <a:ext cx="1855305" cy="83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Notícia 1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5CA146-0CBC-4820-8D63-ED5806B37F5D}"/>
              </a:ext>
            </a:extLst>
          </p:cNvPr>
          <p:cNvSpPr txBox="1"/>
          <p:nvPr/>
        </p:nvSpPr>
        <p:spPr>
          <a:xfrm>
            <a:off x="1285460" y="983578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3670D9-1B3D-4DA7-9004-333B56AF5692}"/>
              </a:ext>
            </a:extLst>
          </p:cNvPr>
          <p:cNvSpPr txBox="1"/>
          <p:nvPr/>
        </p:nvSpPr>
        <p:spPr>
          <a:xfrm>
            <a:off x="1285460" y="1404370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CBF3FD-2331-4C46-9055-AEE5DF74C16D}"/>
              </a:ext>
            </a:extLst>
          </p:cNvPr>
          <p:cNvSpPr txBox="1"/>
          <p:nvPr/>
        </p:nvSpPr>
        <p:spPr>
          <a:xfrm>
            <a:off x="1285460" y="1825162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Linear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E8B7C4-44CF-444E-85D5-C95DF42AB4F9}"/>
              </a:ext>
            </a:extLst>
          </p:cNvPr>
          <p:cNvSpPr txBox="1"/>
          <p:nvPr/>
        </p:nvSpPr>
        <p:spPr>
          <a:xfrm>
            <a:off x="861390" y="532500"/>
            <a:ext cx="352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Apenas treinar os algoritmos</a:t>
            </a: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DCA98A8-08B0-4F27-AAB0-BC23A7F73392}"/>
              </a:ext>
            </a:extLst>
          </p:cNvPr>
          <p:cNvCxnSpPr>
            <a:stCxn id="5" idx="3"/>
            <a:endCxn id="4" idx="0"/>
          </p:cNvCxnSpPr>
          <p:nvPr/>
        </p:nvCxnSpPr>
        <p:spPr>
          <a:xfrm>
            <a:off x="3405808" y="1168244"/>
            <a:ext cx="3167269" cy="1425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81AFDD-543B-460D-8736-C3C43FB204E1}"/>
              </a:ext>
            </a:extLst>
          </p:cNvPr>
          <p:cNvSpPr txBox="1"/>
          <p:nvPr/>
        </p:nvSpPr>
        <p:spPr>
          <a:xfrm>
            <a:off x="6665846" y="1035038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– Usar uma notícia para classificação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3F20786-E353-4646-BF3F-D6D761DB3EA3}"/>
              </a:ext>
            </a:extLst>
          </p:cNvPr>
          <p:cNvSpPr txBox="1"/>
          <p:nvPr/>
        </p:nvSpPr>
        <p:spPr>
          <a:xfrm>
            <a:off x="1146313" y="4021674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– Cada algoritmo vai dar uma resposta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CA9CE85-A6B0-487E-9533-AA7C356D38AA}"/>
              </a:ext>
            </a:extLst>
          </p:cNvPr>
          <p:cNvCxnSpPr/>
          <p:nvPr/>
        </p:nvCxnSpPr>
        <p:spPr>
          <a:xfrm>
            <a:off x="3511826" y="4465983"/>
            <a:ext cx="213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37DBC7-BF12-4321-98B8-E4CA53410B98}"/>
              </a:ext>
            </a:extLst>
          </p:cNvPr>
          <p:cNvSpPr txBox="1"/>
          <p:nvPr/>
        </p:nvSpPr>
        <p:spPr>
          <a:xfrm>
            <a:off x="6096000" y="4021674"/>
            <a:ext cx="2120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 – Estas resposta (1 ou -1) multiplicado por um peso, da uma resposta final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12E78F-1919-408D-98E7-EC092B2D0235}"/>
              </a:ext>
            </a:extLst>
          </p:cNvPr>
          <p:cNvSpPr txBox="1"/>
          <p:nvPr/>
        </p:nvSpPr>
        <p:spPr>
          <a:xfrm>
            <a:off x="861390" y="4997258"/>
            <a:ext cx="4147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– Cromossomo para ser treinado pelo AG – (k1, k2, k3)</a:t>
            </a:r>
          </a:p>
          <a:p>
            <a:r>
              <a:rPr lang="pt-BR" dirty="0"/>
              <a:t>Como o AG sabe se a notícia 1 era fake ou não ela pode treinar em cima dela e de mais outras 1000 se necessário até atingir pesos ideias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DB6B262-D490-45AE-90C2-0814DFA2CDD3}"/>
              </a:ext>
            </a:extLst>
          </p:cNvPr>
          <p:cNvSpPr txBox="1"/>
          <p:nvPr/>
        </p:nvSpPr>
        <p:spPr>
          <a:xfrm>
            <a:off x="6095999" y="5199063"/>
            <a:ext cx="557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</a:t>
            </a:r>
            <a:r>
              <a:rPr lang="pt-BR" dirty="0"/>
              <a:t>: 1 * k1 + -1 * k2 + 1 * k3 = </a:t>
            </a:r>
            <a:r>
              <a:rPr lang="pt-BR" dirty="0" err="1"/>
              <a:t>True</a:t>
            </a:r>
            <a:r>
              <a:rPr lang="pt-BR" dirty="0"/>
              <a:t> se &gt; 0 ou fake se &lt;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18AAE3-B39A-42D2-9952-22B63B51AF7E}"/>
              </a:ext>
            </a:extLst>
          </p:cNvPr>
          <p:cNvSpPr txBox="1"/>
          <p:nvPr/>
        </p:nvSpPr>
        <p:spPr>
          <a:xfrm>
            <a:off x="6095998" y="5874421"/>
            <a:ext cx="557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NB          RF          </a:t>
            </a:r>
            <a:r>
              <a:rPr lang="pt-BR" dirty="0" err="1"/>
              <a:t>LinearSVC</a:t>
            </a:r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2103268-70A8-440F-9D2C-54E35C547086}"/>
              </a:ext>
            </a:extLst>
          </p:cNvPr>
          <p:cNvCxnSpPr>
            <a:cxnSpLocks/>
          </p:cNvCxnSpPr>
          <p:nvPr/>
        </p:nvCxnSpPr>
        <p:spPr>
          <a:xfrm>
            <a:off x="6573076" y="5551256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171CCAE-C1E2-4052-BF0C-190BC5B9E618}"/>
              </a:ext>
            </a:extLst>
          </p:cNvPr>
          <p:cNvCxnSpPr>
            <a:cxnSpLocks/>
          </p:cNvCxnSpPr>
          <p:nvPr/>
        </p:nvCxnSpPr>
        <p:spPr>
          <a:xfrm>
            <a:off x="7374833" y="5531378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2880771-83DF-46FF-9FBD-E9F9D59320F7}"/>
              </a:ext>
            </a:extLst>
          </p:cNvPr>
          <p:cNvCxnSpPr>
            <a:cxnSpLocks/>
          </p:cNvCxnSpPr>
          <p:nvPr/>
        </p:nvCxnSpPr>
        <p:spPr>
          <a:xfrm>
            <a:off x="8176590" y="5538006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76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Hugo Duchini</dc:creator>
  <cp:lastModifiedBy>Vitor Hugo Duchini</cp:lastModifiedBy>
  <cp:revision>1</cp:revision>
  <dcterms:created xsi:type="dcterms:W3CDTF">2022-02-06T01:39:38Z</dcterms:created>
  <dcterms:modified xsi:type="dcterms:W3CDTF">2022-02-06T01:40:02Z</dcterms:modified>
</cp:coreProperties>
</file>