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notesSlides/notesSlide18.xml" ContentType="application/vnd.openxmlformats-officedocument.presentationml.notesSlide+xml"/>
  <Override PartName="/ppt/charts/chart2.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rts/chart3.xml" ContentType="application/vnd.openxmlformats-officedocument.drawingml.chart+xml"/>
  <Override PartName="/ppt/theme/themeOverride1.xml" ContentType="application/vnd.openxmlformats-officedocument.themeOverride+xml"/>
  <Override PartName="/ppt/notesSlides/notesSlide56.xml" ContentType="application/vnd.openxmlformats-officedocument.presentationml.notesSlide+xml"/>
  <Override PartName="/ppt/charts/chart4.xml" ContentType="application/vnd.openxmlformats-officedocument.drawingml.chart+xml"/>
  <Override PartName="/ppt/theme/themeOverride2.xml" ContentType="application/vnd.openxmlformats-officedocument.themeOverr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Lst>
  <p:notesMasterIdLst>
    <p:notesMasterId r:id="rId108"/>
  </p:notesMasterIdLst>
  <p:handoutMasterIdLst>
    <p:handoutMasterId r:id="rId109"/>
  </p:handoutMasterIdLst>
  <p:sldIdLst>
    <p:sldId id="256" r:id="rId3"/>
    <p:sldId id="428" r:id="rId4"/>
    <p:sldId id="373" r:id="rId5"/>
    <p:sldId id="321" r:id="rId6"/>
    <p:sldId id="374" r:id="rId7"/>
    <p:sldId id="325" r:id="rId8"/>
    <p:sldId id="332" r:id="rId9"/>
    <p:sldId id="375" r:id="rId10"/>
    <p:sldId id="394" r:id="rId11"/>
    <p:sldId id="395" r:id="rId12"/>
    <p:sldId id="396" r:id="rId13"/>
    <p:sldId id="397" r:id="rId14"/>
    <p:sldId id="417" r:id="rId15"/>
    <p:sldId id="418" r:id="rId16"/>
    <p:sldId id="420" r:id="rId17"/>
    <p:sldId id="421" r:id="rId18"/>
    <p:sldId id="422" r:id="rId19"/>
    <p:sldId id="426" r:id="rId20"/>
    <p:sldId id="427" r:id="rId21"/>
    <p:sldId id="429" r:id="rId22"/>
    <p:sldId id="430" r:id="rId23"/>
    <p:sldId id="431" r:id="rId24"/>
    <p:sldId id="451" r:id="rId25"/>
    <p:sldId id="452" r:id="rId26"/>
    <p:sldId id="453" r:id="rId27"/>
    <p:sldId id="370" r:id="rId28"/>
    <p:sldId id="371" r:id="rId29"/>
    <p:sldId id="376" r:id="rId30"/>
    <p:sldId id="377" r:id="rId31"/>
    <p:sldId id="378" r:id="rId32"/>
    <p:sldId id="379" r:id="rId33"/>
    <p:sldId id="380" r:id="rId34"/>
    <p:sldId id="381" r:id="rId35"/>
    <p:sldId id="382" r:id="rId36"/>
    <p:sldId id="383" r:id="rId37"/>
    <p:sldId id="384" r:id="rId38"/>
    <p:sldId id="385" r:id="rId39"/>
    <p:sldId id="432" r:id="rId40"/>
    <p:sldId id="386" r:id="rId41"/>
    <p:sldId id="387" r:id="rId42"/>
    <p:sldId id="388" r:id="rId43"/>
    <p:sldId id="389" r:id="rId44"/>
    <p:sldId id="390" r:id="rId45"/>
    <p:sldId id="391" r:id="rId46"/>
    <p:sldId id="392" r:id="rId47"/>
    <p:sldId id="393" r:id="rId48"/>
    <p:sldId id="334" r:id="rId49"/>
    <p:sldId id="337" r:id="rId50"/>
    <p:sldId id="433" r:id="rId51"/>
    <p:sldId id="436" r:id="rId52"/>
    <p:sldId id="440" r:id="rId53"/>
    <p:sldId id="434" r:id="rId54"/>
    <p:sldId id="437" r:id="rId55"/>
    <p:sldId id="438" r:id="rId56"/>
    <p:sldId id="439" r:id="rId57"/>
    <p:sldId id="441" r:id="rId58"/>
    <p:sldId id="442" r:id="rId59"/>
    <p:sldId id="416" r:id="rId60"/>
    <p:sldId id="435" r:id="rId61"/>
    <p:sldId id="329" r:id="rId62"/>
    <p:sldId id="330" r:id="rId63"/>
    <p:sldId id="338" r:id="rId64"/>
    <p:sldId id="335" r:id="rId65"/>
    <p:sldId id="409" r:id="rId66"/>
    <p:sldId id="410" r:id="rId67"/>
    <p:sldId id="443" r:id="rId68"/>
    <p:sldId id="454" r:id="rId69"/>
    <p:sldId id="336" r:id="rId70"/>
    <p:sldId id="398" r:id="rId71"/>
    <p:sldId id="399" r:id="rId72"/>
    <p:sldId id="344" r:id="rId73"/>
    <p:sldId id="339" r:id="rId74"/>
    <p:sldId id="360" r:id="rId75"/>
    <p:sldId id="342" r:id="rId76"/>
    <p:sldId id="343" r:id="rId77"/>
    <p:sldId id="402" r:id="rId78"/>
    <p:sldId id="403" r:id="rId79"/>
    <p:sldId id="404" r:id="rId80"/>
    <p:sldId id="405" r:id="rId81"/>
    <p:sldId id="406" r:id="rId82"/>
    <p:sldId id="353" r:id="rId83"/>
    <p:sldId id="407" r:id="rId84"/>
    <p:sldId id="411" r:id="rId85"/>
    <p:sldId id="412" r:id="rId86"/>
    <p:sldId id="414" r:id="rId87"/>
    <p:sldId id="444" r:id="rId88"/>
    <p:sldId id="455" r:id="rId89"/>
    <p:sldId id="445" r:id="rId90"/>
    <p:sldId id="456" r:id="rId91"/>
    <p:sldId id="446" r:id="rId92"/>
    <p:sldId id="457" r:id="rId93"/>
    <p:sldId id="447" r:id="rId94"/>
    <p:sldId id="458" r:id="rId95"/>
    <p:sldId id="459" r:id="rId96"/>
    <p:sldId id="448" r:id="rId97"/>
    <p:sldId id="449" r:id="rId98"/>
    <p:sldId id="460" r:id="rId99"/>
    <p:sldId id="461" r:id="rId100"/>
    <p:sldId id="408" r:id="rId101"/>
    <p:sldId id="413" r:id="rId102"/>
    <p:sldId id="346" r:id="rId103"/>
    <p:sldId id="415" r:id="rId104"/>
    <p:sldId id="423" r:id="rId105"/>
    <p:sldId id="424" r:id="rId106"/>
    <p:sldId id="425" r:id="rId107"/>
  </p:sldIdLst>
  <p:sldSz cx="9144000" cy="6858000" type="screen4x3"/>
  <p:notesSz cx="7315200" cy="9601200"/>
  <p:defaultTextStyle>
    <a:defPPr>
      <a:defRPr lang="es-MX"/>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17" autoAdjust="0"/>
    <p:restoredTop sz="94588" autoAdjust="0"/>
  </p:normalViewPr>
  <p:slideViewPr>
    <p:cSldViewPr>
      <p:cViewPr>
        <p:scale>
          <a:sx n="67" d="100"/>
          <a:sy n="67" d="100"/>
        </p:scale>
        <p:origin x="1576"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16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handoutMaster" Target="handoutMasters/handoutMaster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2" Type="http://schemas.openxmlformats.org/officeDocument/2006/relationships/oleObject" Target="file:///C:\mario\DATOS%20GRALES%20ELECTRICOS\Costos%20marginales%20y%20precios%20spot\Evoluci&#243;n%20mensual%20Spot%20sancionado_Pou\Evoluci&#243;n%20mensual%20Spot%20Sancionado_2008_2011_mar2011.xls" TargetMode="External"/><Relationship Id="rId1" Type="http://schemas.openxmlformats.org/officeDocument/2006/relationships/themeOverride" Target="../theme/themeOverride1.xml"/></Relationships>
</file>

<file path=ppt/charts/_rels/chart4.xml.rels><?xml version="1.0" encoding="UTF-8" standalone="yes"?>
<Relationships xmlns="http://schemas.openxmlformats.org/package/2006/relationships"><Relationship Id="rId2" Type="http://schemas.openxmlformats.org/officeDocument/2006/relationships/oleObject" Target="file:///C:\mario\DATOS%20GRALES%20ELECTRICOS\Costos%20marginales%20y%20precios%20spot\PRECIO_SPOT_PROMEDIO_ANUAL_2004-set2009\PRECIO_SPOT_PROMEDIO_ANUAL_2004-set2009.xls"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7460317460317461E-2"/>
          <c:y val="2.6066350710900472E-2"/>
          <c:w val="0.96825396825396826"/>
          <c:h val="0.95260663507109"/>
        </c:manualLayout>
      </c:layout>
      <c:barChart>
        <c:barDir val="col"/>
        <c:grouping val="clustered"/>
        <c:varyColors val="0"/>
        <c:dLbls>
          <c:showLegendKey val="0"/>
          <c:showVal val="0"/>
          <c:showCatName val="0"/>
          <c:showSerName val="0"/>
          <c:showPercent val="0"/>
          <c:showBubbleSize val="0"/>
        </c:dLbls>
        <c:gapWidth val="150"/>
        <c:axId val="-799929344"/>
        <c:axId val="-799935328"/>
      </c:barChart>
      <c:catAx>
        <c:axId val="-799929344"/>
        <c:scaling>
          <c:orientation val="minMax"/>
        </c:scaling>
        <c:delete val="0"/>
        <c:axPos val="b"/>
        <c:majorTickMark val="cross"/>
        <c:minorTickMark val="none"/>
        <c:tickLblPos val="nextTo"/>
        <c:spPr>
          <a:ln w="1728">
            <a:solidFill>
              <a:schemeClr val="tx1"/>
            </a:solidFill>
            <a:prstDash val="solid"/>
          </a:ln>
        </c:spPr>
        <c:txPr>
          <a:bodyPr rot="0" vert="horz"/>
          <a:lstStyle/>
          <a:p>
            <a:pPr>
              <a:defRPr sz="980" b="1" i="0" u="none" strike="noStrike" baseline="0">
                <a:solidFill>
                  <a:schemeClr val="tx1"/>
                </a:solidFill>
                <a:latin typeface="Arial Narrow"/>
                <a:ea typeface="Arial Narrow"/>
                <a:cs typeface="Arial Narrow"/>
              </a:defRPr>
            </a:pPr>
            <a:endParaRPr lang="en-US"/>
          </a:p>
        </c:txPr>
        <c:crossAx val="-799935328"/>
        <c:crosses val="autoZero"/>
        <c:auto val="1"/>
        <c:lblAlgn val="ctr"/>
        <c:lblOffset val="100"/>
        <c:tickMarkSkip val="1"/>
        <c:noMultiLvlLbl val="0"/>
      </c:catAx>
      <c:valAx>
        <c:axId val="-799935328"/>
        <c:scaling>
          <c:orientation val="minMax"/>
        </c:scaling>
        <c:delete val="0"/>
        <c:axPos val="l"/>
        <c:majorTickMark val="cross"/>
        <c:minorTickMark val="none"/>
        <c:tickLblPos val="nextTo"/>
        <c:spPr>
          <a:ln w="1728">
            <a:solidFill>
              <a:schemeClr val="tx1"/>
            </a:solidFill>
            <a:prstDash val="solid"/>
          </a:ln>
        </c:spPr>
        <c:txPr>
          <a:bodyPr rot="0" vert="horz"/>
          <a:lstStyle/>
          <a:p>
            <a:pPr>
              <a:defRPr sz="980" b="1" i="0" u="none" strike="noStrike" baseline="0">
                <a:solidFill>
                  <a:schemeClr val="tx1"/>
                </a:solidFill>
                <a:latin typeface="Arial Narrow"/>
                <a:ea typeface="Arial Narrow"/>
                <a:cs typeface="Arial Narrow"/>
              </a:defRPr>
            </a:pPr>
            <a:endParaRPr lang="en-US"/>
          </a:p>
        </c:txPr>
        <c:crossAx val="-799929344"/>
        <c:crosses val="autoZero"/>
        <c:crossBetween val="between"/>
      </c:valAx>
      <c:spPr>
        <a:noFill/>
        <a:ln w="13827">
          <a:noFill/>
        </a:ln>
      </c:spPr>
    </c:plotArea>
    <c:plotVisOnly val="1"/>
    <c:dispBlanksAs val="gap"/>
    <c:showDLblsOverMax val="0"/>
  </c:chart>
  <c:spPr>
    <a:noFill/>
    <a:ln>
      <a:noFill/>
    </a:ln>
  </c:spPr>
  <c:txPr>
    <a:bodyPr/>
    <a:lstStyle/>
    <a:p>
      <a:pPr>
        <a:defRPr sz="980" b="1" i="0" u="none" strike="noStrike" baseline="0">
          <a:solidFill>
            <a:schemeClr val="tx1"/>
          </a:solidFill>
          <a:latin typeface="Arial Narrow"/>
          <a:ea typeface="Arial Narrow"/>
          <a:cs typeface="Arial Narrow"/>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7460317460317461E-2"/>
          <c:y val="2.6066350710900472E-2"/>
          <c:w val="0.96825396825396826"/>
          <c:h val="0.95260663507109"/>
        </c:manualLayout>
      </c:layout>
      <c:barChart>
        <c:barDir val="col"/>
        <c:grouping val="clustered"/>
        <c:varyColors val="0"/>
        <c:dLbls>
          <c:showLegendKey val="0"/>
          <c:showVal val="0"/>
          <c:showCatName val="0"/>
          <c:showSerName val="0"/>
          <c:showPercent val="0"/>
          <c:showBubbleSize val="0"/>
        </c:dLbls>
        <c:gapWidth val="150"/>
        <c:axId val="-970696800"/>
        <c:axId val="-965414928"/>
      </c:barChart>
      <c:catAx>
        <c:axId val="-970696800"/>
        <c:scaling>
          <c:orientation val="minMax"/>
        </c:scaling>
        <c:delete val="0"/>
        <c:axPos val="b"/>
        <c:majorTickMark val="cross"/>
        <c:minorTickMark val="none"/>
        <c:tickLblPos val="nextTo"/>
        <c:spPr>
          <a:ln w="1728">
            <a:solidFill>
              <a:schemeClr val="tx1"/>
            </a:solidFill>
            <a:prstDash val="solid"/>
          </a:ln>
        </c:spPr>
        <c:txPr>
          <a:bodyPr rot="0" vert="horz"/>
          <a:lstStyle/>
          <a:p>
            <a:pPr>
              <a:defRPr sz="980" b="1" i="0" u="none" strike="noStrike" baseline="0">
                <a:solidFill>
                  <a:schemeClr val="tx1"/>
                </a:solidFill>
                <a:latin typeface="Arial Narrow"/>
                <a:ea typeface="Arial Narrow"/>
                <a:cs typeface="Arial Narrow"/>
              </a:defRPr>
            </a:pPr>
            <a:endParaRPr lang="en-US"/>
          </a:p>
        </c:txPr>
        <c:crossAx val="-965414928"/>
        <c:crosses val="autoZero"/>
        <c:auto val="1"/>
        <c:lblAlgn val="ctr"/>
        <c:lblOffset val="100"/>
        <c:tickMarkSkip val="1"/>
        <c:noMultiLvlLbl val="0"/>
      </c:catAx>
      <c:valAx>
        <c:axId val="-965414928"/>
        <c:scaling>
          <c:orientation val="minMax"/>
        </c:scaling>
        <c:delete val="0"/>
        <c:axPos val="l"/>
        <c:majorTickMark val="cross"/>
        <c:minorTickMark val="none"/>
        <c:tickLblPos val="nextTo"/>
        <c:spPr>
          <a:ln w="1728">
            <a:solidFill>
              <a:schemeClr val="tx1"/>
            </a:solidFill>
            <a:prstDash val="solid"/>
          </a:ln>
        </c:spPr>
        <c:txPr>
          <a:bodyPr rot="0" vert="horz"/>
          <a:lstStyle/>
          <a:p>
            <a:pPr>
              <a:defRPr sz="980" b="1" i="0" u="none" strike="noStrike" baseline="0">
                <a:solidFill>
                  <a:schemeClr val="tx1"/>
                </a:solidFill>
                <a:latin typeface="Arial Narrow"/>
                <a:ea typeface="Arial Narrow"/>
                <a:cs typeface="Arial Narrow"/>
              </a:defRPr>
            </a:pPr>
            <a:endParaRPr lang="en-US"/>
          </a:p>
        </c:txPr>
        <c:crossAx val="-970696800"/>
        <c:crosses val="autoZero"/>
        <c:crossBetween val="between"/>
      </c:valAx>
      <c:spPr>
        <a:noFill/>
        <a:ln w="13827">
          <a:noFill/>
        </a:ln>
      </c:spPr>
    </c:plotArea>
    <c:plotVisOnly val="1"/>
    <c:dispBlanksAs val="gap"/>
    <c:showDLblsOverMax val="0"/>
  </c:chart>
  <c:spPr>
    <a:noFill/>
    <a:ln>
      <a:noFill/>
    </a:ln>
  </c:spPr>
  <c:txPr>
    <a:bodyPr/>
    <a:lstStyle/>
    <a:p>
      <a:pPr>
        <a:defRPr sz="980" b="1" i="0" u="none" strike="noStrike" baseline="0">
          <a:solidFill>
            <a:schemeClr val="tx1"/>
          </a:solidFill>
          <a:latin typeface="Arial Narrow"/>
          <a:ea typeface="Arial Narrow"/>
          <a:cs typeface="Arial Narrow"/>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400" b="1" i="0" u="none" strike="noStrike" baseline="0">
                <a:solidFill>
                  <a:srgbClr val="000000"/>
                </a:solidFill>
                <a:latin typeface="Arial"/>
                <a:ea typeface="Arial"/>
                <a:cs typeface="Arial"/>
              </a:defRPr>
            </a:pPr>
            <a:r>
              <a:rPr lang="es-ES"/>
              <a:t>Evolución Precio Spot  mensual</a:t>
            </a:r>
          </a:p>
        </c:rich>
      </c:tx>
      <c:layout>
        <c:manualLayout>
          <c:xMode val="edge"/>
          <c:yMode val="edge"/>
          <c:x val="0.24394452611582151"/>
          <c:y val="3.160274711619486E-2"/>
        </c:manualLayout>
      </c:layout>
      <c:overlay val="0"/>
      <c:spPr>
        <a:noFill/>
        <a:ln w="25400">
          <a:noFill/>
        </a:ln>
      </c:spPr>
    </c:title>
    <c:autoTitleDeleted val="0"/>
    <c:plotArea>
      <c:layout>
        <c:manualLayout>
          <c:layoutTarget val="inner"/>
          <c:xMode val="edge"/>
          <c:yMode val="edge"/>
          <c:x val="0.17647058823529421"/>
          <c:y val="0.11222903141726226"/>
          <c:w val="0.80115485564304578"/>
          <c:h val="0.63720657319682661"/>
        </c:manualLayout>
      </c:layout>
      <c:lineChart>
        <c:grouping val="standard"/>
        <c:varyColors val="0"/>
        <c:ser>
          <c:idx val="0"/>
          <c:order val="0"/>
          <c:tx>
            <c:strRef>
              <c:f>Resumen!$C$5</c:f>
              <c:strCache>
                <c:ptCount val="1"/>
                <c:pt idx="0">
                  <c:v>(USD/MWh)</c:v>
                </c:pt>
              </c:strCache>
            </c:strRef>
          </c:tx>
          <c:spPr>
            <a:ln w="12700">
              <a:solidFill>
                <a:srgbClr val="000080"/>
              </a:solidFill>
              <a:prstDash val="solid"/>
            </a:ln>
          </c:spPr>
          <c:marker>
            <c:symbol val="diamond"/>
            <c:size val="5"/>
            <c:spPr>
              <a:solidFill>
                <a:srgbClr val="000080"/>
              </a:solidFill>
              <a:ln>
                <a:solidFill>
                  <a:srgbClr val="000080"/>
                </a:solidFill>
                <a:prstDash val="solid"/>
              </a:ln>
            </c:spPr>
          </c:marker>
          <c:dLbls>
            <c:dLbl>
              <c:idx val="0"/>
              <c:layout>
                <c:manualLayout>
                  <c:x val="-2.0761245674740542E-2"/>
                  <c:y val="-2.545743834526650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7BE-4411-8E3C-DF4DF98CCD9D}"/>
                </c:ext>
              </c:extLst>
            </c:dLbl>
            <c:dLbl>
              <c:idx val="1"/>
              <c:layout>
                <c:manualLayout>
                  <c:x val="-6.9204152249134985E-3"/>
                  <c:y val="3.818615751789981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7BE-4411-8E3C-DF4DF98CCD9D}"/>
                </c:ext>
              </c:extLst>
            </c:dLbl>
            <c:dLbl>
              <c:idx val="2"/>
              <c:layout>
                <c:manualLayout>
                  <c:x val="-2.9988465974625192E-2"/>
                  <c:y val="-3.182179793158319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7BE-4411-8E3C-DF4DF98CCD9D}"/>
                </c:ext>
              </c:extLst>
            </c:dLbl>
            <c:dLbl>
              <c:idx val="3"/>
              <c:layout>
                <c:manualLayout>
                  <c:x val="-3.229527104959639E-2"/>
                  <c:y val="1.909307875894988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7BE-4411-8E3C-DF4DF98CCD9D}"/>
                </c:ext>
              </c:extLst>
            </c:dLbl>
            <c:dLbl>
              <c:idx val="4"/>
              <c:layout>
                <c:manualLayout>
                  <c:x val="-3.6908881199538633E-2"/>
                  <c:y val="-2.545743834526650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7BE-4411-8E3C-DF4DF98CCD9D}"/>
                </c:ext>
              </c:extLst>
            </c:dLbl>
            <c:dLbl>
              <c:idx val="5"/>
              <c:layout>
                <c:manualLayout>
                  <c:x val="-3.6908881199538668E-2"/>
                  <c:y val="2.227525855210825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7BE-4411-8E3C-DF4DF98CCD9D}"/>
                </c:ext>
              </c:extLst>
            </c:dLbl>
            <c:dLbl>
              <c:idx val="6"/>
              <c:layout>
                <c:manualLayout>
                  <c:x val="-3.921568627450981E-2"/>
                  <c:y val="-2.227525855210825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7BE-4411-8E3C-DF4DF98CCD9D}"/>
                </c:ext>
              </c:extLst>
            </c:dLbl>
            <c:dLbl>
              <c:idx val="7"/>
              <c:layout>
                <c:manualLayout>
                  <c:x val="-4.1522491349481085E-2"/>
                  <c:y val="2.863961813842489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7BE-4411-8E3C-DF4DF98CCD9D}"/>
                </c:ext>
              </c:extLst>
            </c:dLbl>
            <c:dLbl>
              <c:idx val="8"/>
              <c:layout>
                <c:manualLayout>
                  <c:x val="-1.3840830449827046E-2"/>
                  <c:y val="-6.3643595863166324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7BE-4411-8E3C-DF4DF98CCD9D}"/>
                </c:ext>
              </c:extLst>
            </c:dLbl>
            <c:dLbl>
              <c:idx val="9"/>
              <c:layout>
                <c:manualLayout>
                  <c:x val="-6.9204152249134954E-2"/>
                  <c:y val="1.591089896579157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7BE-4411-8E3C-DF4DF98CCD9D}"/>
                </c:ext>
              </c:extLst>
            </c:dLbl>
            <c:dLbl>
              <c:idx val="11"/>
              <c:layout>
                <c:manualLayout>
                  <c:x val="-1.6147635524798153E-2"/>
                  <c:y val="-1.2728719172633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7BE-4411-8E3C-DF4DF98CCD9D}"/>
                </c:ext>
              </c:extLst>
            </c:dLbl>
            <c:dLbl>
              <c:idx val="13"/>
              <c:layout>
                <c:manualLayout>
                  <c:x val="-1.3840830449826943E-2"/>
                  <c:y val="9.5465393794749772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7BE-4411-8E3C-DF4DF98CCD9D}"/>
                </c:ext>
              </c:extLst>
            </c:dLbl>
            <c:dLbl>
              <c:idx val="14"/>
              <c:layout>
                <c:manualLayout>
                  <c:x val="-1.614763552479824E-2"/>
                  <c:y val="2.227525855210825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7BE-4411-8E3C-DF4DF98CCD9D}"/>
                </c:ext>
              </c:extLst>
            </c:dLbl>
            <c:dLbl>
              <c:idx val="16"/>
              <c:layout>
                <c:manualLayout>
                  <c:x val="-4.1522491349480981E-2"/>
                  <c:y val="-2.863961813842489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7BE-4411-8E3C-DF4DF98CCD9D}"/>
                </c:ext>
              </c:extLst>
            </c:dLbl>
            <c:dLbl>
              <c:idx val="27"/>
              <c:layout>
                <c:manualLayout>
                  <c:x val="-1.5345268542199484E-2"/>
                  <c:y val="-9.2378752886836026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7BE-4411-8E3C-DF4DF98CCD9D}"/>
                </c:ext>
              </c:extLst>
            </c:dLbl>
            <c:dLbl>
              <c:idx val="29"/>
              <c:layout>
                <c:manualLayout>
                  <c:x val="-1.5345268542199484E-2"/>
                  <c:y val="-1.231716705157807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7BE-4411-8E3C-DF4DF98CCD9D}"/>
                </c:ext>
              </c:extLst>
            </c:dLbl>
            <c:dLbl>
              <c:idx val="31"/>
              <c:layout>
                <c:manualLayout>
                  <c:x val="-1.0230179028133028E-2"/>
                  <c:y val="-6.1585835257890733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7BE-4411-8E3C-DF4DF98CCD9D}"/>
                </c:ext>
              </c:extLst>
            </c:dLbl>
            <c:dLbl>
              <c:idx val="34"/>
              <c:layout>
                <c:manualLayout>
                  <c:x val="-4.7740835464620664E-2"/>
                  <c:y val="-1.539645881447269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7BE-4411-8E3C-DF4DF98CCD9D}"/>
                </c:ext>
              </c:extLst>
            </c:dLbl>
            <c:dLbl>
              <c:idx val="35"/>
              <c:layout>
                <c:manualLayout>
                  <c:x val="-6.8201193520886676E-3"/>
                  <c:y val="1.231716705157813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7BE-4411-8E3C-DF4DF98CCD9D}"/>
                </c:ext>
              </c:extLst>
            </c:dLbl>
            <c:dLbl>
              <c:idx val="36"/>
              <c:layout>
                <c:manualLayout>
                  <c:x val="-3.5805626598465416E-2"/>
                  <c:y val="-2.463433410315629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17BE-4411-8E3C-DF4DF98CCD9D}"/>
                </c:ext>
              </c:extLst>
            </c:dLbl>
            <c:dLbl>
              <c:idx val="37"/>
              <c:layout>
                <c:manualLayout>
                  <c:x val="-2.5575447570332529E-2"/>
                  <c:y val="1.84757505773672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7BE-4411-8E3C-DF4DF98CCD9D}"/>
                </c:ext>
              </c:extLst>
            </c:dLbl>
            <c:dLbl>
              <c:idx val="39"/>
              <c:layout>
                <c:manualLayout>
                  <c:x val="0"/>
                  <c:y val="2.155504234026176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17BE-4411-8E3C-DF4DF98CCD9D}"/>
                </c:ext>
              </c:extLst>
            </c:dLbl>
            <c:spPr>
              <a:noFill/>
              <a:ln w="25400">
                <a:noFill/>
              </a:ln>
            </c:spPr>
            <c:txPr>
              <a:bodyPr/>
              <a:lstStyle/>
              <a:p>
                <a:pPr>
                  <a:defRPr sz="1175" b="0" i="0" u="none" strike="noStrike" baseline="0">
                    <a:solidFill>
                      <a:srgbClr val="000000"/>
                    </a:solidFill>
                    <a:latin typeface="Arial"/>
                    <a:ea typeface="Arial"/>
                    <a:cs typeface="Aria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Resumen!$B$6:$B$45</c:f>
              <c:numCache>
                <c:formatCode>mmm\-yy</c:formatCode>
                <c:ptCount val="40"/>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numCache>
            </c:numRef>
          </c:cat>
          <c:val>
            <c:numRef>
              <c:f>Resumen!$C$6:$C$45</c:f>
              <c:numCache>
                <c:formatCode>0</c:formatCode>
                <c:ptCount val="40"/>
                <c:pt idx="0">
                  <c:v>244.79669081326497</c:v>
                </c:pt>
                <c:pt idx="1">
                  <c:v>225.66177087298701</c:v>
                </c:pt>
                <c:pt idx="2">
                  <c:v>249.99740172816252</c:v>
                </c:pt>
                <c:pt idx="3">
                  <c:v>247.3043625</c:v>
                </c:pt>
                <c:pt idx="4">
                  <c:v>250</c:v>
                </c:pt>
                <c:pt idx="5">
                  <c:v>250</c:v>
                </c:pt>
                <c:pt idx="6">
                  <c:v>250</c:v>
                </c:pt>
                <c:pt idx="7">
                  <c:v>245.09792505376362</c:v>
                </c:pt>
                <c:pt idx="8">
                  <c:v>237.55231884058014</c:v>
                </c:pt>
                <c:pt idx="9">
                  <c:v>177.93160522135392</c:v>
                </c:pt>
                <c:pt idx="10">
                  <c:v>169.24059315860191</c:v>
                </c:pt>
                <c:pt idx="11">
                  <c:v>223.59657391787576</c:v>
                </c:pt>
                <c:pt idx="12">
                  <c:v>214.79133011228166</c:v>
                </c:pt>
                <c:pt idx="13">
                  <c:v>199.42313605786066</c:v>
                </c:pt>
                <c:pt idx="14">
                  <c:v>145.07008350051936</c:v>
                </c:pt>
                <c:pt idx="15">
                  <c:v>204.22473118279569</c:v>
                </c:pt>
                <c:pt idx="16">
                  <c:v>224.20729838709704</c:v>
                </c:pt>
                <c:pt idx="17">
                  <c:v>238.81336111111091</c:v>
                </c:pt>
                <c:pt idx="18">
                  <c:v>207.09815860215059</c:v>
                </c:pt>
                <c:pt idx="19">
                  <c:v>136.87501344086022</c:v>
                </c:pt>
                <c:pt idx="20">
                  <c:v>106.37430555555545</c:v>
                </c:pt>
                <c:pt idx="21">
                  <c:v>53.318844086021457</c:v>
                </c:pt>
                <c:pt idx="22">
                  <c:v>16.007013888888885</c:v>
                </c:pt>
                <c:pt idx="23">
                  <c:v>10.620564516129054</c:v>
                </c:pt>
                <c:pt idx="24">
                  <c:v>3.8950806451612903</c:v>
                </c:pt>
                <c:pt idx="25">
                  <c:v>14.207872023809518</c:v>
                </c:pt>
                <c:pt idx="26">
                  <c:v>62.712526881720407</c:v>
                </c:pt>
                <c:pt idx="27">
                  <c:v>106.80829166666668</c:v>
                </c:pt>
                <c:pt idx="28">
                  <c:v>49.399287634408594</c:v>
                </c:pt>
                <c:pt idx="29">
                  <c:v>116.60395833333325</c:v>
                </c:pt>
                <c:pt idx="30">
                  <c:v>105.53381720430107</c:v>
                </c:pt>
                <c:pt idx="31">
                  <c:v>64.872822580645149</c:v>
                </c:pt>
                <c:pt idx="32">
                  <c:v>32.531875000000014</c:v>
                </c:pt>
                <c:pt idx="33">
                  <c:v>80.004381720430089</c:v>
                </c:pt>
                <c:pt idx="34">
                  <c:v>174.16056034482733</c:v>
                </c:pt>
                <c:pt idx="35">
                  <c:v>183.5915322580646</c:v>
                </c:pt>
                <c:pt idx="36">
                  <c:v>232.7568548387097</c:v>
                </c:pt>
                <c:pt idx="37">
                  <c:v>218.3836309523812</c:v>
                </c:pt>
                <c:pt idx="38">
                  <c:v>248.48790322580638</c:v>
                </c:pt>
                <c:pt idx="39">
                  <c:v>218.98927777777774</c:v>
                </c:pt>
              </c:numCache>
            </c:numRef>
          </c:val>
          <c:smooth val="0"/>
          <c:extLst>
            <c:ext xmlns:c16="http://schemas.microsoft.com/office/drawing/2014/chart" uri="{C3380CC4-5D6E-409C-BE32-E72D297353CC}">
              <c16:uniqueId val="{00000016-17BE-4411-8E3C-DF4DF98CCD9D}"/>
            </c:ext>
          </c:extLst>
        </c:ser>
        <c:dLbls>
          <c:showLegendKey val="0"/>
          <c:showVal val="1"/>
          <c:showCatName val="0"/>
          <c:showSerName val="0"/>
          <c:showPercent val="0"/>
          <c:showBubbleSize val="0"/>
        </c:dLbls>
        <c:marker val="1"/>
        <c:smooth val="0"/>
        <c:axId val="-970691360"/>
        <c:axId val="-970692992"/>
      </c:lineChart>
      <c:dateAx>
        <c:axId val="-970691360"/>
        <c:scaling>
          <c:orientation val="minMax"/>
        </c:scaling>
        <c:delete val="0"/>
        <c:axPos val="b"/>
        <c:title>
          <c:tx>
            <c:rich>
              <a:bodyPr/>
              <a:lstStyle/>
              <a:p>
                <a:pPr>
                  <a:defRPr sz="1175" b="1" i="0" u="none" strike="noStrike" baseline="0">
                    <a:solidFill>
                      <a:srgbClr val="000000"/>
                    </a:solidFill>
                    <a:latin typeface="Arial"/>
                    <a:ea typeface="Arial"/>
                    <a:cs typeface="Arial"/>
                  </a:defRPr>
                </a:pPr>
                <a:r>
                  <a:rPr lang="es-ES"/>
                  <a:t>Mes</a:t>
                </a:r>
              </a:p>
            </c:rich>
          </c:tx>
          <c:layout>
            <c:manualLayout>
              <c:xMode val="edge"/>
              <c:yMode val="edge"/>
              <c:x val="0.54498258050224346"/>
              <c:y val="0.90067708049195938"/>
            </c:manualLayout>
          </c:layout>
          <c:overlay val="0"/>
          <c:spPr>
            <a:noFill/>
            <a:ln w="25400">
              <a:noFill/>
            </a:ln>
          </c:spPr>
        </c:title>
        <c:numFmt formatCode="mmm\-yy" sourceLinked="0"/>
        <c:majorTickMark val="out"/>
        <c:minorTickMark val="none"/>
        <c:tickLblPos val="nextTo"/>
        <c:spPr>
          <a:ln w="3175">
            <a:solidFill>
              <a:srgbClr val="000000"/>
            </a:solidFill>
            <a:prstDash val="solid"/>
          </a:ln>
        </c:spPr>
        <c:txPr>
          <a:bodyPr rot="-2700000" vert="horz"/>
          <a:lstStyle/>
          <a:p>
            <a:pPr>
              <a:defRPr sz="1175" b="0" i="0" u="none" strike="noStrike" baseline="0">
                <a:solidFill>
                  <a:srgbClr val="000000"/>
                </a:solidFill>
                <a:latin typeface="Arial"/>
                <a:ea typeface="Arial"/>
                <a:cs typeface="Arial"/>
              </a:defRPr>
            </a:pPr>
            <a:endParaRPr lang="en-US"/>
          </a:p>
        </c:txPr>
        <c:crossAx val="-970692992"/>
        <c:crosses val="autoZero"/>
        <c:auto val="1"/>
        <c:lblOffset val="100"/>
        <c:baseTimeUnit val="months"/>
        <c:majorUnit val="2"/>
        <c:majorTimeUnit val="months"/>
        <c:minorUnit val="1"/>
        <c:minorTimeUnit val="months"/>
      </c:dateAx>
      <c:valAx>
        <c:axId val="-970692992"/>
        <c:scaling>
          <c:orientation val="minMax"/>
        </c:scaling>
        <c:delete val="0"/>
        <c:axPos val="l"/>
        <c:majorGridlines>
          <c:spPr>
            <a:ln w="3175">
              <a:solidFill>
                <a:srgbClr val="000000"/>
              </a:solidFill>
              <a:prstDash val="solid"/>
            </a:ln>
          </c:spPr>
        </c:majorGridlines>
        <c:title>
          <c:tx>
            <c:rich>
              <a:bodyPr/>
              <a:lstStyle/>
              <a:p>
                <a:pPr>
                  <a:defRPr sz="1175" b="1" i="0" u="none" strike="noStrike" baseline="0">
                    <a:solidFill>
                      <a:srgbClr val="000000"/>
                    </a:solidFill>
                    <a:latin typeface="Arial"/>
                    <a:ea typeface="Arial"/>
                    <a:cs typeface="Arial"/>
                  </a:defRPr>
                </a:pPr>
                <a:r>
                  <a:rPr lang="es-ES"/>
                  <a:t>Precio Spot promedio (USD/MWh)</a:t>
                </a:r>
              </a:p>
            </c:rich>
          </c:tx>
          <c:layout>
            <c:manualLayout>
              <c:xMode val="edge"/>
              <c:yMode val="edge"/>
              <c:x val="2.7681629310402699E-2"/>
              <c:y val="0.16478551035624026"/>
            </c:manualLayout>
          </c:layout>
          <c:overlay val="0"/>
          <c:spPr>
            <a:noFill/>
            <a:ln w="25400">
              <a:noFill/>
            </a:ln>
          </c:spPr>
        </c:title>
        <c:numFmt formatCode="0" sourceLinked="1"/>
        <c:majorTickMark val="out"/>
        <c:minorTickMark val="none"/>
        <c:tickLblPos val="nextTo"/>
        <c:spPr>
          <a:ln w="3175">
            <a:solidFill>
              <a:srgbClr val="000000"/>
            </a:solidFill>
            <a:prstDash val="solid"/>
          </a:ln>
        </c:spPr>
        <c:txPr>
          <a:bodyPr rot="0" vert="horz"/>
          <a:lstStyle/>
          <a:p>
            <a:pPr>
              <a:defRPr sz="1175" b="0" i="0" u="none" strike="noStrike" baseline="0">
                <a:solidFill>
                  <a:srgbClr val="000000"/>
                </a:solidFill>
                <a:latin typeface="Arial"/>
                <a:ea typeface="Arial"/>
                <a:cs typeface="Arial"/>
              </a:defRPr>
            </a:pPr>
            <a:endParaRPr lang="en-US"/>
          </a:p>
        </c:txPr>
        <c:crossAx val="-970691360"/>
        <c:crosses val="autoZero"/>
        <c:crossBetween val="between"/>
      </c:valAx>
      <c:spPr>
        <a:solidFill>
          <a:srgbClr val="C0C0C0"/>
        </a:solid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1175" b="0" i="0" u="none" strike="noStrike" baseline="0">
          <a:solidFill>
            <a:srgbClr val="000000"/>
          </a:solidFill>
          <a:latin typeface="Arial"/>
          <a:ea typeface="Arial"/>
          <a:cs typeface="Arial"/>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manualLayout>
          <c:xMode val="edge"/>
          <c:yMode val="edge"/>
          <c:x val="0.45845272206303728"/>
          <c:y val="3.4285714285714412E-2"/>
        </c:manualLayout>
      </c:layout>
      <c:overlay val="0"/>
      <c:spPr>
        <a:noFill/>
        <a:ln w="25400">
          <a:noFill/>
        </a:ln>
      </c:spPr>
      <c:txPr>
        <a:bodyPr/>
        <a:lstStyle/>
        <a:p>
          <a:pPr>
            <a:defRPr sz="1000" b="0" i="0" u="none" strike="noStrike" baseline="0">
              <a:solidFill>
                <a:srgbClr val="000000"/>
              </a:solidFill>
              <a:latin typeface="Arial"/>
              <a:ea typeface="Arial"/>
              <a:cs typeface="Arial"/>
            </a:defRPr>
          </a:pPr>
          <a:endParaRPr lang="en-US"/>
        </a:p>
      </c:txPr>
    </c:title>
    <c:autoTitleDeleted val="0"/>
    <c:plotArea>
      <c:layout>
        <c:manualLayout>
          <c:layoutTarget val="inner"/>
          <c:xMode val="edge"/>
          <c:yMode val="edge"/>
          <c:x val="8.4527220630372768E-2"/>
          <c:y val="0.18000000000000024"/>
          <c:w val="0.74212034383954162"/>
          <c:h val="0.5628571428571425"/>
        </c:manualLayout>
      </c:layout>
      <c:lineChart>
        <c:grouping val="standard"/>
        <c:varyColors val="0"/>
        <c:ser>
          <c:idx val="25"/>
          <c:order val="0"/>
          <c:tx>
            <c:strRef>
              <c:f>'Costos marginales US$'!$Z$1</c:f>
              <c:strCache>
                <c:ptCount val="1"/>
                <c:pt idx="0">
                  <c:v>Promedio</c:v>
                </c:pt>
              </c:strCache>
            </c:strRef>
          </c:tx>
          <c:spPr>
            <a:ln w="12700">
              <a:solidFill>
                <a:srgbClr val="339966"/>
              </a:solidFill>
              <a:prstDash val="solid"/>
            </a:ln>
          </c:spPr>
          <c:marker>
            <c:symbol val="none"/>
          </c:marker>
          <c:cat>
            <c:numRef>
              <c:f>'Costos marginales US$'!$A$2:$A$1860</c:f>
              <c:numCache>
                <c:formatCode>dd\-mm\-yy;@</c:formatCode>
                <c:ptCount val="1859"/>
                <c:pt idx="0">
                  <c:v>37987</c:v>
                </c:pt>
                <c:pt idx="1">
                  <c:v>37988</c:v>
                </c:pt>
                <c:pt idx="2">
                  <c:v>37989</c:v>
                </c:pt>
                <c:pt idx="3">
                  <c:v>37990</c:v>
                </c:pt>
                <c:pt idx="4">
                  <c:v>37991</c:v>
                </c:pt>
                <c:pt idx="5">
                  <c:v>37992</c:v>
                </c:pt>
                <c:pt idx="6">
                  <c:v>37993</c:v>
                </c:pt>
                <c:pt idx="7">
                  <c:v>37994</c:v>
                </c:pt>
                <c:pt idx="8">
                  <c:v>37995</c:v>
                </c:pt>
                <c:pt idx="9">
                  <c:v>37996</c:v>
                </c:pt>
                <c:pt idx="10">
                  <c:v>37997</c:v>
                </c:pt>
                <c:pt idx="11">
                  <c:v>37998</c:v>
                </c:pt>
                <c:pt idx="12">
                  <c:v>37999</c:v>
                </c:pt>
                <c:pt idx="13">
                  <c:v>38000</c:v>
                </c:pt>
                <c:pt idx="14">
                  <c:v>38001</c:v>
                </c:pt>
                <c:pt idx="15">
                  <c:v>38002</c:v>
                </c:pt>
                <c:pt idx="16">
                  <c:v>38003</c:v>
                </c:pt>
                <c:pt idx="17">
                  <c:v>38004</c:v>
                </c:pt>
                <c:pt idx="18">
                  <c:v>38005</c:v>
                </c:pt>
                <c:pt idx="19">
                  <c:v>38006</c:v>
                </c:pt>
                <c:pt idx="20">
                  <c:v>38007</c:v>
                </c:pt>
                <c:pt idx="21">
                  <c:v>38008</c:v>
                </c:pt>
                <c:pt idx="22">
                  <c:v>38009</c:v>
                </c:pt>
                <c:pt idx="23">
                  <c:v>38010</c:v>
                </c:pt>
                <c:pt idx="24">
                  <c:v>38011</c:v>
                </c:pt>
                <c:pt idx="25">
                  <c:v>38012</c:v>
                </c:pt>
                <c:pt idx="26">
                  <c:v>38013</c:v>
                </c:pt>
                <c:pt idx="27">
                  <c:v>38014</c:v>
                </c:pt>
                <c:pt idx="28">
                  <c:v>38015</c:v>
                </c:pt>
                <c:pt idx="29">
                  <c:v>38016</c:v>
                </c:pt>
                <c:pt idx="30">
                  <c:v>38017</c:v>
                </c:pt>
                <c:pt idx="31">
                  <c:v>38018</c:v>
                </c:pt>
                <c:pt idx="32">
                  <c:v>38019</c:v>
                </c:pt>
                <c:pt idx="33">
                  <c:v>38020</c:v>
                </c:pt>
                <c:pt idx="34">
                  <c:v>38021</c:v>
                </c:pt>
                <c:pt idx="35">
                  <c:v>38022</c:v>
                </c:pt>
                <c:pt idx="36">
                  <c:v>38023</c:v>
                </c:pt>
                <c:pt idx="37">
                  <c:v>38024</c:v>
                </c:pt>
                <c:pt idx="38">
                  <c:v>38025</c:v>
                </c:pt>
                <c:pt idx="39">
                  <c:v>38026</c:v>
                </c:pt>
                <c:pt idx="40">
                  <c:v>38027</c:v>
                </c:pt>
                <c:pt idx="41">
                  <c:v>38028</c:v>
                </c:pt>
                <c:pt idx="42">
                  <c:v>38029</c:v>
                </c:pt>
                <c:pt idx="43">
                  <c:v>38030</c:v>
                </c:pt>
                <c:pt idx="44">
                  <c:v>38031</c:v>
                </c:pt>
                <c:pt idx="45">
                  <c:v>38032</c:v>
                </c:pt>
                <c:pt idx="46">
                  <c:v>38033</c:v>
                </c:pt>
                <c:pt idx="47">
                  <c:v>38034</c:v>
                </c:pt>
                <c:pt idx="48">
                  <c:v>38035</c:v>
                </c:pt>
                <c:pt idx="49">
                  <c:v>38036</c:v>
                </c:pt>
                <c:pt idx="50">
                  <c:v>38037</c:v>
                </c:pt>
                <c:pt idx="51">
                  <c:v>38038</c:v>
                </c:pt>
                <c:pt idx="52">
                  <c:v>38039</c:v>
                </c:pt>
                <c:pt idx="53">
                  <c:v>38040</c:v>
                </c:pt>
                <c:pt idx="54">
                  <c:v>38041</c:v>
                </c:pt>
                <c:pt idx="55">
                  <c:v>38042</c:v>
                </c:pt>
                <c:pt idx="56">
                  <c:v>38043</c:v>
                </c:pt>
                <c:pt idx="57">
                  <c:v>38044</c:v>
                </c:pt>
                <c:pt idx="58">
                  <c:v>38045</c:v>
                </c:pt>
                <c:pt idx="59">
                  <c:v>38046</c:v>
                </c:pt>
                <c:pt idx="60">
                  <c:v>38047</c:v>
                </c:pt>
                <c:pt idx="61">
                  <c:v>38048</c:v>
                </c:pt>
                <c:pt idx="62">
                  <c:v>38049</c:v>
                </c:pt>
                <c:pt idx="63">
                  <c:v>38050</c:v>
                </c:pt>
                <c:pt idx="64">
                  <c:v>38051</c:v>
                </c:pt>
                <c:pt idx="65">
                  <c:v>38052</c:v>
                </c:pt>
                <c:pt idx="66">
                  <c:v>38053</c:v>
                </c:pt>
                <c:pt idx="67">
                  <c:v>38054</c:v>
                </c:pt>
                <c:pt idx="68">
                  <c:v>38055</c:v>
                </c:pt>
                <c:pt idx="69">
                  <c:v>38056</c:v>
                </c:pt>
                <c:pt idx="70">
                  <c:v>38057</c:v>
                </c:pt>
                <c:pt idx="71">
                  <c:v>38058</c:v>
                </c:pt>
                <c:pt idx="72">
                  <c:v>38059</c:v>
                </c:pt>
                <c:pt idx="73">
                  <c:v>38060</c:v>
                </c:pt>
                <c:pt idx="74">
                  <c:v>38061</c:v>
                </c:pt>
                <c:pt idx="75">
                  <c:v>38062</c:v>
                </c:pt>
                <c:pt idx="76">
                  <c:v>38063</c:v>
                </c:pt>
                <c:pt idx="77">
                  <c:v>38064</c:v>
                </c:pt>
                <c:pt idx="78">
                  <c:v>38065</c:v>
                </c:pt>
                <c:pt idx="79">
                  <c:v>38066</c:v>
                </c:pt>
                <c:pt idx="80">
                  <c:v>38067</c:v>
                </c:pt>
                <c:pt idx="81">
                  <c:v>38068</c:v>
                </c:pt>
                <c:pt idx="82">
                  <c:v>38069</c:v>
                </c:pt>
                <c:pt idx="83">
                  <c:v>38070</c:v>
                </c:pt>
                <c:pt idx="84">
                  <c:v>38071</c:v>
                </c:pt>
                <c:pt idx="85">
                  <c:v>38072</c:v>
                </c:pt>
                <c:pt idx="86">
                  <c:v>38073</c:v>
                </c:pt>
                <c:pt idx="87">
                  <c:v>38074</c:v>
                </c:pt>
                <c:pt idx="88">
                  <c:v>38075</c:v>
                </c:pt>
                <c:pt idx="89">
                  <c:v>38076</c:v>
                </c:pt>
                <c:pt idx="90">
                  <c:v>38077</c:v>
                </c:pt>
                <c:pt idx="91">
                  <c:v>38078</c:v>
                </c:pt>
                <c:pt idx="92">
                  <c:v>38079</c:v>
                </c:pt>
                <c:pt idx="93">
                  <c:v>38080</c:v>
                </c:pt>
                <c:pt idx="94">
                  <c:v>38081</c:v>
                </c:pt>
                <c:pt idx="95">
                  <c:v>38082</c:v>
                </c:pt>
                <c:pt idx="96">
                  <c:v>38083</c:v>
                </c:pt>
                <c:pt idx="97">
                  <c:v>38084</c:v>
                </c:pt>
                <c:pt idx="98">
                  <c:v>38085</c:v>
                </c:pt>
                <c:pt idx="99">
                  <c:v>38086</c:v>
                </c:pt>
                <c:pt idx="100">
                  <c:v>38087</c:v>
                </c:pt>
                <c:pt idx="101">
                  <c:v>38088</c:v>
                </c:pt>
                <c:pt idx="102">
                  <c:v>38089</c:v>
                </c:pt>
                <c:pt idx="103">
                  <c:v>38090</c:v>
                </c:pt>
                <c:pt idx="104">
                  <c:v>38091</c:v>
                </c:pt>
                <c:pt idx="105">
                  <c:v>38092</c:v>
                </c:pt>
                <c:pt idx="106">
                  <c:v>38093</c:v>
                </c:pt>
                <c:pt idx="107">
                  <c:v>38094</c:v>
                </c:pt>
                <c:pt idx="108">
                  <c:v>38095</c:v>
                </c:pt>
                <c:pt idx="109">
                  <c:v>38096</c:v>
                </c:pt>
                <c:pt idx="110">
                  <c:v>38097</c:v>
                </c:pt>
                <c:pt idx="111">
                  <c:v>38098</c:v>
                </c:pt>
                <c:pt idx="112">
                  <c:v>38099</c:v>
                </c:pt>
                <c:pt idx="113">
                  <c:v>38100</c:v>
                </c:pt>
                <c:pt idx="114">
                  <c:v>38101</c:v>
                </c:pt>
                <c:pt idx="115">
                  <c:v>38102</c:v>
                </c:pt>
                <c:pt idx="116">
                  <c:v>38103</c:v>
                </c:pt>
                <c:pt idx="117">
                  <c:v>38104</c:v>
                </c:pt>
                <c:pt idx="118">
                  <c:v>38105</c:v>
                </c:pt>
                <c:pt idx="119">
                  <c:v>38106</c:v>
                </c:pt>
                <c:pt idx="120">
                  <c:v>38107</c:v>
                </c:pt>
                <c:pt idx="121">
                  <c:v>38108</c:v>
                </c:pt>
                <c:pt idx="122">
                  <c:v>38109</c:v>
                </c:pt>
                <c:pt idx="123">
                  <c:v>38110</c:v>
                </c:pt>
                <c:pt idx="124">
                  <c:v>38111</c:v>
                </c:pt>
                <c:pt idx="125">
                  <c:v>38112</c:v>
                </c:pt>
                <c:pt idx="126">
                  <c:v>38113</c:v>
                </c:pt>
                <c:pt idx="127">
                  <c:v>38114</c:v>
                </c:pt>
                <c:pt idx="128">
                  <c:v>38115</c:v>
                </c:pt>
                <c:pt idx="129">
                  <c:v>38116</c:v>
                </c:pt>
                <c:pt idx="130">
                  <c:v>38117</c:v>
                </c:pt>
                <c:pt idx="131">
                  <c:v>38118</c:v>
                </c:pt>
                <c:pt idx="132">
                  <c:v>38119</c:v>
                </c:pt>
                <c:pt idx="133">
                  <c:v>38120</c:v>
                </c:pt>
                <c:pt idx="134">
                  <c:v>38121</c:v>
                </c:pt>
                <c:pt idx="135">
                  <c:v>38122</c:v>
                </c:pt>
                <c:pt idx="136">
                  <c:v>38123</c:v>
                </c:pt>
                <c:pt idx="137">
                  <c:v>38124</c:v>
                </c:pt>
                <c:pt idx="138">
                  <c:v>38125</c:v>
                </c:pt>
                <c:pt idx="139">
                  <c:v>38126</c:v>
                </c:pt>
                <c:pt idx="140">
                  <c:v>38127</c:v>
                </c:pt>
                <c:pt idx="141">
                  <c:v>38128</c:v>
                </c:pt>
                <c:pt idx="142">
                  <c:v>38129</c:v>
                </c:pt>
                <c:pt idx="143">
                  <c:v>38130</c:v>
                </c:pt>
                <c:pt idx="144">
                  <c:v>38131</c:v>
                </c:pt>
                <c:pt idx="145">
                  <c:v>38132</c:v>
                </c:pt>
                <c:pt idx="146">
                  <c:v>38133</c:v>
                </c:pt>
                <c:pt idx="147">
                  <c:v>38134</c:v>
                </c:pt>
                <c:pt idx="148">
                  <c:v>38135</c:v>
                </c:pt>
                <c:pt idx="149">
                  <c:v>38136</c:v>
                </c:pt>
                <c:pt idx="150">
                  <c:v>38137</c:v>
                </c:pt>
                <c:pt idx="151">
                  <c:v>38138</c:v>
                </c:pt>
                <c:pt idx="152">
                  <c:v>38139</c:v>
                </c:pt>
                <c:pt idx="153">
                  <c:v>38140</c:v>
                </c:pt>
                <c:pt idx="154">
                  <c:v>38141</c:v>
                </c:pt>
                <c:pt idx="155">
                  <c:v>38142</c:v>
                </c:pt>
                <c:pt idx="156">
                  <c:v>38143</c:v>
                </c:pt>
                <c:pt idx="157">
                  <c:v>38144</c:v>
                </c:pt>
                <c:pt idx="158">
                  <c:v>38145</c:v>
                </c:pt>
                <c:pt idx="159">
                  <c:v>38146</c:v>
                </c:pt>
                <c:pt idx="160">
                  <c:v>38147</c:v>
                </c:pt>
                <c:pt idx="161">
                  <c:v>38148</c:v>
                </c:pt>
                <c:pt idx="162">
                  <c:v>38149</c:v>
                </c:pt>
                <c:pt idx="163">
                  <c:v>38150</c:v>
                </c:pt>
                <c:pt idx="164">
                  <c:v>38151</c:v>
                </c:pt>
                <c:pt idx="165">
                  <c:v>38152</c:v>
                </c:pt>
                <c:pt idx="166">
                  <c:v>38153</c:v>
                </c:pt>
                <c:pt idx="167">
                  <c:v>38154</c:v>
                </c:pt>
                <c:pt idx="168">
                  <c:v>38155</c:v>
                </c:pt>
                <c:pt idx="169">
                  <c:v>38156</c:v>
                </c:pt>
                <c:pt idx="170">
                  <c:v>38157</c:v>
                </c:pt>
                <c:pt idx="171">
                  <c:v>38158</c:v>
                </c:pt>
                <c:pt idx="172">
                  <c:v>38159</c:v>
                </c:pt>
                <c:pt idx="173">
                  <c:v>38160</c:v>
                </c:pt>
                <c:pt idx="174">
                  <c:v>38161</c:v>
                </c:pt>
                <c:pt idx="175">
                  <c:v>38162</c:v>
                </c:pt>
                <c:pt idx="176">
                  <c:v>38163</c:v>
                </c:pt>
                <c:pt idx="177">
                  <c:v>38164</c:v>
                </c:pt>
                <c:pt idx="178">
                  <c:v>38165</c:v>
                </c:pt>
                <c:pt idx="179">
                  <c:v>38166</c:v>
                </c:pt>
                <c:pt idx="180">
                  <c:v>38167</c:v>
                </c:pt>
                <c:pt idx="181">
                  <c:v>38168</c:v>
                </c:pt>
                <c:pt idx="182">
                  <c:v>38169</c:v>
                </c:pt>
                <c:pt idx="183">
                  <c:v>38170</c:v>
                </c:pt>
                <c:pt idx="184">
                  <c:v>38171</c:v>
                </c:pt>
                <c:pt idx="185">
                  <c:v>38172</c:v>
                </c:pt>
                <c:pt idx="186">
                  <c:v>38173</c:v>
                </c:pt>
                <c:pt idx="187">
                  <c:v>38174</c:v>
                </c:pt>
                <c:pt idx="188">
                  <c:v>38175</c:v>
                </c:pt>
                <c:pt idx="189">
                  <c:v>38176</c:v>
                </c:pt>
                <c:pt idx="190">
                  <c:v>38177</c:v>
                </c:pt>
                <c:pt idx="191">
                  <c:v>38178</c:v>
                </c:pt>
                <c:pt idx="192">
                  <c:v>38179</c:v>
                </c:pt>
                <c:pt idx="193">
                  <c:v>38180</c:v>
                </c:pt>
                <c:pt idx="194">
                  <c:v>38181</c:v>
                </c:pt>
                <c:pt idx="195">
                  <c:v>38182</c:v>
                </c:pt>
                <c:pt idx="196">
                  <c:v>38183</c:v>
                </c:pt>
                <c:pt idx="197">
                  <c:v>38184</c:v>
                </c:pt>
                <c:pt idx="198">
                  <c:v>38185</c:v>
                </c:pt>
                <c:pt idx="199">
                  <c:v>38186</c:v>
                </c:pt>
                <c:pt idx="200">
                  <c:v>38187</c:v>
                </c:pt>
                <c:pt idx="201">
                  <c:v>38188</c:v>
                </c:pt>
                <c:pt idx="202">
                  <c:v>38189</c:v>
                </c:pt>
                <c:pt idx="203">
                  <c:v>38190</c:v>
                </c:pt>
                <c:pt idx="204">
                  <c:v>38191</c:v>
                </c:pt>
                <c:pt idx="205">
                  <c:v>38192</c:v>
                </c:pt>
                <c:pt idx="206">
                  <c:v>38193</c:v>
                </c:pt>
                <c:pt idx="207">
                  <c:v>38194</c:v>
                </c:pt>
                <c:pt idx="208">
                  <c:v>38195</c:v>
                </c:pt>
                <c:pt idx="209">
                  <c:v>38196</c:v>
                </c:pt>
                <c:pt idx="210">
                  <c:v>38197</c:v>
                </c:pt>
                <c:pt idx="211">
                  <c:v>38198</c:v>
                </c:pt>
                <c:pt idx="212">
                  <c:v>38199</c:v>
                </c:pt>
                <c:pt idx="213">
                  <c:v>38200</c:v>
                </c:pt>
                <c:pt idx="214">
                  <c:v>38201</c:v>
                </c:pt>
                <c:pt idx="215">
                  <c:v>38202</c:v>
                </c:pt>
                <c:pt idx="216">
                  <c:v>38203</c:v>
                </c:pt>
                <c:pt idx="217">
                  <c:v>38204</c:v>
                </c:pt>
                <c:pt idx="218">
                  <c:v>38205</c:v>
                </c:pt>
                <c:pt idx="219">
                  <c:v>38206</c:v>
                </c:pt>
                <c:pt idx="220">
                  <c:v>38207</c:v>
                </c:pt>
                <c:pt idx="221">
                  <c:v>38208</c:v>
                </c:pt>
                <c:pt idx="222">
                  <c:v>38209</c:v>
                </c:pt>
                <c:pt idx="223">
                  <c:v>38210</c:v>
                </c:pt>
                <c:pt idx="224">
                  <c:v>38211</c:v>
                </c:pt>
                <c:pt idx="225">
                  <c:v>38212</c:v>
                </c:pt>
                <c:pt idx="226">
                  <c:v>38213</c:v>
                </c:pt>
                <c:pt idx="227">
                  <c:v>38214</c:v>
                </c:pt>
                <c:pt idx="228">
                  <c:v>38215</c:v>
                </c:pt>
                <c:pt idx="229">
                  <c:v>38216</c:v>
                </c:pt>
                <c:pt idx="230">
                  <c:v>38217</c:v>
                </c:pt>
                <c:pt idx="231">
                  <c:v>38218</c:v>
                </c:pt>
                <c:pt idx="232">
                  <c:v>38219</c:v>
                </c:pt>
                <c:pt idx="233">
                  <c:v>38220</c:v>
                </c:pt>
                <c:pt idx="234">
                  <c:v>38221</c:v>
                </c:pt>
                <c:pt idx="235">
                  <c:v>38222</c:v>
                </c:pt>
                <c:pt idx="236">
                  <c:v>38223</c:v>
                </c:pt>
                <c:pt idx="237">
                  <c:v>38224</c:v>
                </c:pt>
                <c:pt idx="238">
                  <c:v>38225</c:v>
                </c:pt>
                <c:pt idx="239">
                  <c:v>38226</c:v>
                </c:pt>
                <c:pt idx="240">
                  <c:v>38227</c:v>
                </c:pt>
                <c:pt idx="241">
                  <c:v>38228</c:v>
                </c:pt>
                <c:pt idx="242">
                  <c:v>38229</c:v>
                </c:pt>
                <c:pt idx="243">
                  <c:v>38230</c:v>
                </c:pt>
                <c:pt idx="244">
                  <c:v>38231</c:v>
                </c:pt>
                <c:pt idx="245">
                  <c:v>38232</c:v>
                </c:pt>
                <c:pt idx="246">
                  <c:v>38233</c:v>
                </c:pt>
                <c:pt idx="247">
                  <c:v>38234</c:v>
                </c:pt>
                <c:pt idx="248">
                  <c:v>38235</c:v>
                </c:pt>
                <c:pt idx="249">
                  <c:v>38236</c:v>
                </c:pt>
                <c:pt idx="250">
                  <c:v>38237</c:v>
                </c:pt>
                <c:pt idx="251">
                  <c:v>38238</c:v>
                </c:pt>
                <c:pt idx="252">
                  <c:v>38239</c:v>
                </c:pt>
                <c:pt idx="253">
                  <c:v>38240</c:v>
                </c:pt>
                <c:pt idx="254">
                  <c:v>38241</c:v>
                </c:pt>
                <c:pt idx="255">
                  <c:v>38242</c:v>
                </c:pt>
                <c:pt idx="256">
                  <c:v>38243</c:v>
                </c:pt>
                <c:pt idx="257">
                  <c:v>38244</c:v>
                </c:pt>
                <c:pt idx="258">
                  <c:v>38245</c:v>
                </c:pt>
                <c:pt idx="259">
                  <c:v>38246</c:v>
                </c:pt>
                <c:pt idx="260">
                  <c:v>38247</c:v>
                </c:pt>
                <c:pt idx="261">
                  <c:v>38248</c:v>
                </c:pt>
                <c:pt idx="262">
                  <c:v>38249</c:v>
                </c:pt>
                <c:pt idx="263">
                  <c:v>38250</c:v>
                </c:pt>
                <c:pt idx="264">
                  <c:v>38251</c:v>
                </c:pt>
                <c:pt idx="265">
                  <c:v>38252</c:v>
                </c:pt>
                <c:pt idx="266">
                  <c:v>38253</c:v>
                </c:pt>
                <c:pt idx="267">
                  <c:v>38254</c:v>
                </c:pt>
                <c:pt idx="268">
                  <c:v>38255</c:v>
                </c:pt>
                <c:pt idx="269">
                  <c:v>38256</c:v>
                </c:pt>
                <c:pt idx="270">
                  <c:v>38257</c:v>
                </c:pt>
                <c:pt idx="271">
                  <c:v>38258</c:v>
                </c:pt>
                <c:pt idx="272">
                  <c:v>38259</c:v>
                </c:pt>
                <c:pt idx="273">
                  <c:v>38260</c:v>
                </c:pt>
                <c:pt idx="274">
                  <c:v>38261</c:v>
                </c:pt>
                <c:pt idx="275">
                  <c:v>38262</c:v>
                </c:pt>
                <c:pt idx="276">
                  <c:v>38263</c:v>
                </c:pt>
                <c:pt idx="277">
                  <c:v>38264</c:v>
                </c:pt>
                <c:pt idx="278">
                  <c:v>38265</c:v>
                </c:pt>
                <c:pt idx="279">
                  <c:v>38266</c:v>
                </c:pt>
                <c:pt idx="280">
                  <c:v>38267</c:v>
                </c:pt>
                <c:pt idx="281">
                  <c:v>38268</c:v>
                </c:pt>
                <c:pt idx="282">
                  <c:v>38269</c:v>
                </c:pt>
                <c:pt idx="283">
                  <c:v>38270</c:v>
                </c:pt>
                <c:pt idx="284">
                  <c:v>38271</c:v>
                </c:pt>
                <c:pt idx="285">
                  <c:v>38272</c:v>
                </c:pt>
                <c:pt idx="286">
                  <c:v>38273</c:v>
                </c:pt>
                <c:pt idx="287">
                  <c:v>38274</c:v>
                </c:pt>
                <c:pt idx="288">
                  <c:v>38275</c:v>
                </c:pt>
                <c:pt idx="289">
                  <c:v>38276</c:v>
                </c:pt>
                <c:pt idx="290">
                  <c:v>38277</c:v>
                </c:pt>
                <c:pt idx="291">
                  <c:v>38278</c:v>
                </c:pt>
                <c:pt idx="292">
                  <c:v>38279</c:v>
                </c:pt>
                <c:pt idx="293">
                  <c:v>38280</c:v>
                </c:pt>
                <c:pt idx="294">
                  <c:v>38281</c:v>
                </c:pt>
                <c:pt idx="295">
                  <c:v>38282</c:v>
                </c:pt>
                <c:pt idx="296">
                  <c:v>38283</c:v>
                </c:pt>
                <c:pt idx="297">
                  <c:v>38284</c:v>
                </c:pt>
                <c:pt idx="298">
                  <c:v>38285</c:v>
                </c:pt>
                <c:pt idx="299">
                  <c:v>38286</c:v>
                </c:pt>
                <c:pt idx="300">
                  <c:v>38287</c:v>
                </c:pt>
                <c:pt idx="301">
                  <c:v>38288</c:v>
                </c:pt>
                <c:pt idx="302">
                  <c:v>38289</c:v>
                </c:pt>
                <c:pt idx="303">
                  <c:v>38290</c:v>
                </c:pt>
                <c:pt idx="304">
                  <c:v>38291</c:v>
                </c:pt>
                <c:pt idx="305">
                  <c:v>38292</c:v>
                </c:pt>
                <c:pt idx="306">
                  <c:v>38293</c:v>
                </c:pt>
                <c:pt idx="307">
                  <c:v>38294</c:v>
                </c:pt>
                <c:pt idx="308">
                  <c:v>38295</c:v>
                </c:pt>
                <c:pt idx="309">
                  <c:v>38296</c:v>
                </c:pt>
                <c:pt idx="310">
                  <c:v>38297</c:v>
                </c:pt>
                <c:pt idx="311">
                  <c:v>38298</c:v>
                </c:pt>
                <c:pt idx="312">
                  <c:v>38299</c:v>
                </c:pt>
                <c:pt idx="313">
                  <c:v>38300</c:v>
                </c:pt>
                <c:pt idx="314">
                  <c:v>38301</c:v>
                </c:pt>
                <c:pt idx="315">
                  <c:v>38302</c:v>
                </c:pt>
                <c:pt idx="316">
                  <c:v>38303</c:v>
                </c:pt>
                <c:pt idx="317">
                  <c:v>38304</c:v>
                </c:pt>
                <c:pt idx="318">
                  <c:v>38305</c:v>
                </c:pt>
                <c:pt idx="319">
                  <c:v>38306</c:v>
                </c:pt>
                <c:pt idx="320">
                  <c:v>38307</c:v>
                </c:pt>
                <c:pt idx="321">
                  <c:v>38308</c:v>
                </c:pt>
                <c:pt idx="322">
                  <c:v>38309</c:v>
                </c:pt>
                <c:pt idx="323">
                  <c:v>38310</c:v>
                </c:pt>
                <c:pt idx="324">
                  <c:v>38311</c:v>
                </c:pt>
                <c:pt idx="325">
                  <c:v>38312</c:v>
                </c:pt>
                <c:pt idx="326">
                  <c:v>38313</c:v>
                </c:pt>
                <c:pt idx="327">
                  <c:v>38314</c:v>
                </c:pt>
                <c:pt idx="328">
                  <c:v>38315</c:v>
                </c:pt>
                <c:pt idx="329">
                  <c:v>38316</c:v>
                </c:pt>
                <c:pt idx="330">
                  <c:v>38317</c:v>
                </c:pt>
                <c:pt idx="331">
                  <c:v>38318</c:v>
                </c:pt>
                <c:pt idx="332">
                  <c:v>38319</c:v>
                </c:pt>
                <c:pt idx="333">
                  <c:v>38320</c:v>
                </c:pt>
                <c:pt idx="334">
                  <c:v>38321</c:v>
                </c:pt>
                <c:pt idx="335">
                  <c:v>38322</c:v>
                </c:pt>
                <c:pt idx="336">
                  <c:v>38323</c:v>
                </c:pt>
                <c:pt idx="337">
                  <c:v>38324</c:v>
                </c:pt>
                <c:pt idx="338">
                  <c:v>38325</c:v>
                </c:pt>
                <c:pt idx="339">
                  <c:v>38326</c:v>
                </c:pt>
                <c:pt idx="340">
                  <c:v>38327</c:v>
                </c:pt>
                <c:pt idx="341">
                  <c:v>38328</c:v>
                </c:pt>
                <c:pt idx="342">
                  <c:v>38329</c:v>
                </c:pt>
                <c:pt idx="343">
                  <c:v>38330</c:v>
                </c:pt>
                <c:pt idx="344">
                  <c:v>38331</c:v>
                </c:pt>
                <c:pt idx="345">
                  <c:v>38332</c:v>
                </c:pt>
                <c:pt idx="346">
                  <c:v>38333</c:v>
                </c:pt>
                <c:pt idx="347">
                  <c:v>38334</c:v>
                </c:pt>
                <c:pt idx="348">
                  <c:v>38335</c:v>
                </c:pt>
                <c:pt idx="349">
                  <c:v>38336</c:v>
                </c:pt>
                <c:pt idx="350">
                  <c:v>38337</c:v>
                </c:pt>
                <c:pt idx="351">
                  <c:v>38338</c:v>
                </c:pt>
                <c:pt idx="352">
                  <c:v>38339</c:v>
                </c:pt>
                <c:pt idx="353">
                  <c:v>38340</c:v>
                </c:pt>
                <c:pt idx="354">
                  <c:v>38341</c:v>
                </c:pt>
                <c:pt idx="355">
                  <c:v>38342</c:v>
                </c:pt>
                <c:pt idx="356">
                  <c:v>38343</c:v>
                </c:pt>
                <c:pt idx="357">
                  <c:v>38344</c:v>
                </c:pt>
                <c:pt idx="358">
                  <c:v>38345</c:v>
                </c:pt>
                <c:pt idx="359">
                  <c:v>38346</c:v>
                </c:pt>
                <c:pt idx="360">
                  <c:v>38347</c:v>
                </c:pt>
                <c:pt idx="361">
                  <c:v>38348</c:v>
                </c:pt>
                <c:pt idx="362">
                  <c:v>38349</c:v>
                </c:pt>
                <c:pt idx="363">
                  <c:v>38350</c:v>
                </c:pt>
                <c:pt idx="364">
                  <c:v>38351</c:v>
                </c:pt>
                <c:pt idx="365">
                  <c:v>38352</c:v>
                </c:pt>
                <c:pt idx="366">
                  <c:v>38353</c:v>
                </c:pt>
                <c:pt idx="367">
                  <c:v>38354</c:v>
                </c:pt>
                <c:pt idx="368">
                  <c:v>38355</c:v>
                </c:pt>
                <c:pt idx="369">
                  <c:v>38356</c:v>
                </c:pt>
                <c:pt idx="370">
                  <c:v>38357</c:v>
                </c:pt>
                <c:pt idx="371">
                  <c:v>38358</c:v>
                </c:pt>
                <c:pt idx="372">
                  <c:v>38359</c:v>
                </c:pt>
                <c:pt idx="373">
                  <c:v>38360</c:v>
                </c:pt>
                <c:pt idx="374">
                  <c:v>38361</c:v>
                </c:pt>
                <c:pt idx="375">
                  <c:v>38362</c:v>
                </c:pt>
                <c:pt idx="376">
                  <c:v>38363</c:v>
                </c:pt>
                <c:pt idx="377">
                  <c:v>38364</c:v>
                </c:pt>
                <c:pt idx="378">
                  <c:v>38365</c:v>
                </c:pt>
                <c:pt idx="379">
                  <c:v>38366</c:v>
                </c:pt>
                <c:pt idx="380">
                  <c:v>38367</c:v>
                </c:pt>
                <c:pt idx="381">
                  <c:v>38368</c:v>
                </c:pt>
                <c:pt idx="382">
                  <c:v>38369</c:v>
                </c:pt>
                <c:pt idx="383">
                  <c:v>38370</c:v>
                </c:pt>
                <c:pt idx="384">
                  <c:v>38371</c:v>
                </c:pt>
                <c:pt idx="385">
                  <c:v>38372</c:v>
                </c:pt>
                <c:pt idx="386">
                  <c:v>38373</c:v>
                </c:pt>
                <c:pt idx="387">
                  <c:v>38374</c:v>
                </c:pt>
                <c:pt idx="388">
                  <c:v>38375</c:v>
                </c:pt>
                <c:pt idx="389">
                  <c:v>38376</c:v>
                </c:pt>
                <c:pt idx="390">
                  <c:v>38377</c:v>
                </c:pt>
                <c:pt idx="391">
                  <c:v>38378</c:v>
                </c:pt>
                <c:pt idx="392">
                  <c:v>38379</c:v>
                </c:pt>
                <c:pt idx="393">
                  <c:v>38380</c:v>
                </c:pt>
                <c:pt idx="394">
                  <c:v>38381</c:v>
                </c:pt>
                <c:pt idx="395">
                  <c:v>38382</c:v>
                </c:pt>
                <c:pt idx="396">
                  <c:v>38383</c:v>
                </c:pt>
                <c:pt idx="397">
                  <c:v>38384</c:v>
                </c:pt>
                <c:pt idx="398">
                  <c:v>38385</c:v>
                </c:pt>
                <c:pt idx="399">
                  <c:v>38386</c:v>
                </c:pt>
                <c:pt idx="400">
                  <c:v>38387</c:v>
                </c:pt>
                <c:pt idx="401">
                  <c:v>38388</c:v>
                </c:pt>
                <c:pt idx="402">
                  <c:v>38389</c:v>
                </c:pt>
                <c:pt idx="403">
                  <c:v>38390</c:v>
                </c:pt>
                <c:pt idx="404">
                  <c:v>38391</c:v>
                </c:pt>
                <c:pt idx="405">
                  <c:v>38392</c:v>
                </c:pt>
                <c:pt idx="406">
                  <c:v>38393</c:v>
                </c:pt>
                <c:pt idx="407">
                  <c:v>38394</c:v>
                </c:pt>
                <c:pt idx="408">
                  <c:v>38395</c:v>
                </c:pt>
                <c:pt idx="409">
                  <c:v>38396</c:v>
                </c:pt>
                <c:pt idx="410">
                  <c:v>38397</c:v>
                </c:pt>
                <c:pt idx="411">
                  <c:v>38398</c:v>
                </c:pt>
                <c:pt idx="412">
                  <c:v>38399</c:v>
                </c:pt>
                <c:pt idx="413">
                  <c:v>38400</c:v>
                </c:pt>
                <c:pt idx="414">
                  <c:v>38401</c:v>
                </c:pt>
                <c:pt idx="415">
                  <c:v>38402</c:v>
                </c:pt>
                <c:pt idx="416">
                  <c:v>38403</c:v>
                </c:pt>
                <c:pt idx="417">
                  <c:v>38404</c:v>
                </c:pt>
                <c:pt idx="418">
                  <c:v>38405</c:v>
                </c:pt>
                <c:pt idx="419">
                  <c:v>38406</c:v>
                </c:pt>
                <c:pt idx="420">
                  <c:v>38407</c:v>
                </c:pt>
                <c:pt idx="421">
                  <c:v>38408</c:v>
                </c:pt>
                <c:pt idx="422">
                  <c:v>38409</c:v>
                </c:pt>
                <c:pt idx="423">
                  <c:v>38410</c:v>
                </c:pt>
                <c:pt idx="424">
                  <c:v>38411</c:v>
                </c:pt>
                <c:pt idx="425">
                  <c:v>38412</c:v>
                </c:pt>
                <c:pt idx="426">
                  <c:v>38413</c:v>
                </c:pt>
                <c:pt idx="427">
                  <c:v>38414</c:v>
                </c:pt>
                <c:pt idx="428">
                  <c:v>38415</c:v>
                </c:pt>
                <c:pt idx="429">
                  <c:v>38416</c:v>
                </c:pt>
                <c:pt idx="430">
                  <c:v>38417</c:v>
                </c:pt>
                <c:pt idx="431">
                  <c:v>38418</c:v>
                </c:pt>
                <c:pt idx="432">
                  <c:v>38419</c:v>
                </c:pt>
                <c:pt idx="433">
                  <c:v>38420</c:v>
                </c:pt>
                <c:pt idx="434">
                  <c:v>38421</c:v>
                </c:pt>
                <c:pt idx="435">
                  <c:v>38422</c:v>
                </c:pt>
                <c:pt idx="436">
                  <c:v>38423</c:v>
                </c:pt>
                <c:pt idx="437">
                  <c:v>38424</c:v>
                </c:pt>
                <c:pt idx="438">
                  <c:v>38425</c:v>
                </c:pt>
                <c:pt idx="439">
                  <c:v>38426</c:v>
                </c:pt>
                <c:pt idx="440">
                  <c:v>38427</c:v>
                </c:pt>
                <c:pt idx="441">
                  <c:v>38428</c:v>
                </c:pt>
                <c:pt idx="442">
                  <c:v>38429</c:v>
                </c:pt>
                <c:pt idx="443">
                  <c:v>38430</c:v>
                </c:pt>
                <c:pt idx="444">
                  <c:v>38431</c:v>
                </c:pt>
                <c:pt idx="445">
                  <c:v>38432</c:v>
                </c:pt>
                <c:pt idx="446">
                  <c:v>38433</c:v>
                </c:pt>
                <c:pt idx="447">
                  <c:v>38434</c:v>
                </c:pt>
                <c:pt idx="448">
                  <c:v>38435</c:v>
                </c:pt>
                <c:pt idx="449">
                  <c:v>38436</c:v>
                </c:pt>
                <c:pt idx="450">
                  <c:v>38437</c:v>
                </c:pt>
                <c:pt idx="451">
                  <c:v>38438</c:v>
                </c:pt>
                <c:pt idx="452">
                  <c:v>38439</c:v>
                </c:pt>
                <c:pt idx="453">
                  <c:v>38440</c:v>
                </c:pt>
                <c:pt idx="454">
                  <c:v>38441</c:v>
                </c:pt>
                <c:pt idx="455">
                  <c:v>38442</c:v>
                </c:pt>
                <c:pt idx="456">
                  <c:v>38443</c:v>
                </c:pt>
                <c:pt idx="457">
                  <c:v>38444</c:v>
                </c:pt>
                <c:pt idx="458">
                  <c:v>38445</c:v>
                </c:pt>
                <c:pt idx="459">
                  <c:v>38446</c:v>
                </c:pt>
                <c:pt idx="460">
                  <c:v>38447</c:v>
                </c:pt>
                <c:pt idx="461">
                  <c:v>38448</c:v>
                </c:pt>
                <c:pt idx="462">
                  <c:v>38449</c:v>
                </c:pt>
                <c:pt idx="463">
                  <c:v>38450</c:v>
                </c:pt>
                <c:pt idx="464">
                  <c:v>38451</c:v>
                </c:pt>
                <c:pt idx="465">
                  <c:v>38452</c:v>
                </c:pt>
                <c:pt idx="466">
                  <c:v>38453</c:v>
                </c:pt>
                <c:pt idx="467">
                  <c:v>38454</c:v>
                </c:pt>
                <c:pt idx="468">
                  <c:v>38455</c:v>
                </c:pt>
                <c:pt idx="469">
                  <c:v>38456</c:v>
                </c:pt>
                <c:pt idx="470">
                  <c:v>38457</c:v>
                </c:pt>
                <c:pt idx="471">
                  <c:v>38458</c:v>
                </c:pt>
                <c:pt idx="472">
                  <c:v>38459</c:v>
                </c:pt>
                <c:pt idx="473">
                  <c:v>38460</c:v>
                </c:pt>
                <c:pt idx="474">
                  <c:v>38461</c:v>
                </c:pt>
                <c:pt idx="475">
                  <c:v>38462</c:v>
                </c:pt>
                <c:pt idx="476">
                  <c:v>38463</c:v>
                </c:pt>
                <c:pt idx="477">
                  <c:v>38464</c:v>
                </c:pt>
                <c:pt idx="478">
                  <c:v>38465</c:v>
                </c:pt>
                <c:pt idx="479">
                  <c:v>38466</c:v>
                </c:pt>
                <c:pt idx="480">
                  <c:v>38467</c:v>
                </c:pt>
                <c:pt idx="481">
                  <c:v>38468</c:v>
                </c:pt>
                <c:pt idx="482">
                  <c:v>38469</c:v>
                </c:pt>
                <c:pt idx="483">
                  <c:v>38470</c:v>
                </c:pt>
                <c:pt idx="484">
                  <c:v>38471</c:v>
                </c:pt>
                <c:pt idx="485">
                  <c:v>38472</c:v>
                </c:pt>
                <c:pt idx="486">
                  <c:v>38473</c:v>
                </c:pt>
                <c:pt idx="487">
                  <c:v>38474</c:v>
                </c:pt>
                <c:pt idx="488">
                  <c:v>38475</c:v>
                </c:pt>
                <c:pt idx="489">
                  <c:v>38476</c:v>
                </c:pt>
                <c:pt idx="490">
                  <c:v>38477</c:v>
                </c:pt>
                <c:pt idx="491">
                  <c:v>38478</c:v>
                </c:pt>
                <c:pt idx="492">
                  <c:v>38479</c:v>
                </c:pt>
                <c:pt idx="493">
                  <c:v>38480</c:v>
                </c:pt>
                <c:pt idx="494">
                  <c:v>38481</c:v>
                </c:pt>
                <c:pt idx="495">
                  <c:v>38482</c:v>
                </c:pt>
                <c:pt idx="496">
                  <c:v>38483</c:v>
                </c:pt>
                <c:pt idx="497">
                  <c:v>38484</c:v>
                </c:pt>
                <c:pt idx="498">
                  <c:v>38485</c:v>
                </c:pt>
                <c:pt idx="499">
                  <c:v>38486</c:v>
                </c:pt>
                <c:pt idx="500">
                  <c:v>38487</c:v>
                </c:pt>
                <c:pt idx="501">
                  <c:v>38488</c:v>
                </c:pt>
                <c:pt idx="502">
                  <c:v>38489</c:v>
                </c:pt>
                <c:pt idx="503">
                  <c:v>38490</c:v>
                </c:pt>
                <c:pt idx="504">
                  <c:v>38491</c:v>
                </c:pt>
                <c:pt idx="505">
                  <c:v>38492</c:v>
                </c:pt>
                <c:pt idx="506">
                  <c:v>38493</c:v>
                </c:pt>
                <c:pt idx="507">
                  <c:v>38494</c:v>
                </c:pt>
                <c:pt idx="508">
                  <c:v>38495</c:v>
                </c:pt>
                <c:pt idx="509">
                  <c:v>38496</c:v>
                </c:pt>
                <c:pt idx="510">
                  <c:v>38497</c:v>
                </c:pt>
                <c:pt idx="511">
                  <c:v>38498</c:v>
                </c:pt>
                <c:pt idx="512">
                  <c:v>38499</c:v>
                </c:pt>
                <c:pt idx="513">
                  <c:v>38500</c:v>
                </c:pt>
                <c:pt idx="514">
                  <c:v>38501</c:v>
                </c:pt>
                <c:pt idx="515">
                  <c:v>38502</c:v>
                </c:pt>
                <c:pt idx="516">
                  <c:v>38503</c:v>
                </c:pt>
                <c:pt idx="517">
                  <c:v>38504</c:v>
                </c:pt>
                <c:pt idx="518">
                  <c:v>38505</c:v>
                </c:pt>
                <c:pt idx="519">
                  <c:v>38506</c:v>
                </c:pt>
                <c:pt idx="520">
                  <c:v>38507</c:v>
                </c:pt>
                <c:pt idx="521">
                  <c:v>38508</c:v>
                </c:pt>
                <c:pt idx="522">
                  <c:v>38509</c:v>
                </c:pt>
                <c:pt idx="523">
                  <c:v>38510</c:v>
                </c:pt>
                <c:pt idx="524">
                  <c:v>38511</c:v>
                </c:pt>
                <c:pt idx="525">
                  <c:v>38512</c:v>
                </c:pt>
                <c:pt idx="526">
                  <c:v>38513</c:v>
                </c:pt>
                <c:pt idx="527">
                  <c:v>38514</c:v>
                </c:pt>
                <c:pt idx="528">
                  <c:v>38515</c:v>
                </c:pt>
                <c:pt idx="529">
                  <c:v>38516</c:v>
                </c:pt>
                <c:pt idx="530">
                  <c:v>38517</c:v>
                </c:pt>
                <c:pt idx="531">
                  <c:v>38518</c:v>
                </c:pt>
                <c:pt idx="532">
                  <c:v>38519</c:v>
                </c:pt>
                <c:pt idx="533">
                  <c:v>38520</c:v>
                </c:pt>
                <c:pt idx="534">
                  <c:v>38521</c:v>
                </c:pt>
                <c:pt idx="535">
                  <c:v>38522</c:v>
                </c:pt>
                <c:pt idx="536">
                  <c:v>38523</c:v>
                </c:pt>
                <c:pt idx="537">
                  <c:v>38524</c:v>
                </c:pt>
                <c:pt idx="538">
                  <c:v>38525</c:v>
                </c:pt>
                <c:pt idx="539">
                  <c:v>38526</c:v>
                </c:pt>
                <c:pt idx="540">
                  <c:v>38527</c:v>
                </c:pt>
                <c:pt idx="541">
                  <c:v>38528</c:v>
                </c:pt>
                <c:pt idx="542">
                  <c:v>38529</c:v>
                </c:pt>
                <c:pt idx="543">
                  <c:v>38530</c:v>
                </c:pt>
                <c:pt idx="544">
                  <c:v>38531</c:v>
                </c:pt>
                <c:pt idx="545">
                  <c:v>38532</c:v>
                </c:pt>
                <c:pt idx="546">
                  <c:v>38533</c:v>
                </c:pt>
                <c:pt idx="547">
                  <c:v>38534</c:v>
                </c:pt>
                <c:pt idx="548">
                  <c:v>38535</c:v>
                </c:pt>
                <c:pt idx="549">
                  <c:v>38536</c:v>
                </c:pt>
                <c:pt idx="550">
                  <c:v>38537</c:v>
                </c:pt>
                <c:pt idx="551">
                  <c:v>38538</c:v>
                </c:pt>
                <c:pt idx="552">
                  <c:v>38539</c:v>
                </c:pt>
                <c:pt idx="553">
                  <c:v>38540</c:v>
                </c:pt>
                <c:pt idx="554">
                  <c:v>38541</c:v>
                </c:pt>
                <c:pt idx="555">
                  <c:v>38542</c:v>
                </c:pt>
                <c:pt idx="556">
                  <c:v>38543</c:v>
                </c:pt>
                <c:pt idx="557">
                  <c:v>38544</c:v>
                </c:pt>
                <c:pt idx="558">
                  <c:v>38545</c:v>
                </c:pt>
                <c:pt idx="559">
                  <c:v>38546</c:v>
                </c:pt>
                <c:pt idx="560">
                  <c:v>38547</c:v>
                </c:pt>
                <c:pt idx="561">
                  <c:v>38548</c:v>
                </c:pt>
                <c:pt idx="562">
                  <c:v>38549</c:v>
                </c:pt>
                <c:pt idx="563">
                  <c:v>38550</c:v>
                </c:pt>
                <c:pt idx="564">
                  <c:v>38551</c:v>
                </c:pt>
                <c:pt idx="565">
                  <c:v>38552</c:v>
                </c:pt>
                <c:pt idx="566">
                  <c:v>38553</c:v>
                </c:pt>
                <c:pt idx="567">
                  <c:v>38554</c:v>
                </c:pt>
                <c:pt idx="568">
                  <c:v>38555</c:v>
                </c:pt>
                <c:pt idx="569">
                  <c:v>38556</c:v>
                </c:pt>
                <c:pt idx="570">
                  <c:v>38557</c:v>
                </c:pt>
                <c:pt idx="571">
                  <c:v>38558</c:v>
                </c:pt>
                <c:pt idx="572">
                  <c:v>38559</c:v>
                </c:pt>
                <c:pt idx="573">
                  <c:v>38560</c:v>
                </c:pt>
                <c:pt idx="574">
                  <c:v>38561</c:v>
                </c:pt>
                <c:pt idx="575">
                  <c:v>38562</c:v>
                </c:pt>
                <c:pt idx="576">
                  <c:v>38563</c:v>
                </c:pt>
                <c:pt idx="577">
                  <c:v>38564</c:v>
                </c:pt>
                <c:pt idx="578">
                  <c:v>38565</c:v>
                </c:pt>
                <c:pt idx="579">
                  <c:v>38566</c:v>
                </c:pt>
                <c:pt idx="580">
                  <c:v>38567</c:v>
                </c:pt>
                <c:pt idx="581">
                  <c:v>38568</c:v>
                </c:pt>
                <c:pt idx="582">
                  <c:v>38569</c:v>
                </c:pt>
                <c:pt idx="583">
                  <c:v>38570</c:v>
                </c:pt>
                <c:pt idx="584">
                  <c:v>38571</c:v>
                </c:pt>
                <c:pt idx="585">
                  <c:v>38572</c:v>
                </c:pt>
                <c:pt idx="586">
                  <c:v>38573</c:v>
                </c:pt>
                <c:pt idx="587">
                  <c:v>38574</c:v>
                </c:pt>
                <c:pt idx="588">
                  <c:v>38575</c:v>
                </c:pt>
                <c:pt idx="589">
                  <c:v>38576</c:v>
                </c:pt>
                <c:pt idx="590">
                  <c:v>38577</c:v>
                </c:pt>
                <c:pt idx="591">
                  <c:v>38578</c:v>
                </c:pt>
                <c:pt idx="592">
                  <c:v>38579</c:v>
                </c:pt>
                <c:pt idx="593">
                  <c:v>38580</c:v>
                </c:pt>
                <c:pt idx="594">
                  <c:v>38581</c:v>
                </c:pt>
                <c:pt idx="595">
                  <c:v>38582</c:v>
                </c:pt>
                <c:pt idx="596">
                  <c:v>38583</c:v>
                </c:pt>
                <c:pt idx="597">
                  <c:v>38584</c:v>
                </c:pt>
                <c:pt idx="598">
                  <c:v>38585</c:v>
                </c:pt>
                <c:pt idx="599">
                  <c:v>38586</c:v>
                </c:pt>
                <c:pt idx="600">
                  <c:v>38587</c:v>
                </c:pt>
                <c:pt idx="601">
                  <c:v>38588</c:v>
                </c:pt>
                <c:pt idx="602">
                  <c:v>38589</c:v>
                </c:pt>
                <c:pt idx="603">
                  <c:v>38590</c:v>
                </c:pt>
                <c:pt idx="604">
                  <c:v>38591</c:v>
                </c:pt>
                <c:pt idx="605">
                  <c:v>38592</c:v>
                </c:pt>
                <c:pt idx="606">
                  <c:v>38593</c:v>
                </c:pt>
                <c:pt idx="607">
                  <c:v>38594</c:v>
                </c:pt>
                <c:pt idx="608">
                  <c:v>38595</c:v>
                </c:pt>
                <c:pt idx="609">
                  <c:v>38596</c:v>
                </c:pt>
                <c:pt idx="610">
                  <c:v>38597</c:v>
                </c:pt>
                <c:pt idx="611">
                  <c:v>38598</c:v>
                </c:pt>
                <c:pt idx="612">
                  <c:v>38599</c:v>
                </c:pt>
                <c:pt idx="613">
                  <c:v>38600</c:v>
                </c:pt>
                <c:pt idx="614">
                  <c:v>38601</c:v>
                </c:pt>
                <c:pt idx="615">
                  <c:v>38602</c:v>
                </c:pt>
                <c:pt idx="616">
                  <c:v>38603</c:v>
                </c:pt>
                <c:pt idx="617">
                  <c:v>38604</c:v>
                </c:pt>
                <c:pt idx="618">
                  <c:v>38605</c:v>
                </c:pt>
                <c:pt idx="619">
                  <c:v>38606</c:v>
                </c:pt>
                <c:pt idx="620">
                  <c:v>38607</c:v>
                </c:pt>
                <c:pt idx="621">
                  <c:v>38608</c:v>
                </c:pt>
                <c:pt idx="622">
                  <c:v>38609</c:v>
                </c:pt>
                <c:pt idx="623">
                  <c:v>38610</c:v>
                </c:pt>
                <c:pt idx="624">
                  <c:v>38611</c:v>
                </c:pt>
                <c:pt idx="625">
                  <c:v>38612</c:v>
                </c:pt>
                <c:pt idx="626">
                  <c:v>38613</c:v>
                </c:pt>
                <c:pt idx="627">
                  <c:v>38614</c:v>
                </c:pt>
                <c:pt idx="628">
                  <c:v>38615</c:v>
                </c:pt>
                <c:pt idx="629">
                  <c:v>38616</c:v>
                </c:pt>
                <c:pt idx="630">
                  <c:v>38617</c:v>
                </c:pt>
                <c:pt idx="631">
                  <c:v>38618</c:v>
                </c:pt>
                <c:pt idx="632">
                  <c:v>38619</c:v>
                </c:pt>
                <c:pt idx="633">
                  <c:v>38620</c:v>
                </c:pt>
                <c:pt idx="634">
                  <c:v>38621</c:v>
                </c:pt>
                <c:pt idx="635">
                  <c:v>38622</c:v>
                </c:pt>
                <c:pt idx="636">
                  <c:v>38623</c:v>
                </c:pt>
                <c:pt idx="637">
                  <c:v>38624</c:v>
                </c:pt>
                <c:pt idx="638">
                  <c:v>38625</c:v>
                </c:pt>
                <c:pt idx="639">
                  <c:v>38626</c:v>
                </c:pt>
                <c:pt idx="640">
                  <c:v>38627</c:v>
                </c:pt>
                <c:pt idx="641">
                  <c:v>38628</c:v>
                </c:pt>
                <c:pt idx="642">
                  <c:v>38629</c:v>
                </c:pt>
                <c:pt idx="643">
                  <c:v>38630</c:v>
                </c:pt>
                <c:pt idx="644">
                  <c:v>38631</c:v>
                </c:pt>
                <c:pt idx="645">
                  <c:v>38632</c:v>
                </c:pt>
                <c:pt idx="646">
                  <c:v>38633</c:v>
                </c:pt>
                <c:pt idx="647">
                  <c:v>38634</c:v>
                </c:pt>
                <c:pt idx="648">
                  <c:v>38635</c:v>
                </c:pt>
                <c:pt idx="649">
                  <c:v>38636</c:v>
                </c:pt>
                <c:pt idx="650">
                  <c:v>38637</c:v>
                </c:pt>
                <c:pt idx="651">
                  <c:v>38638</c:v>
                </c:pt>
                <c:pt idx="652">
                  <c:v>38639</c:v>
                </c:pt>
                <c:pt idx="653">
                  <c:v>38640</c:v>
                </c:pt>
                <c:pt idx="654">
                  <c:v>38641</c:v>
                </c:pt>
                <c:pt idx="655">
                  <c:v>38642</c:v>
                </c:pt>
                <c:pt idx="656">
                  <c:v>38643</c:v>
                </c:pt>
                <c:pt idx="657">
                  <c:v>38644</c:v>
                </c:pt>
                <c:pt idx="658">
                  <c:v>38645</c:v>
                </c:pt>
                <c:pt idx="659">
                  <c:v>38646</c:v>
                </c:pt>
                <c:pt idx="660">
                  <c:v>38647</c:v>
                </c:pt>
                <c:pt idx="661">
                  <c:v>38648</c:v>
                </c:pt>
                <c:pt idx="662">
                  <c:v>38649</c:v>
                </c:pt>
                <c:pt idx="663">
                  <c:v>38650</c:v>
                </c:pt>
                <c:pt idx="664">
                  <c:v>38651</c:v>
                </c:pt>
                <c:pt idx="665">
                  <c:v>38652</c:v>
                </c:pt>
                <c:pt idx="666">
                  <c:v>38653</c:v>
                </c:pt>
                <c:pt idx="667">
                  <c:v>38654</c:v>
                </c:pt>
                <c:pt idx="668">
                  <c:v>38655</c:v>
                </c:pt>
                <c:pt idx="669">
                  <c:v>38656</c:v>
                </c:pt>
                <c:pt idx="670">
                  <c:v>38657</c:v>
                </c:pt>
                <c:pt idx="671">
                  <c:v>38658</c:v>
                </c:pt>
                <c:pt idx="672">
                  <c:v>38659</c:v>
                </c:pt>
                <c:pt idx="673">
                  <c:v>38660</c:v>
                </c:pt>
                <c:pt idx="674">
                  <c:v>38661</c:v>
                </c:pt>
                <c:pt idx="675">
                  <c:v>38662</c:v>
                </c:pt>
                <c:pt idx="676">
                  <c:v>38663</c:v>
                </c:pt>
                <c:pt idx="677">
                  <c:v>38664</c:v>
                </c:pt>
                <c:pt idx="678">
                  <c:v>38665</c:v>
                </c:pt>
                <c:pt idx="679">
                  <c:v>38666</c:v>
                </c:pt>
                <c:pt idx="680">
                  <c:v>38667</c:v>
                </c:pt>
                <c:pt idx="681">
                  <c:v>38668</c:v>
                </c:pt>
                <c:pt idx="682">
                  <c:v>38669</c:v>
                </c:pt>
                <c:pt idx="683">
                  <c:v>38670</c:v>
                </c:pt>
                <c:pt idx="684">
                  <c:v>38671</c:v>
                </c:pt>
                <c:pt idx="685">
                  <c:v>38672</c:v>
                </c:pt>
                <c:pt idx="686">
                  <c:v>38673</c:v>
                </c:pt>
                <c:pt idx="687">
                  <c:v>38674</c:v>
                </c:pt>
                <c:pt idx="688">
                  <c:v>38675</c:v>
                </c:pt>
                <c:pt idx="689">
                  <c:v>38676</c:v>
                </c:pt>
                <c:pt idx="690">
                  <c:v>38677</c:v>
                </c:pt>
                <c:pt idx="691">
                  <c:v>38678</c:v>
                </c:pt>
                <c:pt idx="692">
                  <c:v>38679</c:v>
                </c:pt>
                <c:pt idx="693">
                  <c:v>38680</c:v>
                </c:pt>
                <c:pt idx="694">
                  <c:v>38681</c:v>
                </c:pt>
                <c:pt idx="695">
                  <c:v>38682</c:v>
                </c:pt>
                <c:pt idx="696">
                  <c:v>38683</c:v>
                </c:pt>
                <c:pt idx="697">
                  <c:v>38684</c:v>
                </c:pt>
                <c:pt idx="698">
                  <c:v>38685</c:v>
                </c:pt>
                <c:pt idx="699">
                  <c:v>38686</c:v>
                </c:pt>
                <c:pt idx="700">
                  <c:v>38687</c:v>
                </c:pt>
                <c:pt idx="701">
                  <c:v>38688</c:v>
                </c:pt>
                <c:pt idx="702">
                  <c:v>38689</c:v>
                </c:pt>
                <c:pt idx="703">
                  <c:v>38690</c:v>
                </c:pt>
                <c:pt idx="704">
                  <c:v>38691</c:v>
                </c:pt>
                <c:pt idx="705">
                  <c:v>38692</c:v>
                </c:pt>
                <c:pt idx="706">
                  <c:v>38693</c:v>
                </c:pt>
                <c:pt idx="707">
                  <c:v>38694</c:v>
                </c:pt>
                <c:pt idx="708">
                  <c:v>38695</c:v>
                </c:pt>
                <c:pt idx="709">
                  <c:v>38696</c:v>
                </c:pt>
                <c:pt idx="710">
                  <c:v>38697</c:v>
                </c:pt>
                <c:pt idx="711">
                  <c:v>38698</c:v>
                </c:pt>
                <c:pt idx="712">
                  <c:v>38699</c:v>
                </c:pt>
                <c:pt idx="713">
                  <c:v>38700</c:v>
                </c:pt>
                <c:pt idx="714">
                  <c:v>38701</c:v>
                </c:pt>
                <c:pt idx="715">
                  <c:v>38702</c:v>
                </c:pt>
                <c:pt idx="716">
                  <c:v>38703</c:v>
                </c:pt>
                <c:pt idx="717">
                  <c:v>38704</c:v>
                </c:pt>
                <c:pt idx="718">
                  <c:v>38705</c:v>
                </c:pt>
                <c:pt idx="719">
                  <c:v>38706</c:v>
                </c:pt>
                <c:pt idx="720">
                  <c:v>38707</c:v>
                </c:pt>
                <c:pt idx="721">
                  <c:v>38708</c:v>
                </c:pt>
                <c:pt idx="722">
                  <c:v>38709</c:v>
                </c:pt>
                <c:pt idx="723">
                  <c:v>38710</c:v>
                </c:pt>
                <c:pt idx="724">
                  <c:v>38711</c:v>
                </c:pt>
                <c:pt idx="725">
                  <c:v>38712</c:v>
                </c:pt>
                <c:pt idx="726">
                  <c:v>38713</c:v>
                </c:pt>
                <c:pt idx="727">
                  <c:v>38714</c:v>
                </c:pt>
                <c:pt idx="728">
                  <c:v>38715</c:v>
                </c:pt>
                <c:pt idx="729">
                  <c:v>38716</c:v>
                </c:pt>
                <c:pt idx="730">
                  <c:v>38717</c:v>
                </c:pt>
                <c:pt idx="731">
                  <c:v>38718</c:v>
                </c:pt>
                <c:pt idx="732">
                  <c:v>38719</c:v>
                </c:pt>
                <c:pt idx="733">
                  <c:v>38720</c:v>
                </c:pt>
                <c:pt idx="734">
                  <c:v>38721</c:v>
                </c:pt>
                <c:pt idx="735">
                  <c:v>38722</c:v>
                </c:pt>
                <c:pt idx="736">
                  <c:v>38723</c:v>
                </c:pt>
                <c:pt idx="737">
                  <c:v>38724</c:v>
                </c:pt>
                <c:pt idx="738">
                  <c:v>38725</c:v>
                </c:pt>
                <c:pt idx="739">
                  <c:v>38726</c:v>
                </c:pt>
                <c:pt idx="740">
                  <c:v>38727</c:v>
                </c:pt>
                <c:pt idx="741">
                  <c:v>38728</c:v>
                </c:pt>
                <c:pt idx="742">
                  <c:v>38729</c:v>
                </c:pt>
                <c:pt idx="743">
                  <c:v>38730</c:v>
                </c:pt>
                <c:pt idx="744">
                  <c:v>38731</c:v>
                </c:pt>
                <c:pt idx="745">
                  <c:v>38732</c:v>
                </c:pt>
                <c:pt idx="746">
                  <c:v>38733</c:v>
                </c:pt>
                <c:pt idx="747">
                  <c:v>38734</c:v>
                </c:pt>
                <c:pt idx="748">
                  <c:v>38735</c:v>
                </c:pt>
                <c:pt idx="749">
                  <c:v>38736</c:v>
                </c:pt>
                <c:pt idx="750">
                  <c:v>38737</c:v>
                </c:pt>
                <c:pt idx="751">
                  <c:v>38738</c:v>
                </c:pt>
                <c:pt idx="752">
                  <c:v>38739</c:v>
                </c:pt>
                <c:pt idx="753">
                  <c:v>38740</c:v>
                </c:pt>
                <c:pt idx="754">
                  <c:v>38741</c:v>
                </c:pt>
                <c:pt idx="755">
                  <c:v>38742</c:v>
                </c:pt>
                <c:pt idx="756">
                  <c:v>38743</c:v>
                </c:pt>
                <c:pt idx="757">
                  <c:v>38744</c:v>
                </c:pt>
                <c:pt idx="758">
                  <c:v>38745</c:v>
                </c:pt>
                <c:pt idx="759">
                  <c:v>38746</c:v>
                </c:pt>
                <c:pt idx="760">
                  <c:v>38747</c:v>
                </c:pt>
                <c:pt idx="761">
                  <c:v>38748</c:v>
                </c:pt>
                <c:pt idx="762">
                  <c:v>38749</c:v>
                </c:pt>
                <c:pt idx="763">
                  <c:v>38750</c:v>
                </c:pt>
                <c:pt idx="764">
                  <c:v>38751</c:v>
                </c:pt>
                <c:pt idx="765">
                  <c:v>38752</c:v>
                </c:pt>
                <c:pt idx="766">
                  <c:v>38753</c:v>
                </c:pt>
                <c:pt idx="767">
                  <c:v>38754</c:v>
                </c:pt>
                <c:pt idx="768">
                  <c:v>38755</c:v>
                </c:pt>
                <c:pt idx="769">
                  <c:v>38756</c:v>
                </c:pt>
                <c:pt idx="770">
                  <c:v>38757</c:v>
                </c:pt>
                <c:pt idx="771">
                  <c:v>38758</c:v>
                </c:pt>
                <c:pt idx="772">
                  <c:v>38759</c:v>
                </c:pt>
                <c:pt idx="773">
                  <c:v>38760</c:v>
                </c:pt>
                <c:pt idx="774">
                  <c:v>38761</c:v>
                </c:pt>
                <c:pt idx="775">
                  <c:v>38762</c:v>
                </c:pt>
                <c:pt idx="776">
                  <c:v>38763</c:v>
                </c:pt>
                <c:pt idx="777">
                  <c:v>38764</c:v>
                </c:pt>
                <c:pt idx="778">
                  <c:v>38765</c:v>
                </c:pt>
                <c:pt idx="779">
                  <c:v>38766</c:v>
                </c:pt>
                <c:pt idx="780">
                  <c:v>38767</c:v>
                </c:pt>
                <c:pt idx="781">
                  <c:v>38768</c:v>
                </c:pt>
                <c:pt idx="782">
                  <c:v>38769</c:v>
                </c:pt>
                <c:pt idx="783">
                  <c:v>38770</c:v>
                </c:pt>
                <c:pt idx="784">
                  <c:v>38771</c:v>
                </c:pt>
                <c:pt idx="785">
                  <c:v>38772</c:v>
                </c:pt>
                <c:pt idx="786">
                  <c:v>38773</c:v>
                </c:pt>
                <c:pt idx="787">
                  <c:v>38774</c:v>
                </c:pt>
                <c:pt idx="788">
                  <c:v>38775</c:v>
                </c:pt>
                <c:pt idx="789">
                  <c:v>38776</c:v>
                </c:pt>
                <c:pt idx="790">
                  <c:v>38777</c:v>
                </c:pt>
                <c:pt idx="791">
                  <c:v>38778</c:v>
                </c:pt>
                <c:pt idx="792">
                  <c:v>38779</c:v>
                </c:pt>
                <c:pt idx="793">
                  <c:v>38780</c:v>
                </c:pt>
                <c:pt idx="794">
                  <c:v>38781</c:v>
                </c:pt>
                <c:pt idx="795">
                  <c:v>38782</c:v>
                </c:pt>
                <c:pt idx="796">
                  <c:v>38783</c:v>
                </c:pt>
                <c:pt idx="797">
                  <c:v>38784</c:v>
                </c:pt>
                <c:pt idx="798">
                  <c:v>38785</c:v>
                </c:pt>
                <c:pt idx="799">
                  <c:v>38786</c:v>
                </c:pt>
                <c:pt idx="800">
                  <c:v>38787</c:v>
                </c:pt>
                <c:pt idx="801">
                  <c:v>38788</c:v>
                </c:pt>
                <c:pt idx="802">
                  <c:v>38789</c:v>
                </c:pt>
                <c:pt idx="803">
                  <c:v>38790</c:v>
                </c:pt>
                <c:pt idx="804">
                  <c:v>38791</c:v>
                </c:pt>
                <c:pt idx="805">
                  <c:v>38792</c:v>
                </c:pt>
                <c:pt idx="806">
                  <c:v>38793</c:v>
                </c:pt>
                <c:pt idx="807">
                  <c:v>38794</c:v>
                </c:pt>
                <c:pt idx="808">
                  <c:v>38795</c:v>
                </c:pt>
                <c:pt idx="809">
                  <c:v>38796</c:v>
                </c:pt>
                <c:pt idx="810">
                  <c:v>38797</c:v>
                </c:pt>
                <c:pt idx="811">
                  <c:v>38798</c:v>
                </c:pt>
                <c:pt idx="812">
                  <c:v>38799</c:v>
                </c:pt>
                <c:pt idx="813">
                  <c:v>38800</c:v>
                </c:pt>
                <c:pt idx="814">
                  <c:v>38801</c:v>
                </c:pt>
                <c:pt idx="815">
                  <c:v>38802</c:v>
                </c:pt>
                <c:pt idx="816">
                  <c:v>38803</c:v>
                </c:pt>
                <c:pt idx="817">
                  <c:v>38804</c:v>
                </c:pt>
                <c:pt idx="818">
                  <c:v>38805</c:v>
                </c:pt>
                <c:pt idx="819">
                  <c:v>38806</c:v>
                </c:pt>
                <c:pt idx="820">
                  <c:v>38807</c:v>
                </c:pt>
                <c:pt idx="821">
                  <c:v>38808</c:v>
                </c:pt>
                <c:pt idx="822">
                  <c:v>38809</c:v>
                </c:pt>
                <c:pt idx="823">
                  <c:v>38810</c:v>
                </c:pt>
                <c:pt idx="824">
                  <c:v>38811</c:v>
                </c:pt>
                <c:pt idx="825">
                  <c:v>38812</c:v>
                </c:pt>
                <c:pt idx="826">
                  <c:v>38813</c:v>
                </c:pt>
                <c:pt idx="827">
                  <c:v>38814</c:v>
                </c:pt>
                <c:pt idx="828">
                  <c:v>38815</c:v>
                </c:pt>
                <c:pt idx="829">
                  <c:v>38816</c:v>
                </c:pt>
                <c:pt idx="830">
                  <c:v>38817</c:v>
                </c:pt>
                <c:pt idx="831">
                  <c:v>38818</c:v>
                </c:pt>
                <c:pt idx="832">
                  <c:v>38819</c:v>
                </c:pt>
                <c:pt idx="833">
                  <c:v>38820</c:v>
                </c:pt>
                <c:pt idx="834">
                  <c:v>38821</c:v>
                </c:pt>
                <c:pt idx="835">
                  <c:v>38822</c:v>
                </c:pt>
                <c:pt idx="836">
                  <c:v>38823</c:v>
                </c:pt>
                <c:pt idx="837">
                  <c:v>38824</c:v>
                </c:pt>
                <c:pt idx="838">
                  <c:v>38825</c:v>
                </c:pt>
                <c:pt idx="839">
                  <c:v>38826</c:v>
                </c:pt>
                <c:pt idx="840">
                  <c:v>38827</c:v>
                </c:pt>
                <c:pt idx="841">
                  <c:v>38828</c:v>
                </c:pt>
                <c:pt idx="842">
                  <c:v>38829</c:v>
                </c:pt>
                <c:pt idx="843">
                  <c:v>38830</c:v>
                </c:pt>
                <c:pt idx="844">
                  <c:v>38831</c:v>
                </c:pt>
                <c:pt idx="845">
                  <c:v>38832</c:v>
                </c:pt>
                <c:pt idx="846">
                  <c:v>38833</c:v>
                </c:pt>
                <c:pt idx="847">
                  <c:v>38834</c:v>
                </c:pt>
                <c:pt idx="848">
                  <c:v>38835</c:v>
                </c:pt>
                <c:pt idx="849">
                  <c:v>38836</c:v>
                </c:pt>
                <c:pt idx="850">
                  <c:v>38837</c:v>
                </c:pt>
                <c:pt idx="851">
                  <c:v>38838</c:v>
                </c:pt>
                <c:pt idx="852">
                  <c:v>38839</c:v>
                </c:pt>
                <c:pt idx="853">
                  <c:v>38840</c:v>
                </c:pt>
                <c:pt idx="854">
                  <c:v>38841</c:v>
                </c:pt>
                <c:pt idx="855">
                  <c:v>38842</c:v>
                </c:pt>
                <c:pt idx="856">
                  <c:v>38843</c:v>
                </c:pt>
                <c:pt idx="857">
                  <c:v>38844</c:v>
                </c:pt>
                <c:pt idx="858">
                  <c:v>38845</c:v>
                </c:pt>
                <c:pt idx="859">
                  <c:v>38846</c:v>
                </c:pt>
                <c:pt idx="860">
                  <c:v>38847</c:v>
                </c:pt>
                <c:pt idx="861">
                  <c:v>38848</c:v>
                </c:pt>
                <c:pt idx="862">
                  <c:v>38849</c:v>
                </c:pt>
                <c:pt idx="863">
                  <c:v>38850</c:v>
                </c:pt>
                <c:pt idx="864">
                  <c:v>38851</c:v>
                </c:pt>
                <c:pt idx="865">
                  <c:v>38852</c:v>
                </c:pt>
                <c:pt idx="866">
                  <c:v>38853</c:v>
                </c:pt>
                <c:pt idx="867">
                  <c:v>38854</c:v>
                </c:pt>
                <c:pt idx="868">
                  <c:v>38855</c:v>
                </c:pt>
                <c:pt idx="869">
                  <c:v>38856</c:v>
                </c:pt>
                <c:pt idx="870">
                  <c:v>38857</c:v>
                </c:pt>
                <c:pt idx="871">
                  <c:v>38858</c:v>
                </c:pt>
                <c:pt idx="872">
                  <c:v>38859</c:v>
                </c:pt>
                <c:pt idx="873">
                  <c:v>38860</c:v>
                </c:pt>
                <c:pt idx="874">
                  <c:v>38861</c:v>
                </c:pt>
                <c:pt idx="875">
                  <c:v>38862</c:v>
                </c:pt>
                <c:pt idx="876">
                  <c:v>38863</c:v>
                </c:pt>
                <c:pt idx="877">
                  <c:v>38864</c:v>
                </c:pt>
                <c:pt idx="878">
                  <c:v>38865</c:v>
                </c:pt>
                <c:pt idx="879">
                  <c:v>38866</c:v>
                </c:pt>
                <c:pt idx="880">
                  <c:v>38867</c:v>
                </c:pt>
                <c:pt idx="881">
                  <c:v>38868</c:v>
                </c:pt>
                <c:pt idx="882">
                  <c:v>38838</c:v>
                </c:pt>
                <c:pt idx="883">
                  <c:v>38839</c:v>
                </c:pt>
                <c:pt idx="884">
                  <c:v>38840</c:v>
                </c:pt>
                <c:pt idx="885">
                  <c:v>38841</c:v>
                </c:pt>
                <c:pt idx="886">
                  <c:v>38842</c:v>
                </c:pt>
                <c:pt idx="887">
                  <c:v>38843</c:v>
                </c:pt>
                <c:pt idx="888">
                  <c:v>38844</c:v>
                </c:pt>
                <c:pt idx="889">
                  <c:v>38845</c:v>
                </c:pt>
                <c:pt idx="890">
                  <c:v>38846</c:v>
                </c:pt>
                <c:pt idx="891">
                  <c:v>38847</c:v>
                </c:pt>
                <c:pt idx="892">
                  <c:v>38848</c:v>
                </c:pt>
                <c:pt idx="893">
                  <c:v>38849</c:v>
                </c:pt>
                <c:pt idx="894">
                  <c:v>38850</c:v>
                </c:pt>
                <c:pt idx="895">
                  <c:v>38851</c:v>
                </c:pt>
                <c:pt idx="896">
                  <c:v>38852</c:v>
                </c:pt>
                <c:pt idx="897">
                  <c:v>38853</c:v>
                </c:pt>
                <c:pt idx="898">
                  <c:v>38854</c:v>
                </c:pt>
                <c:pt idx="899">
                  <c:v>38855</c:v>
                </c:pt>
                <c:pt idx="900">
                  <c:v>38856</c:v>
                </c:pt>
                <c:pt idx="901">
                  <c:v>38857</c:v>
                </c:pt>
                <c:pt idx="902">
                  <c:v>38858</c:v>
                </c:pt>
                <c:pt idx="903">
                  <c:v>38859</c:v>
                </c:pt>
                <c:pt idx="904">
                  <c:v>38860</c:v>
                </c:pt>
                <c:pt idx="905">
                  <c:v>38861</c:v>
                </c:pt>
                <c:pt idx="906">
                  <c:v>38862</c:v>
                </c:pt>
                <c:pt idx="907">
                  <c:v>38863</c:v>
                </c:pt>
                <c:pt idx="908">
                  <c:v>38864</c:v>
                </c:pt>
                <c:pt idx="909">
                  <c:v>38865</c:v>
                </c:pt>
                <c:pt idx="910">
                  <c:v>38866</c:v>
                </c:pt>
                <c:pt idx="911">
                  <c:v>38867</c:v>
                </c:pt>
                <c:pt idx="912">
                  <c:v>38868</c:v>
                </c:pt>
                <c:pt idx="913">
                  <c:v>38869</c:v>
                </c:pt>
                <c:pt idx="914">
                  <c:v>38870</c:v>
                </c:pt>
                <c:pt idx="915">
                  <c:v>38871</c:v>
                </c:pt>
                <c:pt idx="916">
                  <c:v>38872</c:v>
                </c:pt>
                <c:pt idx="917">
                  <c:v>38873</c:v>
                </c:pt>
                <c:pt idx="918">
                  <c:v>38874</c:v>
                </c:pt>
                <c:pt idx="919">
                  <c:v>38875</c:v>
                </c:pt>
                <c:pt idx="920">
                  <c:v>38876</c:v>
                </c:pt>
                <c:pt idx="921">
                  <c:v>38877</c:v>
                </c:pt>
                <c:pt idx="922">
                  <c:v>38878</c:v>
                </c:pt>
                <c:pt idx="923">
                  <c:v>38879</c:v>
                </c:pt>
                <c:pt idx="924">
                  <c:v>38880</c:v>
                </c:pt>
                <c:pt idx="925">
                  <c:v>38881</c:v>
                </c:pt>
                <c:pt idx="926">
                  <c:v>38882</c:v>
                </c:pt>
                <c:pt idx="927">
                  <c:v>38883</c:v>
                </c:pt>
                <c:pt idx="928">
                  <c:v>38884</c:v>
                </c:pt>
                <c:pt idx="929">
                  <c:v>38885</c:v>
                </c:pt>
                <c:pt idx="930">
                  <c:v>38886</c:v>
                </c:pt>
                <c:pt idx="931">
                  <c:v>38887</c:v>
                </c:pt>
                <c:pt idx="932">
                  <c:v>38888</c:v>
                </c:pt>
                <c:pt idx="933">
                  <c:v>38889</c:v>
                </c:pt>
                <c:pt idx="934">
                  <c:v>38890</c:v>
                </c:pt>
                <c:pt idx="935">
                  <c:v>38891</c:v>
                </c:pt>
                <c:pt idx="936">
                  <c:v>38892</c:v>
                </c:pt>
                <c:pt idx="937">
                  <c:v>38893</c:v>
                </c:pt>
                <c:pt idx="938">
                  <c:v>38894</c:v>
                </c:pt>
                <c:pt idx="939">
                  <c:v>38895</c:v>
                </c:pt>
                <c:pt idx="940">
                  <c:v>38896</c:v>
                </c:pt>
                <c:pt idx="941">
                  <c:v>38897</c:v>
                </c:pt>
                <c:pt idx="942">
                  <c:v>38898</c:v>
                </c:pt>
                <c:pt idx="943">
                  <c:v>38899</c:v>
                </c:pt>
                <c:pt idx="944">
                  <c:v>38900</c:v>
                </c:pt>
                <c:pt idx="945">
                  <c:v>38901</c:v>
                </c:pt>
                <c:pt idx="946">
                  <c:v>38902</c:v>
                </c:pt>
                <c:pt idx="947">
                  <c:v>38903</c:v>
                </c:pt>
                <c:pt idx="948">
                  <c:v>38904</c:v>
                </c:pt>
                <c:pt idx="949">
                  <c:v>38905</c:v>
                </c:pt>
                <c:pt idx="950">
                  <c:v>38906</c:v>
                </c:pt>
                <c:pt idx="951">
                  <c:v>38907</c:v>
                </c:pt>
                <c:pt idx="952">
                  <c:v>38908</c:v>
                </c:pt>
                <c:pt idx="953">
                  <c:v>38909</c:v>
                </c:pt>
                <c:pt idx="954">
                  <c:v>38910</c:v>
                </c:pt>
                <c:pt idx="955">
                  <c:v>38911</c:v>
                </c:pt>
                <c:pt idx="956">
                  <c:v>38912</c:v>
                </c:pt>
                <c:pt idx="957">
                  <c:v>38913</c:v>
                </c:pt>
                <c:pt idx="958">
                  <c:v>38914</c:v>
                </c:pt>
                <c:pt idx="959">
                  <c:v>38915</c:v>
                </c:pt>
                <c:pt idx="960">
                  <c:v>38916</c:v>
                </c:pt>
                <c:pt idx="961">
                  <c:v>38917</c:v>
                </c:pt>
                <c:pt idx="962">
                  <c:v>38918</c:v>
                </c:pt>
                <c:pt idx="963">
                  <c:v>38919</c:v>
                </c:pt>
                <c:pt idx="964">
                  <c:v>38920</c:v>
                </c:pt>
                <c:pt idx="965">
                  <c:v>38921</c:v>
                </c:pt>
                <c:pt idx="966">
                  <c:v>38922</c:v>
                </c:pt>
                <c:pt idx="967">
                  <c:v>38923</c:v>
                </c:pt>
                <c:pt idx="968">
                  <c:v>38924</c:v>
                </c:pt>
                <c:pt idx="969">
                  <c:v>38925</c:v>
                </c:pt>
                <c:pt idx="970">
                  <c:v>38926</c:v>
                </c:pt>
                <c:pt idx="971">
                  <c:v>38927</c:v>
                </c:pt>
                <c:pt idx="972">
                  <c:v>38928</c:v>
                </c:pt>
                <c:pt idx="973">
                  <c:v>38929</c:v>
                </c:pt>
                <c:pt idx="974">
                  <c:v>38930</c:v>
                </c:pt>
                <c:pt idx="975">
                  <c:v>38931</c:v>
                </c:pt>
                <c:pt idx="976">
                  <c:v>38932</c:v>
                </c:pt>
                <c:pt idx="977">
                  <c:v>38933</c:v>
                </c:pt>
                <c:pt idx="978">
                  <c:v>38934</c:v>
                </c:pt>
                <c:pt idx="979">
                  <c:v>38935</c:v>
                </c:pt>
                <c:pt idx="980">
                  <c:v>38936</c:v>
                </c:pt>
                <c:pt idx="981">
                  <c:v>38937</c:v>
                </c:pt>
                <c:pt idx="982">
                  <c:v>38938</c:v>
                </c:pt>
                <c:pt idx="983">
                  <c:v>38939</c:v>
                </c:pt>
                <c:pt idx="984">
                  <c:v>38940</c:v>
                </c:pt>
                <c:pt idx="985">
                  <c:v>38941</c:v>
                </c:pt>
                <c:pt idx="986">
                  <c:v>38942</c:v>
                </c:pt>
                <c:pt idx="987">
                  <c:v>38943</c:v>
                </c:pt>
                <c:pt idx="988">
                  <c:v>38944</c:v>
                </c:pt>
                <c:pt idx="989">
                  <c:v>38945</c:v>
                </c:pt>
                <c:pt idx="990">
                  <c:v>38946</c:v>
                </c:pt>
                <c:pt idx="991">
                  <c:v>38947</c:v>
                </c:pt>
                <c:pt idx="992">
                  <c:v>38948</c:v>
                </c:pt>
                <c:pt idx="993">
                  <c:v>38949</c:v>
                </c:pt>
                <c:pt idx="994">
                  <c:v>38950</c:v>
                </c:pt>
                <c:pt idx="995">
                  <c:v>38951</c:v>
                </c:pt>
                <c:pt idx="996">
                  <c:v>38952</c:v>
                </c:pt>
                <c:pt idx="997">
                  <c:v>38953</c:v>
                </c:pt>
                <c:pt idx="998">
                  <c:v>38954</c:v>
                </c:pt>
                <c:pt idx="999">
                  <c:v>38955</c:v>
                </c:pt>
                <c:pt idx="1000">
                  <c:v>38956</c:v>
                </c:pt>
                <c:pt idx="1001">
                  <c:v>38957</c:v>
                </c:pt>
                <c:pt idx="1002">
                  <c:v>38958</c:v>
                </c:pt>
                <c:pt idx="1003">
                  <c:v>38959</c:v>
                </c:pt>
                <c:pt idx="1004">
                  <c:v>38960</c:v>
                </c:pt>
                <c:pt idx="1005">
                  <c:v>38961</c:v>
                </c:pt>
                <c:pt idx="1006">
                  <c:v>38962</c:v>
                </c:pt>
                <c:pt idx="1007">
                  <c:v>38963</c:v>
                </c:pt>
                <c:pt idx="1008">
                  <c:v>38964</c:v>
                </c:pt>
                <c:pt idx="1009">
                  <c:v>38965</c:v>
                </c:pt>
                <c:pt idx="1010">
                  <c:v>38966</c:v>
                </c:pt>
                <c:pt idx="1011">
                  <c:v>38967</c:v>
                </c:pt>
                <c:pt idx="1012">
                  <c:v>38968</c:v>
                </c:pt>
                <c:pt idx="1013">
                  <c:v>38969</c:v>
                </c:pt>
                <c:pt idx="1014">
                  <c:v>38970</c:v>
                </c:pt>
                <c:pt idx="1015">
                  <c:v>38971</c:v>
                </c:pt>
                <c:pt idx="1016">
                  <c:v>38972</c:v>
                </c:pt>
                <c:pt idx="1017">
                  <c:v>38973</c:v>
                </c:pt>
                <c:pt idx="1018">
                  <c:v>38974</c:v>
                </c:pt>
                <c:pt idx="1019">
                  <c:v>38975</c:v>
                </c:pt>
                <c:pt idx="1020">
                  <c:v>38976</c:v>
                </c:pt>
                <c:pt idx="1021">
                  <c:v>38977</c:v>
                </c:pt>
                <c:pt idx="1022">
                  <c:v>38978</c:v>
                </c:pt>
                <c:pt idx="1023">
                  <c:v>38979</c:v>
                </c:pt>
                <c:pt idx="1024">
                  <c:v>38980</c:v>
                </c:pt>
                <c:pt idx="1025">
                  <c:v>38981</c:v>
                </c:pt>
                <c:pt idx="1026">
                  <c:v>38982</c:v>
                </c:pt>
                <c:pt idx="1027">
                  <c:v>38983</c:v>
                </c:pt>
                <c:pt idx="1028">
                  <c:v>38984</c:v>
                </c:pt>
                <c:pt idx="1029">
                  <c:v>38985</c:v>
                </c:pt>
                <c:pt idx="1030">
                  <c:v>38986</c:v>
                </c:pt>
                <c:pt idx="1031">
                  <c:v>38987</c:v>
                </c:pt>
                <c:pt idx="1032">
                  <c:v>38988</c:v>
                </c:pt>
                <c:pt idx="1033">
                  <c:v>38989</c:v>
                </c:pt>
                <c:pt idx="1034">
                  <c:v>38990</c:v>
                </c:pt>
                <c:pt idx="1035">
                  <c:v>38991</c:v>
                </c:pt>
                <c:pt idx="1036">
                  <c:v>38992</c:v>
                </c:pt>
                <c:pt idx="1037">
                  <c:v>38993</c:v>
                </c:pt>
                <c:pt idx="1038">
                  <c:v>38994</c:v>
                </c:pt>
                <c:pt idx="1039">
                  <c:v>38995</c:v>
                </c:pt>
                <c:pt idx="1040">
                  <c:v>38996</c:v>
                </c:pt>
                <c:pt idx="1041">
                  <c:v>38997</c:v>
                </c:pt>
                <c:pt idx="1042">
                  <c:v>38998</c:v>
                </c:pt>
                <c:pt idx="1043">
                  <c:v>38999</c:v>
                </c:pt>
                <c:pt idx="1044">
                  <c:v>39000</c:v>
                </c:pt>
                <c:pt idx="1045">
                  <c:v>39001</c:v>
                </c:pt>
                <c:pt idx="1046">
                  <c:v>39002</c:v>
                </c:pt>
                <c:pt idx="1047">
                  <c:v>39003</c:v>
                </c:pt>
                <c:pt idx="1048">
                  <c:v>39004</c:v>
                </c:pt>
                <c:pt idx="1049">
                  <c:v>39005</c:v>
                </c:pt>
                <c:pt idx="1050">
                  <c:v>39006</c:v>
                </c:pt>
                <c:pt idx="1051">
                  <c:v>39007</c:v>
                </c:pt>
                <c:pt idx="1052">
                  <c:v>39008</c:v>
                </c:pt>
                <c:pt idx="1053">
                  <c:v>39009</c:v>
                </c:pt>
                <c:pt idx="1054">
                  <c:v>39010</c:v>
                </c:pt>
                <c:pt idx="1055">
                  <c:v>39011</c:v>
                </c:pt>
                <c:pt idx="1056">
                  <c:v>39012</c:v>
                </c:pt>
                <c:pt idx="1057">
                  <c:v>39013</c:v>
                </c:pt>
                <c:pt idx="1058">
                  <c:v>39014</c:v>
                </c:pt>
                <c:pt idx="1059">
                  <c:v>39015</c:v>
                </c:pt>
                <c:pt idx="1060">
                  <c:v>39016</c:v>
                </c:pt>
                <c:pt idx="1061">
                  <c:v>39017</c:v>
                </c:pt>
                <c:pt idx="1062">
                  <c:v>39018</c:v>
                </c:pt>
                <c:pt idx="1063">
                  <c:v>39019</c:v>
                </c:pt>
                <c:pt idx="1064">
                  <c:v>39020</c:v>
                </c:pt>
                <c:pt idx="1065">
                  <c:v>39021</c:v>
                </c:pt>
                <c:pt idx="1066">
                  <c:v>39022</c:v>
                </c:pt>
                <c:pt idx="1067">
                  <c:v>39023</c:v>
                </c:pt>
                <c:pt idx="1068">
                  <c:v>39024</c:v>
                </c:pt>
                <c:pt idx="1069">
                  <c:v>39025</c:v>
                </c:pt>
                <c:pt idx="1070">
                  <c:v>39026</c:v>
                </c:pt>
                <c:pt idx="1071">
                  <c:v>39027</c:v>
                </c:pt>
                <c:pt idx="1072">
                  <c:v>39028</c:v>
                </c:pt>
                <c:pt idx="1073">
                  <c:v>39029</c:v>
                </c:pt>
                <c:pt idx="1074">
                  <c:v>39030</c:v>
                </c:pt>
                <c:pt idx="1075">
                  <c:v>39031</c:v>
                </c:pt>
                <c:pt idx="1076">
                  <c:v>39032</c:v>
                </c:pt>
                <c:pt idx="1077">
                  <c:v>39033</c:v>
                </c:pt>
                <c:pt idx="1078">
                  <c:v>39034</c:v>
                </c:pt>
                <c:pt idx="1079">
                  <c:v>39035</c:v>
                </c:pt>
                <c:pt idx="1080">
                  <c:v>39036</c:v>
                </c:pt>
                <c:pt idx="1081">
                  <c:v>39037</c:v>
                </c:pt>
                <c:pt idx="1082">
                  <c:v>39038</c:v>
                </c:pt>
                <c:pt idx="1083">
                  <c:v>39039</c:v>
                </c:pt>
                <c:pt idx="1084">
                  <c:v>39040</c:v>
                </c:pt>
                <c:pt idx="1085">
                  <c:v>39041</c:v>
                </c:pt>
                <c:pt idx="1086">
                  <c:v>39042</c:v>
                </c:pt>
                <c:pt idx="1087">
                  <c:v>39043</c:v>
                </c:pt>
                <c:pt idx="1088">
                  <c:v>39044</c:v>
                </c:pt>
                <c:pt idx="1089">
                  <c:v>39045</c:v>
                </c:pt>
                <c:pt idx="1090">
                  <c:v>39046</c:v>
                </c:pt>
                <c:pt idx="1091">
                  <c:v>39047</c:v>
                </c:pt>
                <c:pt idx="1092">
                  <c:v>39048</c:v>
                </c:pt>
                <c:pt idx="1093">
                  <c:v>39049</c:v>
                </c:pt>
                <c:pt idx="1094">
                  <c:v>39050</c:v>
                </c:pt>
                <c:pt idx="1095">
                  <c:v>39051</c:v>
                </c:pt>
                <c:pt idx="1096">
                  <c:v>39052</c:v>
                </c:pt>
                <c:pt idx="1097">
                  <c:v>39053</c:v>
                </c:pt>
                <c:pt idx="1098">
                  <c:v>39054</c:v>
                </c:pt>
                <c:pt idx="1099">
                  <c:v>39055</c:v>
                </c:pt>
                <c:pt idx="1100">
                  <c:v>39056</c:v>
                </c:pt>
                <c:pt idx="1101">
                  <c:v>39057</c:v>
                </c:pt>
                <c:pt idx="1102">
                  <c:v>39058</c:v>
                </c:pt>
                <c:pt idx="1103">
                  <c:v>39059</c:v>
                </c:pt>
                <c:pt idx="1104">
                  <c:v>39060</c:v>
                </c:pt>
                <c:pt idx="1105">
                  <c:v>39061</c:v>
                </c:pt>
                <c:pt idx="1106">
                  <c:v>39062</c:v>
                </c:pt>
                <c:pt idx="1107">
                  <c:v>39063</c:v>
                </c:pt>
                <c:pt idx="1108">
                  <c:v>39064</c:v>
                </c:pt>
                <c:pt idx="1109">
                  <c:v>39065</c:v>
                </c:pt>
                <c:pt idx="1110">
                  <c:v>39066</c:v>
                </c:pt>
                <c:pt idx="1111">
                  <c:v>39067</c:v>
                </c:pt>
                <c:pt idx="1112">
                  <c:v>39068</c:v>
                </c:pt>
                <c:pt idx="1113">
                  <c:v>39069</c:v>
                </c:pt>
                <c:pt idx="1114">
                  <c:v>39070</c:v>
                </c:pt>
                <c:pt idx="1115">
                  <c:v>39071</c:v>
                </c:pt>
                <c:pt idx="1116">
                  <c:v>39072</c:v>
                </c:pt>
                <c:pt idx="1117">
                  <c:v>39073</c:v>
                </c:pt>
                <c:pt idx="1118">
                  <c:v>39074</c:v>
                </c:pt>
                <c:pt idx="1119">
                  <c:v>39075</c:v>
                </c:pt>
                <c:pt idx="1120">
                  <c:v>39076</c:v>
                </c:pt>
                <c:pt idx="1121">
                  <c:v>39077</c:v>
                </c:pt>
                <c:pt idx="1122">
                  <c:v>39078</c:v>
                </c:pt>
                <c:pt idx="1123">
                  <c:v>39079</c:v>
                </c:pt>
                <c:pt idx="1124">
                  <c:v>39080</c:v>
                </c:pt>
                <c:pt idx="1125">
                  <c:v>39081</c:v>
                </c:pt>
                <c:pt idx="1126">
                  <c:v>39082</c:v>
                </c:pt>
                <c:pt idx="1127">
                  <c:v>39083</c:v>
                </c:pt>
                <c:pt idx="1128">
                  <c:v>39084</c:v>
                </c:pt>
                <c:pt idx="1129">
                  <c:v>39085</c:v>
                </c:pt>
                <c:pt idx="1130">
                  <c:v>39086</c:v>
                </c:pt>
                <c:pt idx="1131">
                  <c:v>39087</c:v>
                </c:pt>
                <c:pt idx="1132">
                  <c:v>39088</c:v>
                </c:pt>
                <c:pt idx="1133">
                  <c:v>39089</c:v>
                </c:pt>
                <c:pt idx="1134">
                  <c:v>39090</c:v>
                </c:pt>
                <c:pt idx="1135">
                  <c:v>39091</c:v>
                </c:pt>
                <c:pt idx="1136">
                  <c:v>39092</c:v>
                </c:pt>
                <c:pt idx="1137">
                  <c:v>39093</c:v>
                </c:pt>
                <c:pt idx="1138">
                  <c:v>39094</c:v>
                </c:pt>
                <c:pt idx="1139">
                  <c:v>39095</c:v>
                </c:pt>
                <c:pt idx="1140">
                  <c:v>39096</c:v>
                </c:pt>
                <c:pt idx="1141">
                  <c:v>39097</c:v>
                </c:pt>
                <c:pt idx="1142">
                  <c:v>39098</c:v>
                </c:pt>
                <c:pt idx="1143">
                  <c:v>39099</c:v>
                </c:pt>
                <c:pt idx="1144">
                  <c:v>39100</c:v>
                </c:pt>
                <c:pt idx="1145">
                  <c:v>39101</c:v>
                </c:pt>
                <c:pt idx="1146">
                  <c:v>39102</c:v>
                </c:pt>
                <c:pt idx="1147">
                  <c:v>39103</c:v>
                </c:pt>
                <c:pt idx="1148">
                  <c:v>39104</c:v>
                </c:pt>
                <c:pt idx="1149">
                  <c:v>39105</c:v>
                </c:pt>
                <c:pt idx="1150">
                  <c:v>39106</c:v>
                </c:pt>
                <c:pt idx="1151">
                  <c:v>39107</c:v>
                </c:pt>
                <c:pt idx="1152">
                  <c:v>39108</c:v>
                </c:pt>
                <c:pt idx="1153">
                  <c:v>39109</c:v>
                </c:pt>
                <c:pt idx="1154">
                  <c:v>39110</c:v>
                </c:pt>
                <c:pt idx="1155">
                  <c:v>39111</c:v>
                </c:pt>
                <c:pt idx="1156">
                  <c:v>39112</c:v>
                </c:pt>
                <c:pt idx="1157">
                  <c:v>39113</c:v>
                </c:pt>
                <c:pt idx="1158">
                  <c:v>39114</c:v>
                </c:pt>
                <c:pt idx="1159">
                  <c:v>39115</c:v>
                </c:pt>
                <c:pt idx="1160">
                  <c:v>39116</c:v>
                </c:pt>
                <c:pt idx="1161">
                  <c:v>39117</c:v>
                </c:pt>
                <c:pt idx="1162">
                  <c:v>39118</c:v>
                </c:pt>
                <c:pt idx="1163">
                  <c:v>39119</c:v>
                </c:pt>
                <c:pt idx="1164">
                  <c:v>39120</c:v>
                </c:pt>
                <c:pt idx="1165">
                  <c:v>39121</c:v>
                </c:pt>
                <c:pt idx="1166">
                  <c:v>39122</c:v>
                </c:pt>
                <c:pt idx="1167">
                  <c:v>39123</c:v>
                </c:pt>
                <c:pt idx="1168">
                  <c:v>39124</c:v>
                </c:pt>
                <c:pt idx="1169">
                  <c:v>39125</c:v>
                </c:pt>
                <c:pt idx="1170">
                  <c:v>39126</c:v>
                </c:pt>
                <c:pt idx="1171">
                  <c:v>39127</c:v>
                </c:pt>
                <c:pt idx="1172">
                  <c:v>39128</c:v>
                </c:pt>
                <c:pt idx="1173">
                  <c:v>39129</c:v>
                </c:pt>
                <c:pt idx="1174">
                  <c:v>39130</c:v>
                </c:pt>
                <c:pt idx="1175">
                  <c:v>39131</c:v>
                </c:pt>
                <c:pt idx="1176">
                  <c:v>39132</c:v>
                </c:pt>
                <c:pt idx="1177">
                  <c:v>39133</c:v>
                </c:pt>
                <c:pt idx="1178">
                  <c:v>39134</c:v>
                </c:pt>
                <c:pt idx="1179">
                  <c:v>39135</c:v>
                </c:pt>
                <c:pt idx="1180">
                  <c:v>39136</c:v>
                </c:pt>
                <c:pt idx="1181">
                  <c:v>39137</c:v>
                </c:pt>
                <c:pt idx="1182">
                  <c:v>39138</c:v>
                </c:pt>
                <c:pt idx="1183">
                  <c:v>39139</c:v>
                </c:pt>
                <c:pt idx="1184">
                  <c:v>39140</c:v>
                </c:pt>
                <c:pt idx="1185">
                  <c:v>39141</c:v>
                </c:pt>
                <c:pt idx="1186">
                  <c:v>39142</c:v>
                </c:pt>
                <c:pt idx="1187">
                  <c:v>39143</c:v>
                </c:pt>
                <c:pt idx="1188">
                  <c:v>39144</c:v>
                </c:pt>
                <c:pt idx="1189">
                  <c:v>39145</c:v>
                </c:pt>
                <c:pt idx="1190">
                  <c:v>39146</c:v>
                </c:pt>
                <c:pt idx="1191">
                  <c:v>39147</c:v>
                </c:pt>
                <c:pt idx="1192">
                  <c:v>39148</c:v>
                </c:pt>
                <c:pt idx="1193">
                  <c:v>39149</c:v>
                </c:pt>
                <c:pt idx="1194">
                  <c:v>39150</c:v>
                </c:pt>
                <c:pt idx="1195">
                  <c:v>39151</c:v>
                </c:pt>
                <c:pt idx="1196">
                  <c:v>39152</c:v>
                </c:pt>
                <c:pt idx="1197">
                  <c:v>39153</c:v>
                </c:pt>
                <c:pt idx="1198">
                  <c:v>39154</c:v>
                </c:pt>
                <c:pt idx="1199">
                  <c:v>39155</c:v>
                </c:pt>
                <c:pt idx="1200">
                  <c:v>39156</c:v>
                </c:pt>
                <c:pt idx="1201">
                  <c:v>39157</c:v>
                </c:pt>
                <c:pt idx="1202">
                  <c:v>39158</c:v>
                </c:pt>
                <c:pt idx="1203">
                  <c:v>39159</c:v>
                </c:pt>
                <c:pt idx="1204">
                  <c:v>39160</c:v>
                </c:pt>
                <c:pt idx="1205">
                  <c:v>39161</c:v>
                </c:pt>
                <c:pt idx="1206">
                  <c:v>39162</c:v>
                </c:pt>
                <c:pt idx="1207">
                  <c:v>39163</c:v>
                </c:pt>
                <c:pt idx="1208">
                  <c:v>39164</c:v>
                </c:pt>
                <c:pt idx="1209">
                  <c:v>39165</c:v>
                </c:pt>
                <c:pt idx="1210">
                  <c:v>39166</c:v>
                </c:pt>
                <c:pt idx="1211">
                  <c:v>39167</c:v>
                </c:pt>
                <c:pt idx="1212">
                  <c:v>39168</c:v>
                </c:pt>
                <c:pt idx="1213">
                  <c:v>39169</c:v>
                </c:pt>
                <c:pt idx="1214">
                  <c:v>39170</c:v>
                </c:pt>
                <c:pt idx="1215">
                  <c:v>39171</c:v>
                </c:pt>
                <c:pt idx="1216">
                  <c:v>39172</c:v>
                </c:pt>
                <c:pt idx="1217">
                  <c:v>39173</c:v>
                </c:pt>
                <c:pt idx="1218">
                  <c:v>39174</c:v>
                </c:pt>
                <c:pt idx="1219">
                  <c:v>39175</c:v>
                </c:pt>
                <c:pt idx="1220">
                  <c:v>39176</c:v>
                </c:pt>
                <c:pt idx="1221">
                  <c:v>39177</c:v>
                </c:pt>
                <c:pt idx="1222">
                  <c:v>39178</c:v>
                </c:pt>
                <c:pt idx="1223">
                  <c:v>39179</c:v>
                </c:pt>
                <c:pt idx="1224">
                  <c:v>39180</c:v>
                </c:pt>
                <c:pt idx="1225">
                  <c:v>39181</c:v>
                </c:pt>
                <c:pt idx="1226">
                  <c:v>39182</c:v>
                </c:pt>
                <c:pt idx="1227">
                  <c:v>39183</c:v>
                </c:pt>
                <c:pt idx="1228">
                  <c:v>39184</c:v>
                </c:pt>
                <c:pt idx="1229">
                  <c:v>39185</c:v>
                </c:pt>
                <c:pt idx="1230">
                  <c:v>39186</c:v>
                </c:pt>
                <c:pt idx="1231">
                  <c:v>39187</c:v>
                </c:pt>
                <c:pt idx="1232">
                  <c:v>39188</c:v>
                </c:pt>
                <c:pt idx="1233">
                  <c:v>39189</c:v>
                </c:pt>
                <c:pt idx="1234">
                  <c:v>39190</c:v>
                </c:pt>
                <c:pt idx="1235">
                  <c:v>39191</c:v>
                </c:pt>
                <c:pt idx="1236">
                  <c:v>39192</c:v>
                </c:pt>
                <c:pt idx="1237">
                  <c:v>39193</c:v>
                </c:pt>
                <c:pt idx="1238">
                  <c:v>39194</c:v>
                </c:pt>
                <c:pt idx="1239">
                  <c:v>39195</c:v>
                </c:pt>
                <c:pt idx="1240">
                  <c:v>39196</c:v>
                </c:pt>
                <c:pt idx="1241">
                  <c:v>39197</c:v>
                </c:pt>
                <c:pt idx="1242">
                  <c:v>39198</c:v>
                </c:pt>
                <c:pt idx="1243">
                  <c:v>39199</c:v>
                </c:pt>
                <c:pt idx="1244">
                  <c:v>39200</c:v>
                </c:pt>
                <c:pt idx="1245">
                  <c:v>39201</c:v>
                </c:pt>
                <c:pt idx="1246">
                  <c:v>39202</c:v>
                </c:pt>
                <c:pt idx="1247">
                  <c:v>39203</c:v>
                </c:pt>
                <c:pt idx="1248">
                  <c:v>39204</c:v>
                </c:pt>
                <c:pt idx="1249">
                  <c:v>39205</c:v>
                </c:pt>
                <c:pt idx="1250">
                  <c:v>39206</c:v>
                </c:pt>
                <c:pt idx="1251">
                  <c:v>39207</c:v>
                </c:pt>
                <c:pt idx="1252">
                  <c:v>39208</c:v>
                </c:pt>
                <c:pt idx="1253">
                  <c:v>39209</c:v>
                </c:pt>
                <c:pt idx="1254">
                  <c:v>39210</c:v>
                </c:pt>
                <c:pt idx="1255">
                  <c:v>39211</c:v>
                </c:pt>
                <c:pt idx="1256">
                  <c:v>39212</c:v>
                </c:pt>
                <c:pt idx="1257">
                  <c:v>39213</c:v>
                </c:pt>
                <c:pt idx="1258">
                  <c:v>39214</c:v>
                </c:pt>
                <c:pt idx="1259">
                  <c:v>39215</c:v>
                </c:pt>
                <c:pt idx="1260">
                  <c:v>39216</c:v>
                </c:pt>
                <c:pt idx="1261">
                  <c:v>39217</c:v>
                </c:pt>
                <c:pt idx="1262">
                  <c:v>39218</c:v>
                </c:pt>
                <c:pt idx="1263">
                  <c:v>39219</c:v>
                </c:pt>
                <c:pt idx="1264">
                  <c:v>39220</c:v>
                </c:pt>
                <c:pt idx="1265">
                  <c:v>39221</c:v>
                </c:pt>
                <c:pt idx="1266">
                  <c:v>39222</c:v>
                </c:pt>
                <c:pt idx="1267">
                  <c:v>39223</c:v>
                </c:pt>
                <c:pt idx="1268">
                  <c:v>39224</c:v>
                </c:pt>
                <c:pt idx="1269">
                  <c:v>39225</c:v>
                </c:pt>
                <c:pt idx="1270">
                  <c:v>39226</c:v>
                </c:pt>
                <c:pt idx="1271">
                  <c:v>39227</c:v>
                </c:pt>
                <c:pt idx="1272">
                  <c:v>39228</c:v>
                </c:pt>
                <c:pt idx="1273">
                  <c:v>39229</c:v>
                </c:pt>
                <c:pt idx="1274">
                  <c:v>39230</c:v>
                </c:pt>
                <c:pt idx="1275">
                  <c:v>39231</c:v>
                </c:pt>
                <c:pt idx="1276">
                  <c:v>39232</c:v>
                </c:pt>
                <c:pt idx="1277">
                  <c:v>39233</c:v>
                </c:pt>
                <c:pt idx="1278">
                  <c:v>39234</c:v>
                </c:pt>
                <c:pt idx="1279">
                  <c:v>39235</c:v>
                </c:pt>
                <c:pt idx="1280">
                  <c:v>39236</c:v>
                </c:pt>
                <c:pt idx="1281">
                  <c:v>39237</c:v>
                </c:pt>
                <c:pt idx="1282">
                  <c:v>39238</c:v>
                </c:pt>
                <c:pt idx="1283">
                  <c:v>39239</c:v>
                </c:pt>
                <c:pt idx="1284">
                  <c:v>39240</c:v>
                </c:pt>
                <c:pt idx="1285">
                  <c:v>39241</c:v>
                </c:pt>
                <c:pt idx="1286">
                  <c:v>39242</c:v>
                </c:pt>
                <c:pt idx="1287">
                  <c:v>39243</c:v>
                </c:pt>
                <c:pt idx="1288">
                  <c:v>39244</c:v>
                </c:pt>
                <c:pt idx="1289">
                  <c:v>39245</c:v>
                </c:pt>
                <c:pt idx="1290">
                  <c:v>39246</c:v>
                </c:pt>
                <c:pt idx="1291">
                  <c:v>39247</c:v>
                </c:pt>
                <c:pt idx="1292">
                  <c:v>39248</c:v>
                </c:pt>
                <c:pt idx="1293">
                  <c:v>39249</c:v>
                </c:pt>
                <c:pt idx="1294">
                  <c:v>39250</c:v>
                </c:pt>
                <c:pt idx="1295">
                  <c:v>39251</c:v>
                </c:pt>
                <c:pt idx="1296">
                  <c:v>39252</c:v>
                </c:pt>
                <c:pt idx="1297">
                  <c:v>39253</c:v>
                </c:pt>
                <c:pt idx="1298">
                  <c:v>39254</c:v>
                </c:pt>
                <c:pt idx="1299">
                  <c:v>39255</c:v>
                </c:pt>
                <c:pt idx="1300">
                  <c:v>39256</c:v>
                </c:pt>
                <c:pt idx="1301">
                  <c:v>39257</c:v>
                </c:pt>
                <c:pt idx="1302">
                  <c:v>39258</c:v>
                </c:pt>
                <c:pt idx="1303">
                  <c:v>39259</c:v>
                </c:pt>
                <c:pt idx="1304">
                  <c:v>39260</c:v>
                </c:pt>
                <c:pt idx="1305">
                  <c:v>39261</c:v>
                </c:pt>
                <c:pt idx="1306">
                  <c:v>39262</c:v>
                </c:pt>
                <c:pt idx="1307">
                  <c:v>39263</c:v>
                </c:pt>
                <c:pt idx="1308">
                  <c:v>39264</c:v>
                </c:pt>
                <c:pt idx="1309">
                  <c:v>39265</c:v>
                </c:pt>
                <c:pt idx="1310">
                  <c:v>39266</c:v>
                </c:pt>
                <c:pt idx="1311">
                  <c:v>39267</c:v>
                </c:pt>
                <c:pt idx="1312">
                  <c:v>39268</c:v>
                </c:pt>
                <c:pt idx="1313">
                  <c:v>39269</c:v>
                </c:pt>
                <c:pt idx="1314">
                  <c:v>39270</c:v>
                </c:pt>
                <c:pt idx="1315">
                  <c:v>39271</c:v>
                </c:pt>
                <c:pt idx="1316">
                  <c:v>39272</c:v>
                </c:pt>
                <c:pt idx="1317">
                  <c:v>39273</c:v>
                </c:pt>
                <c:pt idx="1318">
                  <c:v>39274</c:v>
                </c:pt>
                <c:pt idx="1319">
                  <c:v>39275</c:v>
                </c:pt>
                <c:pt idx="1320">
                  <c:v>39276</c:v>
                </c:pt>
                <c:pt idx="1321">
                  <c:v>39277</c:v>
                </c:pt>
                <c:pt idx="1322">
                  <c:v>39278</c:v>
                </c:pt>
                <c:pt idx="1323">
                  <c:v>39279</c:v>
                </c:pt>
                <c:pt idx="1324">
                  <c:v>39280</c:v>
                </c:pt>
                <c:pt idx="1325">
                  <c:v>39281</c:v>
                </c:pt>
                <c:pt idx="1326">
                  <c:v>39282</c:v>
                </c:pt>
                <c:pt idx="1327">
                  <c:v>39283</c:v>
                </c:pt>
                <c:pt idx="1328">
                  <c:v>39284</c:v>
                </c:pt>
                <c:pt idx="1329">
                  <c:v>39285</c:v>
                </c:pt>
                <c:pt idx="1330">
                  <c:v>39286</c:v>
                </c:pt>
                <c:pt idx="1331">
                  <c:v>39287</c:v>
                </c:pt>
                <c:pt idx="1332">
                  <c:v>39288</c:v>
                </c:pt>
                <c:pt idx="1333">
                  <c:v>39289</c:v>
                </c:pt>
                <c:pt idx="1334">
                  <c:v>39290</c:v>
                </c:pt>
                <c:pt idx="1335">
                  <c:v>39291</c:v>
                </c:pt>
                <c:pt idx="1336">
                  <c:v>39292</c:v>
                </c:pt>
                <c:pt idx="1337">
                  <c:v>39293</c:v>
                </c:pt>
                <c:pt idx="1338">
                  <c:v>39294</c:v>
                </c:pt>
                <c:pt idx="1339">
                  <c:v>39295</c:v>
                </c:pt>
                <c:pt idx="1340">
                  <c:v>39296</c:v>
                </c:pt>
                <c:pt idx="1341">
                  <c:v>39297</c:v>
                </c:pt>
                <c:pt idx="1342">
                  <c:v>39298</c:v>
                </c:pt>
                <c:pt idx="1343">
                  <c:v>39299</c:v>
                </c:pt>
                <c:pt idx="1344">
                  <c:v>39300</c:v>
                </c:pt>
                <c:pt idx="1345">
                  <c:v>39301</c:v>
                </c:pt>
                <c:pt idx="1346">
                  <c:v>39302</c:v>
                </c:pt>
                <c:pt idx="1347">
                  <c:v>39303</c:v>
                </c:pt>
                <c:pt idx="1348">
                  <c:v>39304</c:v>
                </c:pt>
                <c:pt idx="1349">
                  <c:v>39305</c:v>
                </c:pt>
                <c:pt idx="1350">
                  <c:v>39306</c:v>
                </c:pt>
                <c:pt idx="1351">
                  <c:v>39307</c:v>
                </c:pt>
                <c:pt idx="1352">
                  <c:v>39308</c:v>
                </c:pt>
                <c:pt idx="1353">
                  <c:v>39309</c:v>
                </c:pt>
                <c:pt idx="1354">
                  <c:v>39310</c:v>
                </c:pt>
                <c:pt idx="1355">
                  <c:v>39311</c:v>
                </c:pt>
                <c:pt idx="1356">
                  <c:v>39312</c:v>
                </c:pt>
                <c:pt idx="1357">
                  <c:v>39313</c:v>
                </c:pt>
                <c:pt idx="1358">
                  <c:v>39314</c:v>
                </c:pt>
                <c:pt idx="1359">
                  <c:v>39315</c:v>
                </c:pt>
                <c:pt idx="1360">
                  <c:v>39316</c:v>
                </c:pt>
                <c:pt idx="1361">
                  <c:v>39317</c:v>
                </c:pt>
                <c:pt idx="1362">
                  <c:v>39318</c:v>
                </c:pt>
                <c:pt idx="1363">
                  <c:v>39319</c:v>
                </c:pt>
                <c:pt idx="1364">
                  <c:v>39320</c:v>
                </c:pt>
                <c:pt idx="1365">
                  <c:v>39321</c:v>
                </c:pt>
                <c:pt idx="1366">
                  <c:v>39322</c:v>
                </c:pt>
                <c:pt idx="1367">
                  <c:v>39323</c:v>
                </c:pt>
                <c:pt idx="1368">
                  <c:v>39324</c:v>
                </c:pt>
                <c:pt idx="1369">
                  <c:v>39325</c:v>
                </c:pt>
                <c:pt idx="1370">
                  <c:v>39326</c:v>
                </c:pt>
                <c:pt idx="1371">
                  <c:v>39327</c:v>
                </c:pt>
                <c:pt idx="1372">
                  <c:v>39328</c:v>
                </c:pt>
                <c:pt idx="1373">
                  <c:v>39329</c:v>
                </c:pt>
                <c:pt idx="1374">
                  <c:v>39330</c:v>
                </c:pt>
                <c:pt idx="1375">
                  <c:v>39331</c:v>
                </c:pt>
                <c:pt idx="1376">
                  <c:v>39332</c:v>
                </c:pt>
                <c:pt idx="1377">
                  <c:v>39333</c:v>
                </c:pt>
                <c:pt idx="1378">
                  <c:v>39334</c:v>
                </c:pt>
                <c:pt idx="1379">
                  <c:v>39335</c:v>
                </c:pt>
                <c:pt idx="1380">
                  <c:v>39336</c:v>
                </c:pt>
                <c:pt idx="1381">
                  <c:v>39337</c:v>
                </c:pt>
                <c:pt idx="1382">
                  <c:v>39338</c:v>
                </c:pt>
                <c:pt idx="1383">
                  <c:v>39339</c:v>
                </c:pt>
                <c:pt idx="1384">
                  <c:v>39340</c:v>
                </c:pt>
                <c:pt idx="1385">
                  <c:v>39341</c:v>
                </c:pt>
                <c:pt idx="1386">
                  <c:v>39342</c:v>
                </c:pt>
                <c:pt idx="1387">
                  <c:v>39343</c:v>
                </c:pt>
                <c:pt idx="1388">
                  <c:v>39344</c:v>
                </c:pt>
                <c:pt idx="1389">
                  <c:v>39345</c:v>
                </c:pt>
                <c:pt idx="1390">
                  <c:v>39346</c:v>
                </c:pt>
                <c:pt idx="1391">
                  <c:v>39347</c:v>
                </c:pt>
                <c:pt idx="1392">
                  <c:v>39348</c:v>
                </c:pt>
                <c:pt idx="1393">
                  <c:v>39349</c:v>
                </c:pt>
                <c:pt idx="1394">
                  <c:v>39350</c:v>
                </c:pt>
                <c:pt idx="1395">
                  <c:v>39351</c:v>
                </c:pt>
                <c:pt idx="1396">
                  <c:v>39352</c:v>
                </c:pt>
                <c:pt idx="1397">
                  <c:v>39353</c:v>
                </c:pt>
                <c:pt idx="1398">
                  <c:v>39354</c:v>
                </c:pt>
                <c:pt idx="1399">
                  <c:v>39355</c:v>
                </c:pt>
                <c:pt idx="1400">
                  <c:v>39356</c:v>
                </c:pt>
                <c:pt idx="1401">
                  <c:v>39357</c:v>
                </c:pt>
                <c:pt idx="1402">
                  <c:v>39358</c:v>
                </c:pt>
                <c:pt idx="1403">
                  <c:v>39359</c:v>
                </c:pt>
                <c:pt idx="1404">
                  <c:v>39360</c:v>
                </c:pt>
                <c:pt idx="1405">
                  <c:v>39361</c:v>
                </c:pt>
                <c:pt idx="1406">
                  <c:v>39362</c:v>
                </c:pt>
                <c:pt idx="1407">
                  <c:v>39363</c:v>
                </c:pt>
                <c:pt idx="1408">
                  <c:v>39364</c:v>
                </c:pt>
                <c:pt idx="1409">
                  <c:v>39365</c:v>
                </c:pt>
                <c:pt idx="1410">
                  <c:v>39366</c:v>
                </c:pt>
                <c:pt idx="1411">
                  <c:v>39367</c:v>
                </c:pt>
                <c:pt idx="1412">
                  <c:v>39368</c:v>
                </c:pt>
                <c:pt idx="1413">
                  <c:v>39369</c:v>
                </c:pt>
                <c:pt idx="1414">
                  <c:v>39370</c:v>
                </c:pt>
                <c:pt idx="1415">
                  <c:v>39371</c:v>
                </c:pt>
                <c:pt idx="1416">
                  <c:v>39372</c:v>
                </c:pt>
                <c:pt idx="1417">
                  <c:v>39373</c:v>
                </c:pt>
                <c:pt idx="1418">
                  <c:v>39374</c:v>
                </c:pt>
                <c:pt idx="1419">
                  <c:v>39375</c:v>
                </c:pt>
                <c:pt idx="1420">
                  <c:v>39376</c:v>
                </c:pt>
                <c:pt idx="1421">
                  <c:v>39377</c:v>
                </c:pt>
                <c:pt idx="1422">
                  <c:v>39378</c:v>
                </c:pt>
                <c:pt idx="1423">
                  <c:v>39379</c:v>
                </c:pt>
                <c:pt idx="1424">
                  <c:v>39380</c:v>
                </c:pt>
                <c:pt idx="1425">
                  <c:v>39381</c:v>
                </c:pt>
                <c:pt idx="1426">
                  <c:v>39382</c:v>
                </c:pt>
                <c:pt idx="1427">
                  <c:v>39383</c:v>
                </c:pt>
                <c:pt idx="1428">
                  <c:v>39384</c:v>
                </c:pt>
                <c:pt idx="1429">
                  <c:v>39385</c:v>
                </c:pt>
                <c:pt idx="1430">
                  <c:v>39386</c:v>
                </c:pt>
                <c:pt idx="1431">
                  <c:v>39387</c:v>
                </c:pt>
                <c:pt idx="1432">
                  <c:v>39388</c:v>
                </c:pt>
                <c:pt idx="1433">
                  <c:v>39389</c:v>
                </c:pt>
                <c:pt idx="1434">
                  <c:v>39390</c:v>
                </c:pt>
                <c:pt idx="1435">
                  <c:v>39391</c:v>
                </c:pt>
                <c:pt idx="1436">
                  <c:v>39392</c:v>
                </c:pt>
                <c:pt idx="1437">
                  <c:v>39393</c:v>
                </c:pt>
                <c:pt idx="1438">
                  <c:v>39394</c:v>
                </c:pt>
                <c:pt idx="1439">
                  <c:v>39395</c:v>
                </c:pt>
                <c:pt idx="1440">
                  <c:v>39396</c:v>
                </c:pt>
                <c:pt idx="1441">
                  <c:v>39397</c:v>
                </c:pt>
                <c:pt idx="1442">
                  <c:v>39398</c:v>
                </c:pt>
                <c:pt idx="1443">
                  <c:v>39399</c:v>
                </c:pt>
                <c:pt idx="1444">
                  <c:v>39400</c:v>
                </c:pt>
                <c:pt idx="1445">
                  <c:v>39401</c:v>
                </c:pt>
                <c:pt idx="1446">
                  <c:v>39402</c:v>
                </c:pt>
                <c:pt idx="1447">
                  <c:v>39403</c:v>
                </c:pt>
                <c:pt idx="1448">
                  <c:v>39404</c:v>
                </c:pt>
                <c:pt idx="1449">
                  <c:v>39405</c:v>
                </c:pt>
                <c:pt idx="1450">
                  <c:v>39406</c:v>
                </c:pt>
                <c:pt idx="1451">
                  <c:v>39407</c:v>
                </c:pt>
                <c:pt idx="1452">
                  <c:v>39408</c:v>
                </c:pt>
                <c:pt idx="1453">
                  <c:v>39409</c:v>
                </c:pt>
                <c:pt idx="1454">
                  <c:v>39410</c:v>
                </c:pt>
                <c:pt idx="1455">
                  <c:v>39411</c:v>
                </c:pt>
                <c:pt idx="1456">
                  <c:v>39412</c:v>
                </c:pt>
                <c:pt idx="1457">
                  <c:v>39413</c:v>
                </c:pt>
                <c:pt idx="1458">
                  <c:v>39414</c:v>
                </c:pt>
                <c:pt idx="1459">
                  <c:v>39415</c:v>
                </c:pt>
                <c:pt idx="1460">
                  <c:v>39416</c:v>
                </c:pt>
                <c:pt idx="1461">
                  <c:v>39417</c:v>
                </c:pt>
                <c:pt idx="1462">
                  <c:v>39418</c:v>
                </c:pt>
                <c:pt idx="1463">
                  <c:v>39419</c:v>
                </c:pt>
                <c:pt idx="1464">
                  <c:v>39420</c:v>
                </c:pt>
                <c:pt idx="1465">
                  <c:v>39421</c:v>
                </c:pt>
                <c:pt idx="1466">
                  <c:v>39422</c:v>
                </c:pt>
                <c:pt idx="1467">
                  <c:v>39423</c:v>
                </c:pt>
                <c:pt idx="1468">
                  <c:v>39424</c:v>
                </c:pt>
                <c:pt idx="1469">
                  <c:v>39425</c:v>
                </c:pt>
                <c:pt idx="1470">
                  <c:v>39426</c:v>
                </c:pt>
                <c:pt idx="1471">
                  <c:v>39427</c:v>
                </c:pt>
                <c:pt idx="1472">
                  <c:v>39428</c:v>
                </c:pt>
                <c:pt idx="1473">
                  <c:v>39429</c:v>
                </c:pt>
                <c:pt idx="1474">
                  <c:v>39430</c:v>
                </c:pt>
                <c:pt idx="1475">
                  <c:v>39431</c:v>
                </c:pt>
                <c:pt idx="1476">
                  <c:v>39432</c:v>
                </c:pt>
                <c:pt idx="1477">
                  <c:v>39433</c:v>
                </c:pt>
                <c:pt idx="1478">
                  <c:v>39434</c:v>
                </c:pt>
                <c:pt idx="1479">
                  <c:v>39435</c:v>
                </c:pt>
                <c:pt idx="1480">
                  <c:v>39436</c:v>
                </c:pt>
                <c:pt idx="1481">
                  <c:v>39437</c:v>
                </c:pt>
                <c:pt idx="1482">
                  <c:v>39438</c:v>
                </c:pt>
                <c:pt idx="1483">
                  <c:v>39439</c:v>
                </c:pt>
                <c:pt idx="1484">
                  <c:v>39440</c:v>
                </c:pt>
                <c:pt idx="1485">
                  <c:v>39441</c:v>
                </c:pt>
                <c:pt idx="1486">
                  <c:v>39442</c:v>
                </c:pt>
                <c:pt idx="1487">
                  <c:v>39443</c:v>
                </c:pt>
                <c:pt idx="1488">
                  <c:v>39444</c:v>
                </c:pt>
                <c:pt idx="1489">
                  <c:v>39445</c:v>
                </c:pt>
                <c:pt idx="1490">
                  <c:v>39446</c:v>
                </c:pt>
                <c:pt idx="1491">
                  <c:v>39447</c:v>
                </c:pt>
                <c:pt idx="1492">
                  <c:v>39448</c:v>
                </c:pt>
                <c:pt idx="1493">
                  <c:v>39449</c:v>
                </c:pt>
                <c:pt idx="1494">
                  <c:v>39450</c:v>
                </c:pt>
                <c:pt idx="1495">
                  <c:v>39451</c:v>
                </c:pt>
                <c:pt idx="1496">
                  <c:v>39452</c:v>
                </c:pt>
                <c:pt idx="1497">
                  <c:v>39453</c:v>
                </c:pt>
                <c:pt idx="1498">
                  <c:v>39454</c:v>
                </c:pt>
                <c:pt idx="1499">
                  <c:v>39455</c:v>
                </c:pt>
                <c:pt idx="1500">
                  <c:v>39456</c:v>
                </c:pt>
                <c:pt idx="1501">
                  <c:v>39457</c:v>
                </c:pt>
                <c:pt idx="1502">
                  <c:v>39458</c:v>
                </c:pt>
                <c:pt idx="1503">
                  <c:v>39459</c:v>
                </c:pt>
                <c:pt idx="1504">
                  <c:v>39460</c:v>
                </c:pt>
                <c:pt idx="1505">
                  <c:v>39461</c:v>
                </c:pt>
                <c:pt idx="1506">
                  <c:v>39462</c:v>
                </c:pt>
                <c:pt idx="1507">
                  <c:v>39463</c:v>
                </c:pt>
                <c:pt idx="1508">
                  <c:v>39464</c:v>
                </c:pt>
                <c:pt idx="1509">
                  <c:v>39465</c:v>
                </c:pt>
                <c:pt idx="1510">
                  <c:v>39466</c:v>
                </c:pt>
                <c:pt idx="1511">
                  <c:v>39467</c:v>
                </c:pt>
                <c:pt idx="1512">
                  <c:v>39468</c:v>
                </c:pt>
                <c:pt idx="1513">
                  <c:v>39469</c:v>
                </c:pt>
                <c:pt idx="1514">
                  <c:v>39470</c:v>
                </c:pt>
                <c:pt idx="1515">
                  <c:v>39471</c:v>
                </c:pt>
                <c:pt idx="1516">
                  <c:v>39472</c:v>
                </c:pt>
                <c:pt idx="1517">
                  <c:v>39473</c:v>
                </c:pt>
                <c:pt idx="1518">
                  <c:v>39474</c:v>
                </c:pt>
                <c:pt idx="1519">
                  <c:v>39475</c:v>
                </c:pt>
                <c:pt idx="1520">
                  <c:v>39476</c:v>
                </c:pt>
                <c:pt idx="1521">
                  <c:v>39477</c:v>
                </c:pt>
                <c:pt idx="1522">
                  <c:v>39478</c:v>
                </c:pt>
                <c:pt idx="1523">
                  <c:v>39479</c:v>
                </c:pt>
                <c:pt idx="1524">
                  <c:v>39480</c:v>
                </c:pt>
                <c:pt idx="1525">
                  <c:v>39481</c:v>
                </c:pt>
                <c:pt idx="1526">
                  <c:v>39482</c:v>
                </c:pt>
                <c:pt idx="1527">
                  <c:v>39483</c:v>
                </c:pt>
                <c:pt idx="1528">
                  <c:v>39484</c:v>
                </c:pt>
                <c:pt idx="1529">
                  <c:v>39485</c:v>
                </c:pt>
                <c:pt idx="1530">
                  <c:v>39486</c:v>
                </c:pt>
                <c:pt idx="1531">
                  <c:v>39487</c:v>
                </c:pt>
                <c:pt idx="1532">
                  <c:v>39488</c:v>
                </c:pt>
                <c:pt idx="1533">
                  <c:v>39489</c:v>
                </c:pt>
                <c:pt idx="1534">
                  <c:v>39490</c:v>
                </c:pt>
                <c:pt idx="1535">
                  <c:v>39491</c:v>
                </c:pt>
                <c:pt idx="1536">
                  <c:v>39492</c:v>
                </c:pt>
                <c:pt idx="1537">
                  <c:v>39493</c:v>
                </c:pt>
                <c:pt idx="1538">
                  <c:v>39494</c:v>
                </c:pt>
                <c:pt idx="1539">
                  <c:v>39495</c:v>
                </c:pt>
                <c:pt idx="1540">
                  <c:v>39496</c:v>
                </c:pt>
                <c:pt idx="1541">
                  <c:v>39497</c:v>
                </c:pt>
                <c:pt idx="1542">
                  <c:v>39498</c:v>
                </c:pt>
                <c:pt idx="1543">
                  <c:v>39499</c:v>
                </c:pt>
                <c:pt idx="1544">
                  <c:v>39500</c:v>
                </c:pt>
                <c:pt idx="1545">
                  <c:v>39501</c:v>
                </c:pt>
                <c:pt idx="1546">
                  <c:v>39502</c:v>
                </c:pt>
                <c:pt idx="1547">
                  <c:v>39503</c:v>
                </c:pt>
                <c:pt idx="1548">
                  <c:v>39504</c:v>
                </c:pt>
                <c:pt idx="1549">
                  <c:v>39505</c:v>
                </c:pt>
                <c:pt idx="1550">
                  <c:v>39506</c:v>
                </c:pt>
                <c:pt idx="1551">
                  <c:v>39507</c:v>
                </c:pt>
                <c:pt idx="1552">
                  <c:v>39508</c:v>
                </c:pt>
                <c:pt idx="1553">
                  <c:v>39509</c:v>
                </c:pt>
                <c:pt idx="1554">
                  <c:v>39510</c:v>
                </c:pt>
                <c:pt idx="1555">
                  <c:v>39511</c:v>
                </c:pt>
                <c:pt idx="1556">
                  <c:v>39512</c:v>
                </c:pt>
                <c:pt idx="1557">
                  <c:v>39513</c:v>
                </c:pt>
                <c:pt idx="1558">
                  <c:v>39514</c:v>
                </c:pt>
                <c:pt idx="1559">
                  <c:v>39515</c:v>
                </c:pt>
                <c:pt idx="1560">
                  <c:v>39516</c:v>
                </c:pt>
                <c:pt idx="1561">
                  <c:v>39517</c:v>
                </c:pt>
                <c:pt idx="1562">
                  <c:v>39518</c:v>
                </c:pt>
                <c:pt idx="1563">
                  <c:v>39519</c:v>
                </c:pt>
                <c:pt idx="1564">
                  <c:v>39520</c:v>
                </c:pt>
                <c:pt idx="1565">
                  <c:v>39521</c:v>
                </c:pt>
                <c:pt idx="1566">
                  <c:v>39522</c:v>
                </c:pt>
                <c:pt idx="1567">
                  <c:v>39523</c:v>
                </c:pt>
                <c:pt idx="1568">
                  <c:v>39524</c:v>
                </c:pt>
                <c:pt idx="1569">
                  <c:v>39525</c:v>
                </c:pt>
                <c:pt idx="1570">
                  <c:v>39526</c:v>
                </c:pt>
                <c:pt idx="1571">
                  <c:v>39527</c:v>
                </c:pt>
                <c:pt idx="1572">
                  <c:v>39528</c:v>
                </c:pt>
                <c:pt idx="1573">
                  <c:v>39529</c:v>
                </c:pt>
                <c:pt idx="1574">
                  <c:v>39530</c:v>
                </c:pt>
                <c:pt idx="1575">
                  <c:v>39531</c:v>
                </c:pt>
                <c:pt idx="1576">
                  <c:v>39532</c:v>
                </c:pt>
                <c:pt idx="1577">
                  <c:v>39533</c:v>
                </c:pt>
                <c:pt idx="1578">
                  <c:v>39534</c:v>
                </c:pt>
                <c:pt idx="1579">
                  <c:v>39535</c:v>
                </c:pt>
                <c:pt idx="1580">
                  <c:v>39536</c:v>
                </c:pt>
                <c:pt idx="1581">
                  <c:v>39537</c:v>
                </c:pt>
                <c:pt idx="1582">
                  <c:v>39538</c:v>
                </c:pt>
                <c:pt idx="1583">
                  <c:v>39539</c:v>
                </c:pt>
                <c:pt idx="1584">
                  <c:v>39540</c:v>
                </c:pt>
                <c:pt idx="1585">
                  <c:v>39541</c:v>
                </c:pt>
                <c:pt idx="1586">
                  <c:v>39542</c:v>
                </c:pt>
                <c:pt idx="1587">
                  <c:v>39543</c:v>
                </c:pt>
                <c:pt idx="1588">
                  <c:v>39544</c:v>
                </c:pt>
                <c:pt idx="1589">
                  <c:v>39545</c:v>
                </c:pt>
                <c:pt idx="1590">
                  <c:v>39546</c:v>
                </c:pt>
                <c:pt idx="1591">
                  <c:v>39547</c:v>
                </c:pt>
                <c:pt idx="1592">
                  <c:v>39548</c:v>
                </c:pt>
                <c:pt idx="1593">
                  <c:v>39549</c:v>
                </c:pt>
                <c:pt idx="1594">
                  <c:v>39550</c:v>
                </c:pt>
                <c:pt idx="1595">
                  <c:v>39551</c:v>
                </c:pt>
                <c:pt idx="1596">
                  <c:v>39552</c:v>
                </c:pt>
                <c:pt idx="1597">
                  <c:v>39553</c:v>
                </c:pt>
                <c:pt idx="1598">
                  <c:v>39554</c:v>
                </c:pt>
                <c:pt idx="1599">
                  <c:v>39555</c:v>
                </c:pt>
                <c:pt idx="1600">
                  <c:v>39556</c:v>
                </c:pt>
                <c:pt idx="1601">
                  <c:v>39557</c:v>
                </c:pt>
                <c:pt idx="1602">
                  <c:v>39558</c:v>
                </c:pt>
                <c:pt idx="1603">
                  <c:v>39559</c:v>
                </c:pt>
                <c:pt idx="1604">
                  <c:v>39560</c:v>
                </c:pt>
                <c:pt idx="1605">
                  <c:v>39561</c:v>
                </c:pt>
                <c:pt idx="1606">
                  <c:v>39562</c:v>
                </c:pt>
                <c:pt idx="1607">
                  <c:v>39563</c:v>
                </c:pt>
                <c:pt idx="1608">
                  <c:v>39564</c:v>
                </c:pt>
                <c:pt idx="1609">
                  <c:v>39565</c:v>
                </c:pt>
                <c:pt idx="1610">
                  <c:v>39566</c:v>
                </c:pt>
                <c:pt idx="1611">
                  <c:v>39567</c:v>
                </c:pt>
                <c:pt idx="1612">
                  <c:v>39568</c:v>
                </c:pt>
                <c:pt idx="1613">
                  <c:v>39569</c:v>
                </c:pt>
                <c:pt idx="1614">
                  <c:v>39570</c:v>
                </c:pt>
                <c:pt idx="1615">
                  <c:v>39571</c:v>
                </c:pt>
                <c:pt idx="1616">
                  <c:v>39572</c:v>
                </c:pt>
                <c:pt idx="1617">
                  <c:v>39573</c:v>
                </c:pt>
                <c:pt idx="1618">
                  <c:v>39574</c:v>
                </c:pt>
                <c:pt idx="1619">
                  <c:v>39575</c:v>
                </c:pt>
                <c:pt idx="1620">
                  <c:v>39576</c:v>
                </c:pt>
                <c:pt idx="1621">
                  <c:v>39577</c:v>
                </c:pt>
                <c:pt idx="1622">
                  <c:v>39578</c:v>
                </c:pt>
                <c:pt idx="1623">
                  <c:v>39579</c:v>
                </c:pt>
                <c:pt idx="1624">
                  <c:v>39580</c:v>
                </c:pt>
                <c:pt idx="1625">
                  <c:v>39581</c:v>
                </c:pt>
                <c:pt idx="1626">
                  <c:v>39582</c:v>
                </c:pt>
                <c:pt idx="1627">
                  <c:v>39583</c:v>
                </c:pt>
                <c:pt idx="1628">
                  <c:v>39584</c:v>
                </c:pt>
                <c:pt idx="1629">
                  <c:v>39585</c:v>
                </c:pt>
                <c:pt idx="1630">
                  <c:v>39586</c:v>
                </c:pt>
                <c:pt idx="1631">
                  <c:v>39587</c:v>
                </c:pt>
                <c:pt idx="1632">
                  <c:v>39588</c:v>
                </c:pt>
                <c:pt idx="1633">
                  <c:v>39589</c:v>
                </c:pt>
                <c:pt idx="1634">
                  <c:v>39590</c:v>
                </c:pt>
                <c:pt idx="1635">
                  <c:v>39591</c:v>
                </c:pt>
                <c:pt idx="1636">
                  <c:v>39592</c:v>
                </c:pt>
                <c:pt idx="1637">
                  <c:v>39593</c:v>
                </c:pt>
                <c:pt idx="1638">
                  <c:v>39594</c:v>
                </c:pt>
                <c:pt idx="1639">
                  <c:v>39595</c:v>
                </c:pt>
                <c:pt idx="1640">
                  <c:v>39596</c:v>
                </c:pt>
                <c:pt idx="1641">
                  <c:v>39597</c:v>
                </c:pt>
                <c:pt idx="1642">
                  <c:v>39598</c:v>
                </c:pt>
                <c:pt idx="1643">
                  <c:v>39599</c:v>
                </c:pt>
                <c:pt idx="1644">
                  <c:v>39600</c:v>
                </c:pt>
                <c:pt idx="1645">
                  <c:v>39601</c:v>
                </c:pt>
                <c:pt idx="1646">
                  <c:v>39602</c:v>
                </c:pt>
                <c:pt idx="1647">
                  <c:v>39603</c:v>
                </c:pt>
                <c:pt idx="1648">
                  <c:v>39604</c:v>
                </c:pt>
                <c:pt idx="1649">
                  <c:v>39605</c:v>
                </c:pt>
                <c:pt idx="1650">
                  <c:v>39606</c:v>
                </c:pt>
                <c:pt idx="1651">
                  <c:v>39607</c:v>
                </c:pt>
                <c:pt idx="1652">
                  <c:v>39608</c:v>
                </c:pt>
                <c:pt idx="1653">
                  <c:v>39609</c:v>
                </c:pt>
                <c:pt idx="1654">
                  <c:v>39610</c:v>
                </c:pt>
                <c:pt idx="1655">
                  <c:v>39611</c:v>
                </c:pt>
                <c:pt idx="1656">
                  <c:v>39612</c:v>
                </c:pt>
                <c:pt idx="1657">
                  <c:v>39613</c:v>
                </c:pt>
                <c:pt idx="1658">
                  <c:v>39614</c:v>
                </c:pt>
                <c:pt idx="1659">
                  <c:v>39615</c:v>
                </c:pt>
                <c:pt idx="1660">
                  <c:v>39616</c:v>
                </c:pt>
                <c:pt idx="1661">
                  <c:v>39617</c:v>
                </c:pt>
                <c:pt idx="1662">
                  <c:v>39618</c:v>
                </c:pt>
                <c:pt idx="1663">
                  <c:v>39619</c:v>
                </c:pt>
                <c:pt idx="1664">
                  <c:v>39620</c:v>
                </c:pt>
                <c:pt idx="1665">
                  <c:v>39621</c:v>
                </c:pt>
                <c:pt idx="1666">
                  <c:v>39622</c:v>
                </c:pt>
                <c:pt idx="1667">
                  <c:v>39623</c:v>
                </c:pt>
                <c:pt idx="1668">
                  <c:v>39624</c:v>
                </c:pt>
                <c:pt idx="1669">
                  <c:v>39625</c:v>
                </c:pt>
                <c:pt idx="1670">
                  <c:v>39626</c:v>
                </c:pt>
                <c:pt idx="1671">
                  <c:v>39627</c:v>
                </c:pt>
                <c:pt idx="1672">
                  <c:v>39628</c:v>
                </c:pt>
                <c:pt idx="1673">
                  <c:v>39629</c:v>
                </c:pt>
                <c:pt idx="1674">
                  <c:v>39630</c:v>
                </c:pt>
                <c:pt idx="1675">
                  <c:v>39631</c:v>
                </c:pt>
                <c:pt idx="1676">
                  <c:v>39632</c:v>
                </c:pt>
                <c:pt idx="1677">
                  <c:v>39633</c:v>
                </c:pt>
                <c:pt idx="1678">
                  <c:v>39634</c:v>
                </c:pt>
                <c:pt idx="1679">
                  <c:v>39635</c:v>
                </c:pt>
                <c:pt idx="1680">
                  <c:v>39636</c:v>
                </c:pt>
                <c:pt idx="1681">
                  <c:v>39637</c:v>
                </c:pt>
                <c:pt idx="1682">
                  <c:v>39638</c:v>
                </c:pt>
                <c:pt idx="1683">
                  <c:v>39639</c:v>
                </c:pt>
                <c:pt idx="1684">
                  <c:v>39640</c:v>
                </c:pt>
                <c:pt idx="1685">
                  <c:v>39641</c:v>
                </c:pt>
                <c:pt idx="1686">
                  <c:v>39642</c:v>
                </c:pt>
                <c:pt idx="1687">
                  <c:v>39643</c:v>
                </c:pt>
                <c:pt idx="1688">
                  <c:v>39644</c:v>
                </c:pt>
                <c:pt idx="1689">
                  <c:v>39645</c:v>
                </c:pt>
                <c:pt idx="1690">
                  <c:v>39646</c:v>
                </c:pt>
                <c:pt idx="1691">
                  <c:v>39647</c:v>
                </c:pt>
                <c:pt idx="1692">
                  <c:v>39648</c:v>
                </c:pt>
                <c:pt idx="1693">
                  <c:v>39649</c:v>
                </c:pt>
                <c:pt idx="1694">
                  <c:v>39650</c:v>
                </c:pt>
                <c:pt idx="1695">
                  <c:v>39651</c:v>
                </c:pt>
                <c:pt idx="1696">
                  <c:v>39652</c:v>
                </c:pt>
                <c:pt idx="1697">
                  <c:v>39653</c:v>
                </c:pt>
                <c:pt idx="1698">
                  <c:v>39654</c:v>
                </c:pt>
                <c:pt idx="1699">
                  <c:v>39655</c:v>
                </c:pt>
                <c:pt idx="1700">
                  <c:v>39656</c:v>
                </c:pt>
                <c:pt idx="1701">
                  <c:v>39657</c:v>
                </c:pt>
                <c:pt idx="1702">
                  <c:v>39658</c:v>
                </c:pt>
                <c:pt idx="1703">
                  <c:v>39659</c:v>
                </c:pt>
                <c:pt idx="1704">
                  <c:v>39660</c:v>
                </c:pt>
                <c:pt idx="1705">
                  <c:v>39661</c:v>
                </c:pt>
                <c:pt idx="1706">
                  <c:v>39662</c:v>
                </c:pt>
                <c:pt idx="1707">
                  <c:v>39663</c:v>
                </c:pt>
                <c:pt idx="1708">
                  <c:v>39664</c:v>
                </c:pt>
                <c:pt idx="1709">
                  <c:v>39665</c:v>
                </c:pt>
                <c:pt idx="1710">
                  <c:v>39666</c:v>
                </c:pt>
                <c:pt idx="1711">
                  <c:v>39667</c:v>
                </c:pt>
                <c:pt idx="1712">
                  <c:v>39668</c:v>
                </c:pt>
                <c:pt idx="1713">
                  <c:v>39669</c:v>
                </c:pt>
                <c:pt idx="1714">
                  <c:v>39670</c:v>
                </c:pt>
                <c:pt idx="1715">
                  <c:v>39671</c:v>
                </c:pt>
                <c:pt idx="1716">
                  <c:v>39672</c:v>
                </c:pt>
                <c:pt idx="1717">
                  <c:v>39673</c:v>
                </c:pt>
                <c:pt idx="1718">
                  <c:v>39674</c:v>
                </c:pt>
                <c:pt idx="1719">
                  <c:v>39675</c:v>
                </c:pt>
                <c:pt idx="1720">
                  <c:v>39676</c:v>
                </c:pt>
                <c:pt idx="1721">
                  <c:v>39677</c:v>
                </c:pt>
                <c:pt idx="1722">
                  <c:v>39678</c:v>
                </c:pt>
                <c:pt idx="1723">
                  <c:v>39679</c:v>
                </c:pt>
                <c:pt idx="1724">
                  <c:v>39680</c:v>
                </c:pt>
                <c:pt idx="1725">
                  <c:v>39681</c:v>
                </c:pt>
                <c:pt idx="1726">
                  <c:v>39682</c:v>
                </c:pt>
                <c:pt idx="1727">
                  <c:v>39683</c:v>
                </c:pt>
                <c:pt idx="1728">
                  <c:v>39684</c:v>
                </c:pt>
                <c:pt idx="1729">
                  <c:v>39685</c:v>
                </c:pt>
                <c:pt idx="1730">
                  <c:v>39686</c:v>
                </c:pt>
                <c:pt idx="1731">
                  <c:v>39687</c:v>
                </c:pt>
                <c:pt idx="1732">
                  <c:v>39688</c:v>
                </c:pt>
                <c:pt idx="1733">
                  <c:v>39689</c:v>
                </c:pt>
                <c:pt idx="1734">
                  <c:v>39690</c:v>
                </c:pt>
                <c:pt idx="1735">
                  <c:v>39691</c:v>
                </c:pt>
                <c:pt idx="1736">
                  <c:v>39692</c:v>
                </c:pt>
                <c:pt idx="1737">
                  <c:v>39693</c:v>
                </c:pt>
                <c:pt idx="1738">
                  <c:v>39694</c:v>
                </c:pt>
                <c:pt idx="1739">
                  <c:v>39695</c:v>
                </c:pt>
                <c:pt idx="1740">
                  <c:v>39696</c:v>
                </c:pt>
                <c:pt idx="1741">
                  <c:v>39697</c:v>
                </c:pt>
                <c:pt idx="1742">
                  <c:v>39698</c:v>
                </c:pt>
                <c:pt idx="1743">
                  <c:v>39699</c:v>
                </c:pt>
                <c:pt idx="1744">
                  <c:v>39700</c:v>
                </c:pt>
                <c:pt idx="1745">
                  <c:v>39701</c:v>
                </c:pt>
                <c:pt idx="1746">
                  <c:v>39702</c:v>
                </c:pt>
                <c:pt idx="1747">
                  <c:v>39703</c:v>
                </c:pt>
                <c:pt idx="1748">
                  <c:v>39704</c:v>
                </c:pt>
                <c:pt idx="1749">
                  <c:v>39705</c:v>
                </c:pt>
                <c:pt idx="1750">
                  <c:v>39706</c:v>
                </c:pt>
                <c:pt idx="1751">
                  <c:v>39707</c:v>
                </c:pt>
                <c:pt idx="1752">
                  <c:v>39708</c:v>
                </c:pt>
                <c:pt idx="1753">
                  <c:v>39709</c:v>
                </c:pt>
                <c:pt idx="1754">
                  <c:v>39710</c:v>
                </c:pt>
                <c:pt idx="1755">
                  <c:v>39711</c:v>
                </c:pt>
                <c:pt idx="1756">
                  <c:v>39712</c:v>
                </c:pt>
                <c:pt idx="1757">
                  <c:v>39713</c:v>
                </c:pt>
                <c:pt idx="1758">
                  <c:v>39714</c:v>
                </c:pt>
                <c:pt idx="1759">
                  <c:v>39715</c:v>
                </c:pt>
                <c:pt idx="1760">
                  <c:v>39716</c:v>
                </c:pt>
                <c:pt idx="1761">
                  <c:v>39717</c:v>
                </c:pt>
                <c:pt idx="1762">
                  <c:v>39718</c:v>
                </c:pt>
                <c:pt idx="1763">
                  <c:v>39719</c:v>
                </c:pt>
                <c:pt idx="1764">
                  <c:v>39720</c:v>
                </c:pt>
                <c:pt idx="1765">
                  <c:v>39721</c:v>
                </c:pt>
                <c:pt idx="1766">
                  <c:v>39722</c:v>
                </c:pt>
                <c:pt idx="1767">
                  <c:v>39723</c:v>
                </c:pt>
                <c:pt idx="1768">
                  <c:v>39724</c:v>
                </c:pt>
                <c:pt idx="1769">
                  <c:v>39725</c:v>
                </c:pt>
                <c:pt idx="1770">
                  <c:v>39726</c:v>
                </c:pt>
                <c:pt idx="1771">
                  <c:v>39727</c:v>
                </c:pt>
                <c:pt idx="1772">
                  <c:v>39728</c:v>
                </c:pt>
                <c:pt idx="1773">
                  <c:v>39729</c:v>
                </c:pt>
                <c:pt idx="1774">
                  <c:v>39730</c:v>
                </c:pt>
                <c:pt idx="1775">
                  <c:v>39731</c:v>
                </c:pt>
                <c:pt idx="1776">
                  <c:v>39732</c:v>
                </c:pt>
                <c:pt idx="1777">
                  <c:v>39733</c:v>
                </c:pt>
                <c:pt idx="1778">
                  <c:v>39734</c:v>
                </c:pt>
                <c:pt idx="1779">
                  <c:v>39735</c:v>
                </c:pt>
                <c:pt idx="1780">
                  <c:v>39736</c:v>
                </c:pt>
                <c:pt idx="1781">
                  <c:v>39737</c:v>
                </c:pt>
                <c:pt idx="1782">
                  <c:v>39738</c:v>
                </c:pt>
                <c:pt idx="1783">
                  <c:v>39739</c:v>
                </c:pt>
                <c:pt idx="1784">
                  <c:v>39740</c:v>
                </c:pt>
                <c:pt idx="1785">
                  <c:v>39741</c:v>
                </c:pt>
                <c:pt idx="1786">
                  <c:v>39742</c:v>
                </c:pt>
                <c:pt idx="1787">
                  <c:v>39743</c:v>
                </c:pt>
                <c:pt idx="1788">
                  <c:v>39744</c:v>
                </c:pt>
                <c:pt idx="1789">
                  <c:v>39745</c:v>
                </c:pt>
                <c:pt idx="1790">
                  <c:v>39746</c:v>
                </c:pt>
                <c:pt idx="1791">
                  <c:v>39747</c:v>
                </c:pt>
                <c:pt idx="1792">
                  <c:v>39748</c:v>
                </c:pt>
                <c:pt idx="1793">
                  <c:v>39749</c:v>
                </c:pt>
                <c:pt idx="1794">
                  <c:v>39750</c:v>
                </c:pt>
                <c:pt idx="1795">
                  <c:v>39751</c:v>
                </c:pt>
                <c:pt idx="1796">
                  <c:v>39752</c:v>
                </c:pt>
                <c:pt idx="1797">
                  <c:v>39753</c:v>
                </c:pt>
                <c:pt idx="1798">
                  <c:v>39754</c:v>
                </c:pt>
                <c:pt idx="1799">
                  <c:v>39755</c:v>
                </c:pt>
                <c:pt idx="1800">
                  <c:v>39756</c:v>
                </c:pt>
                <c:pt idx="1801">
                  <c:v>39757</c:v>
                </c:pt>
                <c:pt idx="1802">
                  <c:v>39758</c:v>
                </c:pt>
                <c:pt idx="1803">
                  <c:v>39759</c:v>
                </c:pt>
                <c:pt idx="1804">
                  <c:v>39760</c:v>
                </c:pt>
                <c:pt idx="1805">
                  <c:v>39761</c:v>
                </c:pt>
                <c:pt idx="1806">
                  <c:v>39762</c:v>
                </c:pt>
                <c:pt idx="1807">
                  <c:v>39763</c:v>
                </c:pt>
                <c:pt idx="1808">
                  <c:v>39764</c:v>
                </c:pt>
                <c:pt idx="1809">
                  <c:v>39765</c:v>
                </c:pt>
                <c:pt idx="1810">
                  <c:v>39766</c:v>
                </c:pt>
                <c:pt idx="1811">
                  <c:v>39767</c:v>
                </c:pt>
                <c:pt idx="1812">
                  <c:v>39768</c:v>
                </c:pt>
                <c:pt idx="1813">
                  <c:v>39769</c:v>
                </c:pt>
                <c:pt idx="1814">
                  <c:v>39770</c:v>
                </c:pt>
                <c:pt idx="1815">
                  <c:v>39771</c:v>
                </c:pt>
                <c:pt idx="1816">
                  <c:v>39772</c:v>
                </c:pt>
                <c:pt idx="1817">
                  <c:v>39773</c:v>
                </c:pt>
                <c:pt idx="1818">
                  <c:v>39774</c:v>
                </c:pt>
                <c:pt idx="1819">
                  <c:v>39775</c:v>
                </c:pt>
                <c:pt idx="1820">
                  <c:v>39776</c:v>
                </c:pt>
                <c:pt idx="1821">
                  <c:v>39777</c:v>
                </c:pt>
                <c:pt idx="1822">
                  <c:v>39778</c:v>
                </c:pt>
                <c:pt idx="1823">
                  <c:v>39779</c:v>
                </c:pt>
                <c:pt idx="1824">
                  <c:v>39780</c:v>
                </c:pt>
                <c:pt idx="1825">
                  <c:v>39781</c:v>
                </c:pt>
                <c:pt idx="1826">
                  <c:v>39782</c:v>
                </c:pt>
                <c:pt idx="1827">
                  <c:v>39783</c:v>
                </c:pt>
                <c:pt idx="1828">
                  <c:v>39784</c:v>
                </c:pt>
                <c:pt idx="1829">
                  <c:v>39785</c:v>
                </c:pt>
                <c:pt idx="1830">
                  <c:v>39786</c:v>
                </c:pt>
                <c:pt idx="1831">
                  <c:v>39787</c:v>
                </c:pt>
                <c:pt idx="1832">
                  <c:v>39788</c:v>
                </c:pt>
                <c:pt idx="1833">
                  <c:v>39789</c:v>
                </c:pt>
                <c:pt idx="1834">
                  <c:v>39790</c:v>
                </c:pt>
                <c:pt idx="1835">
                  <c:v>39791</c:v>
                </c:pt>
                <c:pt idx="1836">
                  <c:v>39792</c:v>
                </c:pt>
                <c:pt idx="1837">
                  <c:v>39793</c:v>
                </c:pt>
                <c:pt idx="1838">
                  <c:v>39794</c:v>
                </c:pt>
                <c:pt idx="1839">
                  <c:v>39795</c:v>
                </c:pt>
                <c:pt idx="1840">
                  <c:v>39796</c:v>
                </c:pt>
                <c:pt idx="1841">
                  <c:v>39797</c:v>
                </c:pt>
                <c:pt idx="1842">
                  <c:v>39798</c:v>
                </c:pt>
                <c:pt idx="1843">
                  <c:v>39799</c:v>
                </c:pt>
                <c:pt idx="1844">
                  <c:v>39800</c:v>
                </c:pt>
                <c:pt idx="1845">
                  <c:v>39801</c:v>
                </c:pt>
                <c:pt idx="1846">
                  <c:v>39802</c:v>
                </c:pt>
                <c:pt idx="1847">
                  <c:v>39803</c:v>
                </c:pt>
                <c:pt idx="1848">
                  <c:v>39804</c:v>
                </c:pt>
                <c:pt idx="1849">
                  <c:v>39805</c:v>
                </c:pt>
                <c:pt idx="1850">
                  <c:v>39806</c:v>
                </c:pt>
                <c:pt idx="1851">
                  <c:v>39807</c:v>
                </c:pt>
                <c:pt idx="1852">
                  <c:v>39808</c:v>
                </c:pt>
                <c:pt idx="1853">
                  <c:v>39809</c:v>
                </c:pt>
                <c:pt idx="1854">
                  <c:v>39810</c:v>
                </c:pt>
                <c:pt idx="1855">
                  <c:v>39811</c:v>
                </c:pt>
                <c:pt idx="1856">
                  <c:v>39812</c:v>
                </c:pt>
                <c:pt idx="1857">
                  <c:v>39813</c:v>
                </c:pt>
                <c:pt idx="1858">
                  <c:v>39814</c:v>
                </c:pt>
              </c:numCache>
            </c:numRef>
          </c:cat>
          <c:val>
            <c:numRef>
              <c:f>'Costos marginales US$'!$Z$2:$Z$2099</c:f>
              <c:numCache>
                <c:formatCode>0.0</c:formatCode>
                <c:ptCount val="2098"/>
                <c:pt idx="0">
                  <c:v>1.3592656142759092</c:v>
                </c:pt>
                <c:pt idx="1">
                  <c:v>3.8512525737817356</c:v>
                </c:pt>
                <c:pt idx="2">
                  <c:v>3.6372940974605403</c:v>
                </c:pt>
                <c:pt idx="3">
                  <c:v>1.5438572409059714</c:v>
                </c:pt>
                <c:pt idx="4">
                  <c:v>3.4443119423472965</c:v>
                </c:pt>
                <c:pt idx="5">
                  <c:v>0</c:v>
                </c:pt>
                <c:pt idx="6">
                  <c:v>3.4561725206611578</c:v>
                </c:pt>
                <c:pt idx="7">
                  <c:v>3.4266929313691818</c:v>
                </c:pt>
                <c:pt idx="8">
                  <c:v>4.6760122490643079</c:v>
                </c:pt>
                <c:pt idx="9">
                  <c:v>7.0637631847567333</c:v>
                </c:pt>
                <c:pt idx="10">
                  <c:v>7.0637631847567333</c:v>
                </c:pt>
                <c:pt idx="11">
                  <c:v>7.0637631847567333</c:v>
                </c:pt>
                <c:pt idx="12">
                  <c:v>7.0637631847567333</c:v>
                </c:pt>
                <c:pt idx="13">
                  <c:v>7.099999999999997</c:v>
                </c:pt>
                <c:pt idx="14">
                  <c:v>7.099999999999997</c:v>
                </c:pt>
                <c:pt idx="15">
                  <c:v>7.1120789384144114</c:v>
                </c:pt>
                <c:pt idx="16">
                  <c:v>9.1154814562776547</c:v>
                </c:pt>
                <c:pt idx="17">
                  <c:v>9.1154814562776547</c:v>
                </c:pt>
                <c:pt idx="18">
                  <c:v>9.1154814562776547</c:v>
                </c:pt>
                <c:pt idx="19">
                  <c:v>7.900000000000003</c:v>
                </c:pt>
                <c:pt idx="20">
                  <c:v>7.8866056290267865</c:v>
                </c:pt>
                <c:pt idx="21">
                  <c:v>7.8866056290267865</c:v>
                </c:pt>
                <c:pt idx="22">
                  <c:v>7.9133943709732106</c:v>
                </c:pt>
                <c:pt idx="23">
                  <c:v>9.2155985079688048</c:v>
                </c:pt>
                <c:pt idx="24">
                  <c:v>9.2155985079688048</c:v>
                </c:pt>
                <c:pt idx="25">
                  <c:v>9.2155985079688048</c:v>
                </c:pt>
                <c:pt idx="26">
                  <c:v>9.2343866802582379</c:v>
                </c:pt>
                <c:pt idx="27">
                  <c:v>9.3957572622104024</c:v>
                </c:pt>
                <c:pt idx="28">
                  <c:v>9.2940063001145319</c:v>
                </c:pt>
                <c:pt idx="29">
                  <c:v>9.2140888208269569</c:v>
                </c:pt>
                <c:pt idx="30">
                  <c:v>9.314241960183768</c:v>
                </c:pt>
                <c:pt idx="31">
                  <c:v>9.3142883273779162</c:v>
                </c:pt>
                <c:pt idx="32">
                  <c:v>9.314241960183768</c:v>
                </c:pt>
                <c:pt idx="33">
                  <c:v>11.509867751780266</c:v>
                </c:pt>
                <c:pt idx="34">
                  <c:v>12.274974567650048</c:v>
                </c:pt>
                <c:pt idx="35">
                  <c:v>12.320819228165229</c:v>
                </c:pt>
                <c:pt idx="36">
                  <c:v>12.3</c:v>
                </c:pt>
                <c:pt idx="37">
                  <c:v>11.325000000000006</c:v>
                </c:pt>
                <c:pt idx="38">
                  <c:v>11.204166666666666</c:v>
                </c:pt>
                <c:pt idx="39">
                  <c:v>12.533333333333333</c:v>
                </c:pt>
                <c:pt idx="40">
                  <c:v>12.55454750620631</c:v>
                </c:pt>
                <c:pt idx="41">
                  <c:v>12.697076692664181</c:v>
                </c:pt>
                <c:pt idx="42">
                  <c:v>12.753369454791731</c:v>
                </c:pt>
                <c:pt idx="43">
                  <c:v>12.632740715656396</c:v>
                </c:pt>
                <c:pt idx="44">
                  <c:v>12.878157805621409</c:v>
                </c:pt>
                <c:pt idx="45">
                  <c:v>12.878157805621409</c:v>
                </c:pt>
                <c:pt idx="46">
                  <c:v>12.92191641182467</c:v>
                </c:pt>
                <c:pt idx="47">
                  <c:v>12.917527173913049</c:v>
                </c:pt>
                <c:pt idx="48">
                  <c:v>12.900000000000002</c:v>
                </c:pt>
                <c:pt idx="49">
                  <c:v>12.921946240217759</c:v>
                </c:pt>
                <c:pt idx="50">
                  <c:v>13.522966995576725</c:v>
                </c:pt>
                <c:pt idx="51">
                  <c:v>14.624838380401478</c:v>
                </c:pt>
                <c:pt idx="52">
                  <c:v>14.624838380401478</c:v>
                </c:pt>
                <c:pt idx="53">
                  <c:v>14.624838380401478</c:v>
                </c:pt>
                <c:pt idx="54">
                  <c:v>14.624838380401478</c:v>
                </c:pt>
                <c:pt idx="55">
                  <c:v>14.624838380401478</c:v>
                </c:pt>
                <c:pt idx="56">
                  <c:v>14.68149469102255</c:v>
                </c:pt>
                <c:pt idx="57">
                  <c:v>14.624804621134878</c:v>
                </c:pt>
                <c:pt idx="58">
                  <c:v>14.260303301305045</c:v>
                </c:pt>
                <c:pt idx="59">
                  <c:v>14.283985684604717</c:v>
                </c:pt>
                <c:pt idx="60">
                  <c:v>14.156458654726201</c:v>
                </c:pt>
                <c:pt idx="61">
                  <c:v>14.139656342584727</c:v>
                </c:pt>
                <c:pt idx="62">
                  <c:v>14.147829036635011</c:v>
                </c:pt>
                <c:pt idx="63">
                  <c:v>14.145487527984757</c:v>
                </c:pt>
                <c:pt idx="64">
                  <c:v>14.174720245360183</c:v>
                </c:pt>
                <c:pt idx="65">
                  <c:v>17.830138841855732</c:v>
                </c:pt>
                <c:pt idx="66">
                  <c:v>17.830138841855732</c:v>
                </c:pt>
                <c:pt idx="67">
                  <c:v>17.830138841855732</c:v>
                </c:pt>
                <c:pt idx="68">
                  <c:v>17.830138841855732</c:v>
                </c:pt>
                <c:pt idx="69">
                  <c:v>17.830138841855732</c:v>
                </c:pt>
                <c:pt idx="70">
                  <c:v>17.830138841855732</c:v>
                </c:pt>
                <c:pt idx="71">
                  <c:v>17.830138841855732</c:v>
                </c:pt>
                <c:pt idx="72">
                  <c:v>29.316220792414555</c:v>
                </c:pt>
                <c:pt idx="73">
                  <c:v>27.521520487639702</c:v>
                </c:pt>
                <c:pt idx="74">
                  <c:v>29.445833333333244</c:v>
                </c:pt>
                <c:pt idx="75">
                  <c:v>29.619993239817514</c:v>
                </c:pt>
                <c:pt idx="76">
                  <c:v>29.801212607740389</c:v>
                </c:pt>
                <c:pt idx="77">
                  <c:v>101.41403895365355</c:v>
                </c:pt>
                <c:pt idx="78">
                  <c:v>82.247072718069788</c:v>
                </c:pt>
                <c:pt idx="79">
                  <c:v>82.247072718069788</c:v>
                </c:pt>
                <c:pt idx="80">
                  <c:v>82.247072718069788</c:v>
                </c:pt>
                <c:pt idx="81">
                  <c:v>82.247072718069788</c:v>
                </c:pt>
                <c:pt idx="82">
                  <c:v>82.400000000000034</c:v>
                </c:pt>
                <c:pt idx="83">
                  <c:v>82.400000000000034</c:v>
                </c:pt>
                <c:pt idx="84">
                  <c:v>82.261442744240824</c:v>
                </c:pt>
                <c:pt idx="85">
                  <c:v>82.511051212937957</c:v>
                </c:pt>
                <c:pt idx="86">
                  <c:v>82.511051212937957</c:v>
                </c:pt>
                <c:pt idx="87">
                  <c:v>82.511051212937957</c:v>
                </c:pt>
                <c:pt idx="88">
                  <c:v>82.566576819406706</c:v>
                </c:pt>
                <c:pt idx="89">
                  <c:v>82.53881401617258</c:v>
                </c:pt>
                <c:pt idx="90">
                  <c:v>82.524911571500752</c:v>
                </c:pt>
                <c:pt idx="91">
                  <c:v>82.678096523793187</c:v>
                </c:pt>
                <c:pt idx="92">
                  <c:v>87.337500000000034</c:v>
                </c:pt>
                <c:pt idx="93">
                  <c:v>103.79583333333335</c:v>
                </c:pt>
                <c:pt idx="94">
                  <c:v>110.37916666666671</c:v>
                </c:pt>
                <c:pt idx="95">
                  <c:v>108.73333333333335</c:v>
                </c:pt>
                <c:pt idx="96">
                  <c:v>105.44166666666693</c:v>
                </c:pt>
                <c:pt idx="97">
                  <c:v>121.6946428571428</c:v>
                </c:pt>
                <c:pt idx="98">
                  <c:v>121.6946428571428</c:v>
                </c:pt>
                <c:pt idx="99">
                  <c:v>121.6946428571428</c:v>
                </c:pt>
                <c:pt idx="100">
                  <c:v>121.6946428571428</c:v>
                </c:pt>
                <c:pt idx="101">
                  <c:v>121.6946428571428</c:v>
                </c:pt>
                <c:pt idx="102">
                  <c:v>121.6946428571428</c:v>
                </c:pt>
                <c:pt idx="103">
                  <c:v>122.10605138607147</c:v>
                </c:pt>
                <c:pt idx="104">
                  <c:v>122.10605138607147</c:v>
                </c:pt>
                <c:pt idx="105">
                  <c:v>122.35331304935779</c:v>
                </c:pt>
                <c:pt idx="106">
                  <c:v>122.14684441444464</c:v>
                </c:pt>
                <c:pt idx="107">
                  <c:v>122.14684441444464</c:v>
                </c:pt>
                <c:pt idx="108">
                  <c:v>122.14684441444464</c:v>
                </c:pt>
                <c:pt idx="109">
                  <c:v>122.12623586974861</c:v>
                </c:pt>
                <c:pt idx="110">
                  <c:v>122.08510207524886</c:v>
                </c:pt>
                <c:pt idx="111">
                  <c:v>122.08510207524886</c:v>
                </c:pt>
                <c:pt idx="112">
                  <c:v>122.14717810070954</c:v>
                </c:pt>
                <c:pt idx="113">
                  <c:v>122.10591216216199</c:v>
                </c:pt>
                <c:pt idx="114">
                  <c:v>122.10591216216199</c:v>
                </c:pt>
                <c:pt idx="115">
                  <c:v>122.10591216216199</c:v>
                </c:pt>
                <c:pt idx="116">
                  <c:v>122.10591216216199</c:v>
                </c:pt>
                <c:pt idx="117">
                  <c:v>122.27114343707731</c:v>
                </c:pt>
                <c:pt idx="118">
                  <c:v>123.14345460727652</c:v>
                </c:pt>
                <c:pt idx="119">
                  <c:v>122.93445349626626</c:v>
                </c:pt>
                <c:pt idx="120">
                  <c:v>122.1054956169925</c:v>
                </c:pt>
                <c:pt idx="121">
                  <c:v>122.02329737019548</c:v>
                </c:pt>
                <c:pt idx="122">
                  <c:v>122.02329737019548</c:v>
                </c:pt>
                <c:pt idx="123">
                  <c:v>121.90000000000006</c:v>
                </c:pt>
                <c:pt idx="124">
                  <c:v>121.90000000000006</c:v>
                </c:pt>
                <c:pt idx="125">
                  <c:v>82.818132611637353</c:v>
                </c:pt>
                <c:pt idx="126">
                  <c:v>82.539189189189131</c:v>
                </c:pt>
                <c:pt idx="127">
                  <c:v>82.400000000000034</c:v>
                </c:pt>
                <c:pt idx="128">
                  <c:v>82.400000000000034</c:v>
                </c:pt>
                <c:pt idx="129">
                  <c:v>82.400000000000034</c:v>
                </c:pt>
                <c:pt idx="130">
                  <c:v>82.650540540540518</c:v>
                </c:pt>
                <c:pt idx="131">
                  <c:v>82.261279461279727</c:v>
                </c:pt>
                <c:pt idx="132">
                  <c:v>82.400000000000034</c:v>
                </c:pt>
                <c:pt idx="133">
                  <c:v>82.400000000000034</c:v>
                </c:pt>
                <c:pt idx="134">
                  <c:v>89.132885154061228</c:v>
                </c:pt>
                <c:pt idx="135">
                  <c:v>82.538487394957741</c:v>
                </c:pt>
                <c:pt idx="136">
                  <c:v>82.538487394957741</c:v>
                </c:pt>
                <c:pt idx="137">
                  <c:v>82.538487394957741</c:v>
                </c:pt>
                <c:pt idx="138">
                  <c:v>82.538487394957741</c:v>
                </c:pt>
                <c:pt idx="139">
                  <c:v>82.289210084033627</c:v>
                </c:pt>
                <c:pt idx="140">
                  <c:v>82.677815239379683</c:v>
                </c:pt>
                <c:pt idx="141">
                  <c:v>82.483344571813873</c:v>
                </c:pt>
                <c:pt idx="142">
                  <c:v>82.816722859069358</c:v>
                </c:pt>
                <c:pt idx="143">
                  <c:v>82.816722859069358</c:v>
                </c:pt>
                <c:pt idx="144">
                  <c:v>82.261559139784978</c:v>
                </c:pt>
                <c:pt idx="145">
                  <c:v>82.261559139784978</c:v>
                </c:pt>
                <c:pt idx="146">
                  <c:v>82.261559139784879</c:v>
                </c:pt>
                <c:pt idx="147">
                  <c:v>82.400000000000034</c:v>
                </c:pt>
                <c:pt idx="148">
                  <c:v>112.11805443548369</c:v>
                </c:pt>
                <c:pt idx="149">
                  <c:v>112.11805443548369</c:v>
                </c:pt>
                <c:pt idx="150">
                  <c:v>112.11805443548369</c:v>
                </c:pt>
                <c:pt idx="151">
                  <c:v>112.11805443548369</c:v>
                </c:pt>
                <c:pt idx="152">
                  <c:v>62.546051921780176</c:v>
                </c:pt>
                <c:pt idx="153">
                  <c:v>62.546051921780176</c:v>
                </c:pt>
                <c:pt idx="154">
                  <c:v>62.546051921780176</c:v>
                </c:pt>
                <c:pt idx="155">
                  <c:v>62.304480268681715</c:v>
                </c:pt>
                <c:pt idx="156">
                  <c:v>62.304480268681715</c:v>
                </c:pt>
                <c:pt idx="157">
                  <c:v>62.304480268681715</c:v>
                </c:pt>
                <c:pt idx="158">
                  <c:v>61.085928667563927</c:v>
                </c:pt>
                <c:pt idx="159">
                  <c:v>61.085928667563927</c:v>
                </c:pt>
                <c:pt idx="160">
                  <c:v>60.98333221363788</c:v>
                </c:pt>
                <c:pt idx="161">
                  <c:v>60.98333221363788</c:v>
                </c:pt>
                <c:pt idx="162">
                  <c:v>61.085928667563927</c:v>
                </c:pt>
                <c:pt idx="163">
                  <c:v>61.085928667563927</c:v>
                </c:pt>
                <c:pt idx="164">
                  <c:v>61.085928667563927</c:v>
                </c:pt>
                <c:pt idx="165">
                  <c:v>60.950282637954224</c:v>
                </c:pt>
                <c:pt idx="166">
                  <c:v>61.06328670150009</c:v>
                </c:pt>
                <c:pt idx="167">
                  <c:v>61.073580579905595</c:v>
                </c:pt>
                <c:pt idx="168">
                  <c:v>61.073580579905595</c:v>
                </c:pt>
                <c:pt idx="169">
                  <c:v>9.6893332266270296</c:v>
                </c:pt>
                <c:pt idx="170">
                  <c:v>9.1084255351473047</c:v>
                </c:pt>
                <c:pt idx="171">
                  <c:v>9.2613827993254692</c:v>
                </c:pt>
                <c:pt idx="172">
                  <c:v>9.2770270270270299</c:v>
                </c:pt>
                <c:pt idx="173">
                  <c:v>9.2770270270270299</c:v>
                </c:pt>
                <c:pt idx="174">
                  <c:v>9.245791245791251</c:v>
                </c:pt>
                <c:pt idx="175">
                  <c:v>9.245791245791251</c:v>
                </c:pt>
                <c:pt idx="176">
                  <c:v>9.245791245791251</c:v>
                </c:pt>
                <c:pt idx="177">
                  <c:v>9.245791245791251</c:v>
                </c:pt>
                <c:pt idx="178">
                  <c:v>9.1616161616161609</c:v>
                </c:pt>
                <c:pt idx="179">
                  <c:v>9.1770657672850007</c:v>
                </c:pt>
                <c:pt idx="180">
                  <c:v>9.1616161616161609</c:v>
                </c:pt>
                <c:pt idx="181">
                  <c:v>9.5411934354770889</c:v>
                </c:pt>
                <c:pt idx="182">
                  <c:v>111.74156565656584</c:v>
                </c:pt>
                <c:pt idx="183">
                  <c:v>111.93</c:v>
                </c:pt>
                <c:pt idx="184">
                  <c:v>103.84000000000002</c:v>
                </c:pt>
                <c:pt idx="185">
                  <c:v>112.08100168634081</c:v>
                </c:pt>
                <c:pt idx="186">
                  <c:v>112.11907094594596</c:v>
                </c:pt>
                <c:pt idx="187">
                  <c:v>88.075872585563886</c:v>
                </c:pt>
                <c:pt idx="188">
                  <c:v>87.808778004073034</c:v>
                </c:pt>
                <c:pt idx="189">
                  <c:v>87.808778004073034</c:v>
                </c:pt>
                <c:pt idx="190">
                  <c:v>87.808778004073034</c:v>
                </c:pt>
                <c:pt idx="191">
                  <c:v>67.304035980991173</c:v>
                </c:pt>
                <c:pt idx="192">
                  <c:v>67.304035980991173</c:v>
                </c:pt>
                <c:pt idx="193">
                  <c:v>67.304035980991173</c:v>
                </c:pt>
                <c:pt idx="194">
                  <c:v>67.304035980991173</c:v>
                </c:pt>
                <c:pt idx="195">
                  <c:v>67.19000000000004</c:v>
                </c:pt>
                <c:pt idx="196">
                  <c:v>67.304424386921013</c:v>
                </c:pt>
                <c:pt idx="197">
                  <c:v>67.304424386921013</c:v>
                </c:pt>
                <c:pt idx="198">
                  <c:v>69.625309784012998</c:v>
                </c:pt>
                <c:pt idx="199">
                  <c:v>67.304424386921013</c:v>
                </c:pt>
                <c:pt idx="200">
                  <c:v>67.304424386921013</c:v>
                </c:pt>
                <c:pt idx="201">
                  <c:v>67.19000000000004</c:v>
                </c:pt>
                <c:pt idx="202">
                  <c:v>67.53327316076296</c:v>
                </c:pt>
                <c:pt idx="203">
                  <c:v>67.418459707582471</c:v>
                </c:pt>
                <c:pt idx="204">
                  <c:v>62.540383400833079</c:v>
                </c:pt>
                <c:pt idx="205">
                  <c:v>17.997326366774519</c:v>
                </c:pt>
                <c:pt idx="206">
                  <c:v>16.435100385596712</c:v>
                </c:pt>
                <c:pt idx="207">
                  <c:v>17.549038554340729</c:v>
                </c:pt>
                <c:pt idx="208">
                  <c:v>20.143344709897633</c:v>
                </c:pt>
                <c:pt idx="209">
                  <c:v>20.170881749829135</c:v>
                </c:pt>
                <c:pt idx="210">
                  <c:v>20.034059945504097</c:v>
                </c:pt>
                <c:pt idx="211">
                  <c:v>21.898583637121629</c:v>
                </c:pt>
                <c:pt idx="212">
                  <c:v>67.304424386921013</c:v>
                </c:pt>
                <c:pt idx="213">
                  <c:v>67.304424386921013</c:v>
                </c:pt>
                <c:pt idx="214">
                  <c:v>67.19000000000004</c:v>
                </c:pt>
                <c:pt idx="215">
                  <c:v>67.19000000000004</c:v>
                </c:pt>
                <c:pt idx="216">
                  <c:v>67.766045953360802</c:v>
                </c:pt>
                <c:pt idx="217">
                  <c:v>67.19000000000004</c:v>
                </c:pt>
                <c:pt idx="218">
                  <c:v>67.305011982197811</c:v>
                </c:pt>
                <c:pt idx="219">
                  <c:v>67.305011982197811</c:v>
                </c:pt>
                <c:pt idx="220">
                  <c:v>67.305011982197811</c:v>
                </c:pt>
                <c:pt idx="221">
                  <c:v>67.305011982197811</c:v>
                </c:pt>
                <c:pt idx="222">
                  <c:v>67.305011982197811</c:v>
                </c:pt>
                <c:pt idx="223">
                  <c:v>66.959581618655648</c:v>
                </c:pt>
                <c:pt idx="224">
                  <c:v>67.074592923393979</c:v>
                </c:pt>
                <c:pt idx="225">
                  <c:v>67.305804894863627</c:v>
                </c:pt>
                <c:pt idx="226">
                  <c:v>67.305804894863627</c:v>
                </c:pt>
                <c:pt idx="227">
                  <c:v>67.305804894863627</c:v>
                </c:pt>
                <c:pt idx="228">
                  <c:v>67.538616395710804</c:v>
                </c:pt>
                <c:pt idx="229">
                  <c:v>67.773044081916026</c:v>
                </c:pt>
                <c:pt idx="230">
                  <c:v>66.697851412626179</c:v>
                </c:pt>
                <c:pt idx="231">
                  <c:v>67.308250615980313</c:v>
                </c:pt>
                <c:pt idx="232">
                  <c:v>67.308250615980313</c:v>
                </c:pt>
                <c:pt idx="233">
                  <c:v>68.012900743932974</c:v>
                </c:pt>
                <c:pt idx="234">
                  <c:v>67.308250615980313</c:v>
                </c:pt>
                <c:pt idx="235">
                  <c:v>66.954740896358459</c:v>
                </c:pt>
                <c:pt idx="236">
                  <c:v>66.721123517097126</c:v>
                </c:pt>
                <c:pt idx="237">
                  <c:v>65.499543777255923</c:v>
                </c:pt>
                <c:pt idx="238">
                  <c:v>67.773044081916026</c:v>
                </c:pt>
                <c:pt idx="239">
                  <c:v>67.305804894863627</c:v>
                </c:pt>
                <c:pt idx="240">
                  <c:v>67.305804894863627</c:v>
                </c:pt>
                <c:pt idx="241">
                  <c:v>67.305804894863627</c:v>
                </c:pt>
                <c:pt idx="242">
                  <c:v>67.19000000000004</c:v>
                </c:pt>
                <c:pt idx="243">
                  <c:v>67.541534705266827</c:v>
                </c:pt>
                <c:pt idx="244">
                  <c:v>70.620561633843849</c:v>
                </c:pt>
                <c:pt idx="245">
                  <c:v>67.306770941953388</c:v>
                </c:pt>
                <c:pt idx="246">
                  <c:v>67.896767180925679</c:v>
                </c:pt>
                <c:pt idx="247">
                  <c:v>67.896767180925679</c:v>
                </c:pt>
                <c:pt idx="248">
                  <c:v>67.896767180925679</c:v>
                </c:pt>
                <c:pt idx="249">
                  <c:v>68.255756080366581</c:v>
                </c:pt>
                <c:pt idx="250">
                  <c:v>68.255756080366581</c:v>
                </c:pt>
                <c:pt idx="251">
                  <c:v>67.904533853243507</c:v>
                </c:pt>
                <c:pt idx="252">
                  <c:v>67.308042867181626</c:v>
                </c:pt>
                <c:pt idx="253">
                  <c:v>67.308042867181626</c:v>
                </c:pt>
                <c:pt idx="254">
                  <c:v>67.308042867181626</c:v>
                </c:pt>
                <c:pt idx="255">
                  <c:v>67.308042867181626</c:v>
                </c:pt>
                <c:pt idx="256">
                  <c:v>67.308042867181626</c:v>
                </c:pt>
                <c:pt idx="257">
                  <c:v>67.904533853243507</c:v>
                </c:pt>
                <c:pt idx="258">
                  <c:v>66.471646471846213</c:v>
                </c:pt>
                <c:pt idx="259">
                  <c:v>66.828892869938898</c:v>
                </c:pt>
                <c:pt idx="260">
                  <c:v>62.780020195220445</c:v>
                </c:pt>
                <c:pt idx="261">
                  <c:v>62.780020195220445</c:v>
                </c:pt>
                <c:pt idx="262">
                  <c:v>62.780020195220445</c:v>
                </c:pt>
                <c:pt idx="263">
                  <c:v>67.432913955169923</c:v>
                </c:pt>
                <c:pt idx="264">
                  <c:v>66.709384835479099</c:v>
                </c:pt>
                <c:pt idx="265">
                  <c:v>66.467785739878167</c:v>
                </c:pt>
                <c:pt idx="266">
                  <c:v>67.068543022415042</c:v>
                </c:pt>
                <c:pt idx="267">
                  <c:v>67.311897677793908</c:v>
                </c:pt>
                <c:pt idx="268">
                  <c:v>67.311897677793908</c:v>
                </c:pt>
                <c:pt idx="269">
                  <c:v>67.311897677793908</c:v>
                </c:pt>
                <c:pt idx="270">
                  <c:v>67.557024763292247</c:v>
                </c:pt>
                <c:pt idx="271">
                  <c:v>67.311897677793908</c:v>
                </c:pt>
                <c:pt idx="272">
                  <c:v>67.311897677793908</c:v>
                </c:pt>
                <c:pt idx="273">
                  <c:v>67.311897677793908</c:v>
                </c:pt>
                <c:pt idx="274">
                  <c:v>67.803943713450025</c:v>
                </c:pt>
                <c:pt idx="275">
                  <c:v>67.803943713450025</c:v>
                </c:pt>
                <c:pt idx="276">
                  <c:v>67.803943713450025</c:v>
                </c:pt>
                <c:pt idx="277">
                  <c:v>67.803943713450025</c:v>
                </c:pt>
                <c:pt idx="278">
                  <c:v>68.052674247982381</c:v>
                </c:pt>
                <c:pt idx="279">
                  <c:v>68.278097165991639</c:v>
                </c:pt>
                <c:pt idx="280">
                  <c:v>66.81905778432089</c:v>
                </c:pt>
                <c:pt idx="281">
                  <c:v>66.94224926253689</c:v>
                </c:pt>
                <c:pt idx="282">
                  <c:v>66.94224926253689</c:v>
                </c:pt>
                <c:pt idx="283">
                  <c:v>66.94224926253689</c:v>
                </c:pt>
                <c:pt idx="284">
                  <c:v>67.314564330737866</c:v>
                </c:pt>
                <c:pt idx="285">
                  <c:v>67.314564330737866</c:v>
                </c:pt>
                <c:pt idx="286">
                  <c:v>68.097291822955711</c:v>
                </c:pt>
                <c:pt idx="287">
                  <c:v>67.818884312991145</c:v>
                </c:pt>
                <c:pt idx="288">
                  <c:v>67.946076519129718</c:v>
                </c:pt>
                <c:pt idx="289">
                  <c:v>67.946076519129718</c:v>
                </c:pt>
                <c:pt idx="290">
                  <c:v>67.946076519129718</c:v>
                </c:pt>
                <c:pt idx="291">
                  <c:v>10.675909705295114</c:v>
                </c:pt>
                <c:pt idx="292">
                  <c:v>9.9069998942449722</c:v>
                </c:pt>
                <c:pt idx="293">
                  <c:v>9.8211731044348749</c:v>
                </c:pt>
                <c:pt idx="294">
                  <c:v>9.9276934201012335</c:v>
                </c:pt>
                <c:pt idx="295">
                  <c:v>10.018241517694269</c:v>
                </c:pt>
                <c:pt idx="296">
                  <c:v>10.018241517694269</c:v>
                </c:pt>
                <c:pt idx="297">
                  <c:v>10.018241517694269</c:v>
                </c:pt>
                <c:pt idx="298">
                  <c:v>10.129103651789016</c:v>
                </c:pt>
                <c:pt idx="299">
                  <c:v>10.149695065607094</c:v>
                </c:pt>
                <c:pt idx="300">
                  <c:v>9.9853211009174139</c:v>
                </c:pt>
                <c:pt idx="301">
                  <c:v>9.981658107116651</c:v>
                </c:pt>
                <c:pt idx="302">
                  <c:v>10.01840942562592</c:v>
                </c:pt>
                <c:pt idx="303">
                  <c:v>10.433484721416427</c:v>
                </c:pt>
                <c:pt idx="304">
                  <c:v>38.518437055260343</c:v>
                </c:pt>
                <c:pt idx="305">
                  <c:v>12.084915609082273</c:v>
                </c:pt>
                <c:pt idx="306">
                  <c:v>12.333787456504854</c:v>
                </c:pt>
                <c:pt idx="307">
                  <c:v>12.323976245267026</c:v>
                </c:pt>
                <c:pt idx="308">
                  <c:v>10.189530061402234</c:v>
                </c:pt>
                <c:pt idx="309">
                  <c:v>10.018341892883344</c:v>
                </c:pt>
                <c:pt idx="310">
                  <c:v>10.018341892883344</c:v>
                </c:pt>
                <c:pt idx="311">
                  <c:v>10.018341892883344</c:v>
                </c:pt>
                <c:pt idx="312">
                  <c:v>10.073773515308028</c:v>
                </c:pt>
                <c:pt idx="313">
                  <c:v>32.921921364985181</c:v>
                </c:pt>
                <c:pt idx="314">
                  <c:v>7.4581939799331138</c:v>
                </c:pt>
                <c:pt idx="315">
                  <c:v>7.0833333333333446</c:v>
                </c:pt>
                <c:pt idx="316">
                  <c:v>7.0965930363159773</c:v>
                </c:pt>
                <c:pt idx="317">
                  <c:v>4.1744664919505814</c:v>
                </c:pt>
                <c:pt idx="318">
                  <c:v>1.6697865967802323</c:v>
                </c:pt>
                <c:pt idx="319">
                  <c:v>6.2852311161217571</c:v>
                </c:pt>
                <c:pt idx="320">
                  <c:v>7.1636432350718104</c:v>
                </c:pt>
                <c:pt idx="321">
                  <c:v>6.2956555171087913</c:v>
                </c:pt>
                <c:pt idx="322">
                  <c:v>7.0968769917144714</c:v>
                </c:pt>
                <c:pt idx="323">
                  <c:v>7.0968769917144714</c:v>
                </c:pt>
                <c:pt idx="324">
                  <c:v>2.0873167622689697</c:v>
                </c:pt>
                <c:pt idx="325">
                  <c:v>2.0873167622689697</c:v>
                </c:pt>
                <c:pt idx="326">
                  <c:v>6.2619502868068775</c:v>
                </c:pt>
                <c:pt idx="327">
                  <c:v>8.8003838771593248</c:v>
                </c:pt>
                <c:pt idx="328">
                  <c:v>16.841542338158927</c:v>
                </c:pt>
                <c:pt idx="329">
                  <c:v>15.272592407277187</c:v>
                </c:pt>
                <c:pt idx="330">
                  <c:v>14.860928777340538</c:v>
                </c:pt>
                <c:pt idx="331">
                  <c:v>24.269058295964086</c:v>
                </c:pt>
                <c:pt idx="332">
                  <c:v>24.269058295964086</c:v>
                </c:pt>
                <c:pt idx="333">
                  <c:v>24.269058295964086</c:v>
                </c:pt>
                <c:pt idx="334">
                  <c:v>24.415037593984902</c:v>
                </c:pt>
                <c:pt idx="335">
                  <c:v>23.999999999999989</c:v>
                </c:pt>
                <c:pt idx="336">
                  <c:v>23.999999999999989</c:v>
                </c:pt>
                <c:pt idx="337">
                  <c:v>25.908615819209029</c:v>
                </c:pt>
                <c:pt idx="338">
                  <c:v>74</c:v>
                </c:pt>
                <c:pt idx="339">
                  <c:v>74</c:v>
                </c:pt>
                <c:pt idx="340">
                  <c:v>74.166604127579689</c:v>
                </c:pt>
                <c:pt idx="341">
                  <c:v>74.1387846961739</c:v>
                </c:pt>
                <c:pt idx="342">
                  <c:v>74</c:v>
                </c:pt>
                <c:pt idx="343">
                  <c:v>74</c:v>
                </c:pt>
                <c:pt idx="344">
                  <c:v>74.139045471627213</c:v>
                </c:pt>
                <c:pt idx="345">
                  <c:v>74.139045471627213</c:v>
                </c:pt>
                <c:pt idx="346">
                  <c:v>74.139045471627213</c:v>
                </c:pt>
                <c:pt idx="347">
                  <c:v>73.972253468316737</c:v>
                </c:pt>
                <c:pt idx="348">
                  <c:v>73.972253468316737</c:v>
                </c:pt>
                <c:pt idx="349">
                  <c:v>73.827184913468585</c:v>
                </c:pt>
                <c:pt idx="350">
                  <c:v>67.322121406541527</c:v>
                </c:pt>
                <c:pt idx="351">
                  <c:v>74.139254798645197</c:v>
                </c:pt>
                <c:pt idx="352">
                  <c:v>70.131727512231578</c:v>
                </c:pt>
                <c:pt idx="353">
                  <c:v>70.131727512231578</c:v>
                </c:pt>
                <c:pt idx="354">
                  <c:v>70.131727512231578</c:v>
                </c:pt>
                <c:pt idx="355">
                  <c:v>70.131727512231578</c:v>
                </c:pt>
                <c:pt idx="356">
                  <c:v>69.973664409330581</c:v>
                </c:pt>
                <c:pt idx="357">
                  <c:v>70</c:v>
                </c:pt>
                <c:pt idx="358">
                  <c:v>70.13197586727</c:v>
                </c:pt>
                <c:pt idx="359">
                  <c:v>70.13197586727</c:v>
                </c:pt>
                <c:pt idx="360">
                  <c:v>70.13197586727</c:v>
                </c:pt>
                <c:pt idx="361">
                  <c:v>68.863857512772725</c:v>
                </c:pt>
                <c:pt idx="362">
                  <c:v>70.264450321118431</c:v>
                </c:pt>
                <c:pt idx="363">
                  <c:v>70.026595744680819</c:v>
                </c:pt>
                <c:pt idx="364">
                  <c:v>70.133181126331479</c:v>
                </c:pt>
                <c:pt idx="365">
                  <c:v>70.671012269938672</c:v>
                </c:pt>
                <c:pt idx="366">
                  <c:v>70.671012269938672</c:v>
                </c:pt>
                <c:pt idx="367">
                  <c:v>70.671012269938672</c:v>
                </c:pt>
                <c:pt idx="368">
                  <c:v>69.867323730098576</c:v>
                </c:pt>
                <c:pt idx="369">
                  <c:v>69.435266999616019</c:v>
                </c:pt>
                <c:pt idx="370">
                  <c:v>78.100209693943057</c:v>
                </c:pt>
                <c:pt idx="371">
                  <c:v>111.02699193238551</c:v>
                </c:pt>
                <c:pt idx="372">
                  <c:v>112.14717112922004</c:v>
                </c:pt>
                <c:pt idx="373">
                  <c:v>112.14717112922004</c:v>
                </c:pt>
                <c:pt idx="374">
                  <c:v>112.14717112922004</c:v>
                </c:pt>
                <c:pt idx="375">
                  <c:v>113.73603305785115</c:v>
                </c:pt>
                <c:pt idx="376">
                  <c:v>114.61077844311365</c:v>
                </c:pt>
                <c:pt idx="377">
                  <c:v>113.92857142857135</c:v>
                </c:pt>
                <c:pt idx="378">
                  <c:v>112.14843749999984</c:v>
                </c:pt>
                <c:pt idx="379">
                  <c:v>109.32977913175894</c:v>
                </c:pt>
                <c:pt idx="380">
                  <c:v>109.32977913175894</c:v>
                </c:pt>
                <c:pt idx="381">
                  <c:v>109.32977913175894</c:v>
                </c:pt>
                <c:pt idx="382">
                  <c:v>109.53834414345643</c:v>
                </c:pt>
                <c:pt idx="383">
                  <c:v>109.74770642201842</c:v>
                </c:pt>
                <c:pt idx="384">
                  <c:v>108.67813455657455</c:v>
                </c:pt>
                <c:pt idx="385">
                  <c:v>109.76911196911232</c:v>
                </c:pt>
                <c:pt idx="386">
                  <c:v>112.15069033530567</c:v>
                </c:pt>
                <c:pt idx="387">
                  <c:v>112.15069033530567</c:v>
                </c:pt>
                <c:pt idx="388">
                  <c:v>112.15069033530567</c:v>
                </c:pt>
                <c:pt idx="389">
                  <c:v>115.56991869918694</c:v>
                </c:pt>
                <c:pt idx="390">
                  <c:v>113.2677290836655</c:v>
                </c:pt>
                <c:pt idx="391">
                  <c:v>113.2573122529642</c:v>
                </c:pt>
                <c:pt idx="392">
                  <c:v>112.14911937377695</c:v>
                </c:pt>
                <c:pt idx="393">
                  <c:v>113.97812251392205</c:v>
                </c:pt>
                <c:pt idx="394">
                  <c:v>113.97812251392205</c:v>
                </c:pt>
                <c:pt idx="395">
                  <c:v>113.97812251392205</c:v>
                </c:pt>
                <c:pt idx="396">
                  <c:v>114.84609218436874</c:v>
                </c:pt>
                <c:pt idx="397">
                  <c:v>114.15976095617528</c:v>
                </c:pt>
                <c:pt idx="398">
                  <c:v>111.47586206896553</c:v>
                </c:pt>
                <c:pt idx="399">
                  <c:v>111.47586206896553</c:v>
                </c:pt>
                <c:pt idx="400">
                  <c:v>112.15836734693848</c:v>
                </c:pt>
                <c:pt idx="401">
                  <c:v>112.15836734693848</c:v>
                </c:pt>
                <c:pt idx="402">
                  <c:v>112.15836734693848</c:v>
                </c:pt>
                <c:pt idx="403">
                  <c:v>135.64081632653054</c:v>
                </c:pt>
                <c:pt idx="404">
                  <c:v>34.785714285714299</c:v>
                </c:pt>
                <c:pt idx="405">
                  <c:v>112.38693877551025</c:v>
                </c:pt>
                <c:pt idx="406">
                  <c:v>113.31193415637864</c:v>
                </c:pt>
                <c:pt idx="407">
                  <c:v>112.15804480651718</c:v>
                </c:pt>
                <c:pt idx="408">
                  <c:v>112.15804480651718</c:v>
                </c:pt>
                <c:pt idx="409">
                  <c:v>112.15804480651718</c:v>
                </c:pt>
                <c:pt idx="410">
                  <c:v>111.02741935483874</c:v>
                </c:pt>
                <c:pt idx="411">
                  <c:v>111.2517171717172</c:v>
                </c:pt>
                <c:pt idx="412">
                  <c:v>125.84500202347228</c:v>
                </c:pt>
                <c:pt idx="413">
                  <c:v>125.84500202347228</c:v>
                </c:pt>
                <c:pt idx="414">
                  <c:v>126.35635920357575</c:v>
                </c:pt>
                <c:pt idx="415">
                  <c:v>126.35635920357575</c:v>
                </c:pt>
                <c:pt idx="416">
                  <c:v>120.46312474603837</c:v>
                </c:pt>
                <c:pt idx="417">
                  <c:v>126.35635920357575</c:v>
                </c:pt>
                <c:pt idx="418">
                  <c:v>123.86496713802028</c:v>
                </c:pt>
                <c:pt idx="419">
                  <c:v>129.02763588736084</c:v>
                </c:pt>
                <c:pt idx="420">
                  <c:v>134.35839895013189</c:v>
                </c:pt>
                <c:pt idx="421">
                  <c:v>127.58937007874005</c:v>
                </c:pt>
                <c:pt idx="422">
                  <c:v>109.7371062992129</c:v>
                </c:pt>
                <c:pt idx="423">
                  <c:v>127.58937007874005</c:v>
                </c:pt>
                <c:pt idx="424">
                  <c:v>128.09367588932761</c:v>
                </c:pt>
                <c:pt idx="425">
                  <c:v>128.09367588932761</c:v>
                </c:pt>
                <c:pt idx="426">
                  <c:v>126.89762845849799</c:v>
                </c:pt>
                <c:pt idx="427">
                  <c:v>140.36218708827468</c:v>
                </c:pt>
                <c:pt idx="428">
                  <c:v>140.60035211267601</c:v>
                </c:pt>
                <c:pt idx="429">
                  <c:v>140.60035211267601</c:v>
                </c:pt>
                <c:pt idx="430">
                  <c:v>126.43978221178907</c:v>
                </c:pt>
                <c:pt idx="431">
                  <c:v>138.66315241442138</c:v>
                </c:pt>
                <c:pt idx="432">
                  <c:v>140.05241621200381</c:v>
                </c:pt>
                <c:pt idx="433">
                  <c:v>125.85525805199848</c:v>
                </c:pt>
                <c:pt idx="434">
                  <c:v>142.26522529541612</c:v>
                </c:pt>
                <c:pt idx="435">
                  <c:v>144.28345116522652</c:v>
                </c:pt>
                <c:pt idx="436">
                  <c:v>129.07724535218679</c:v>
                </c:pt>
                <c:pt idx="437">
                  <c:v>127.3876669285155</c:v>
                </c:pt>
                <c:pt idx="438">
                  <c:v>127.53794730633111</c:v>
                </c:pt>
                <c:pt idx="439">
                  <c:v>129.92203456402203</c:v>
                </c:pt>
                <c:pt idx="440">
                  <c:v>142.21226724364018</c:v>
                </c:pt>
                <c:pt idx="441">
                  <c:v>143.04982953055338</c:v>
                </c:pt>
                <c:pt idx="442">
                  <c:v>143.9440181031091</c:v>
                </c:pt>
                <c:pt idx="443">
                  <c:v>136.40299094844588</c:v>
                </c:pt>
                <c:pt idx="444">
                  <c:v>139.70785779876655</c:v>
                </c:pt>
                <c:pt idx="445">
                  <c:v>130.53774760592989</c:v>
                </c:pt>
                <c:pt idx="446">
                  <c:v>139.75455857274017</c:v>
                </c:pt>
                <c:pt idx="447">
                  <c:v>141.07188770825138</c:v>
                </c:pt>
                <c:pt idx="448">
                  <c:v>130.80804801259427</c:v>
                </c:pt>
                <c:pt idx="449">
                  <c:v>131.64231601731643</c:v>
                </c:pt>
                <c:pt idx="450">
                  <c:v>139.98499606454152</c:v>
                </c:pt>
                <c:pt idx="451">
                  <c:v>130.80804801259427</c:v>
                </c:pt>
                <c:pt idx="452">
                  <c:v>127.47097599370318</c:v>
                </c:pt>
                <c:pt idx="453">
                  <c:v>129.70098814229246</c:v>
                </c:pt>
                <c:pt idx="454">
                  <c:v>176.56972386587739</c:v>
                </c:pt>
                <c:pt idx="455">
                  <c:v>156.70666666666628</c:v>
                </c:pt>
                <c:pt idx="456">
                  <c:v>156.70666666666628</c:v>
                </c:pt>
                <c:pt idx="457">
                  <c:v>142.84620915032681</c:v>
                </c:pt>
                <c:pt idx="458">
                  <c:v>156.70666666666628</c:v>
                </c:pt>
                <c:pt idx="459">
                  <c:v>157.01453831041263</c:v>
                </c:pt>
                <c:pt idx="460">
                  <c:v>157.01453831041263</c:v>
                </c:pt>
                <c:pt idx="461">
                  <c:v>156.70848126232738</c:v>
                </c:pt>
                <c:pt idx="462">
                  <c:v>156.70848126232738</c:v>
                </c:pt>
                <c:pt idx="463">
                  <c:v>156.70848126232738</c:v>
                </c:pt>
                <c:pt idx="464">
                  <c:v>158.55936883629201</c:v>
                </c:pt>
                <c:pt idx="465">
                  <c:v>156.70848126232738</c:v>
                </c:pt>
                <c:pt idx="466">
                  <c:v>156.70848126232738</c:v>
                </c:pt>
                <c:pt idx="467">
                  <c:v>156.70848126232738</c:v>
                </c:pt>
                <c:pt idx="468">
                  <c:v>55.887920792079221</c:v>
                </c:pt>
                <c:pt idx="469">
                  <c:v>34.416716566866207</c:v>
                </c:pt>
                <c:pt idx="470">
                  <c:v>33.065737051792794</c:v>
                </c:pt>
                <c:pt idx="471">
                  <c:v>12.023904382470111</c:v>
                </c:pt>
                <c:pt idx="472">
                  <c:v>12.023904382470111</c:v>
                </c:pt>
                <c:pt idx="473">
                  <c:v>12.023904382470111</c:v>
                </c:pt>
                <c:pt idx="474">
                  <c:v>12.023904382470111</c:v>
                </c:pt>
                <c:pt idx="475">
                  <c:v>20.039920159680701</c:v>
                </c:pt>
                <c:pt idx="476">
                  <c:v>20.039920159680701</c:v>
                </c:pt>
                <c:pt idx="477">
                  <c:v>20.039920159680701</c:v>
                </c:pt>
                <c:pt idx="478">
                  <c:v>50.099800399201598</c:v>
                </c:pt>
                <c:pt idx="479">
                  <c:v>50.099800399201598</c:v>
                </c:pt>
                <c:pt idx="480">
                  <c:v>50.099800399201598</c:v>
                </c:pt>
                <c:pt idx="481">
                  <c:v>50.099800399201598</c:v>
                </c:pt>
                <c:pt idx="482">
                  <c:v>50.099800399201598</c:v>
                </c:pt>
                <c:pt idx="483">
                  <c:v>50.099800399201598</c:v>
                </c:pt>
                <c:pt idx="484">
                  <c:v>50.099800399201598</c:v>
                </c:pt>
                <c:pt idx="485">
                  <c:v>50.099800399201598</c:v>
                </c:pt>
                <c:pt idx="486">
                  <c:v>50.099800399201598</c:v>
                </c:pt>
                <c:pt idx="487">
                  <c:v>50.099800399201598</c:v>
                </c:pt>
                <c:pt idx="488">
                  <c:v>80.397654690619021</c:v>
                </c:pt>
                <c:pt idx="489">
                  <c:v>71.556312625250499</c:v>
                </c:pt>
                <c:pt idx="490">
                  <c:v>71.844265593561374</c:v>
                </c:pt>
                <c:pt idx="491">
                  <c:v>89.086666666666645</c:v>
                </c:pt>
                <c:pt idx="492">
                  <c:v>72.134545454545403</c:v>
                </c:pt>
                <c:pt idx="493">
                  <c:v>72.134545454545403</c:v>
                </c:pt>
                <c:pt idx="494">
                  <c:v>72.105411954765572</c:v>
                </c:pt>
                <c:pt idx="495">
                  <c:v>72.105411954765572</c:v>
                </c:pt>
                <c:pt idx="496">
                  <c:v>71.699918896998923</c:v>
                </c:pt>
                <c:pt idx="497">
                  <c:v>71.699918896998923</c:v>
                </c:pt>
                <c:pt idx="498">
                  <c:v>72.138718890248597</c:v>
                </c:pt>
                <c:pt idx="499">
                  <c:v>72.138718890248597</c:v>
                </c:pt>
                <c:pt idx="500">
                  <c:v>72.138718890248597</c:v>
                </c:pt>
                <c:pt idx="501">
                  <c:v>0</c:v>
                </c:pt>
                <c:pt idx="502">
                  <c:v>0</c:v>
                </c:pt>
                <c:pt idx="503">
                  <c:v>0</c:v>
                </c:pt>
                <c:pt idx="504">
                  <c:v>0</c:v>
                </c:pt>
                <c:pt idx="505">
                  <c:v>0</c:v>
                </c:pt>
                <c:pt idx="506">
                  <c:v>0</c:v>
                </c:pt>
                <c:pt idx="507">
                  <c:v>0</c:v>
                </c:pt>
                <c:pt idx="508">
                  <c:v>2.1029713114754154</c:v>
                </c:pt>
                <c:pt idx="509">
                  <c:v>1.7764426340801087</c:v>
                </c:pt>
                <c:pt idx="510">
                  <c:v>3.5466666666666669</c:v>
                </c:pt>
                <c:pt idx="511">
                  <c:v>2.0647239263803692</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26.284342379958176</c:v>
                </c:pt>
                <c:pt idx="532">
                  <c:v>19.631915339480354</c:v>
                </c:pt>
                <c:pt idx="533">
                  <c:v>19.714541245791203</c:v>
                </c:pt>
                <c:pt idx="534">
                  <c:v>2.6460963804713806</c:v>
                </c:pt>
                <c:pt idx="535">
                  <c:v>0.60064183501683743</c:v>
                </c:pt>
                <c:pt idx="536">
                  <c:v>13.577338630977279</c:v>
                </c:pt>
                <c:pt idx="537">
                  <c:v>113.81236984589756</c:v>
                </c:pt>
                <c:pt idx="538">
                  <c:v>93.833952912019598</c:v>
                </c:pt>
                <c:pt idx="539">
                  <c:v>103.67431380581729</c:v>
                </c:pt>
                <c:pt idx="540">
                  <c:v>74.481343028813427</c:v>
                </c:pt>
                <c:pt idx="541">
                  <c:v>2.9827427283900043</c:v>
                </c:pt>
                <c:pt idx="542">
                  <c:v>0</c:v>
                </c:pt>
                <c:pt idx="543">
                  <c:v>0.68777255382938163</c:v>
                </c:pt>
                <c:pt idx="544">
                  <c:v>2.1680555555555556</c:v>
                </c:pt>
                <c:pt idx="545">
                  <c:v>1.1130758807588081</c:v>
                </c:pt>
                <c:pt idx="546">
                  <c:v>1.9292970337261302</c:v>
                </c:pt>
                <c:pt idx="547">
                  <c:v>0</c:v>
                </c:pt>
                <c:pt idx="548">
                  <c:v>0</c:v>
                </c:pt>
                <c:pt idx="549">
                  <c:v>0</c:v>
                </c:pt>
                <c:pt idx="550">
                  <c:v>0</c:v>
                </c:pt>
                <c:pt idx="551">
                  <c:v>26.024081632653061</c:v>
                </c:pt>
                <c:pt idx="552">
                  <c:v>64.49252827140549</c:v>
                </c:pt>
                <c:pt idx="553">
                  <c:v>68.851373182552237</c:v>
                </c:pt>
                <c:pt idx="554">
                  <c:v>0</c:v>
                </c:pt>
                <c:pt idx="555">
                  <c:v>0.69731031714171021</c:v>
                </c:pt>
                <c:pt idx="556">
                  <c:v>0.69731031714171021</c:v>
                </c:pt>
                <c:pt idx="557">
                  <c:v>0.70153473344103423</c:v>
                </c:pt>
                <c:pt idx="558">
                  <c:v>0.70437956204379715</c:v>
                </c:pt>
                <c:pt idx="559">
                  <c:v>0.69727752945956933</c:v>
                </c:pt>
                <c:pt idx="560">
                  <c:v>0.69869706840391044</c:v>
                </c:pt>
                <c:pt idx="561">
                  <c:v>20.203802125919871</c:v>
                </c:pt>
                <c:pt idx="562">
                  <c:v>67.738348323793716</c:v>
                </c:pt>
                <c:pt idx="563">
                  <c:v>67.738348323793716</c:v>
                </c:pt>
                <c:pt idx="564">
                  <c:v>67.462540716612381</c:v>
                </c:pt>
                <c:pt idx="565">
                  <c:v>67.462540716612381</c:v>
                </c:pt>
                <c:pt idx="566">
                  <c:v>67.159609120520997</c:v>
                </c:pt>
                <c:pt idx="567">
                  <c:v>67.159609120520997</c:v>
                </c:pt>
                <c:pt idx="568">
                  <c:v>67.738809034907561</c:v>
                </c:pt>
                <c:pt idx="569">
                  <c:v>65.171047227925868</c:v>
                </c:pt>
                <c:pt idx="570">
                  <c:v>71.045585215605783</c:v>
                </c:pt>
                <c:pt idx="571">
                  <c:v>84.975869120654096</c:v>
                </c:pt>
                <c:pt idx="572">
                  <c:v>124.08323108384457</c:v>
                </c:pt>
                <c:pt idx="573">
                  <c:v>137.91081632653064</c:v>
                </c:pt>
                <c:pt idx="574">
                  <c:v>71.648981670061048</c:v>
                </c:pt>
                <c:pt idx="575">
                  <c:v>69.807346938775481</c:v>
                </c:pt>
                <c:pt idx="576">
                  <c:v>24.156734693877539</c:v>
                </c:pt>
                <c:pt idx="577">
                  <c:v>24.156734693877539</c:v>
                </c:pt>
                <c:pt idx="578">
                  <c:v>24.156734693877539</c:v>
                </c:pt>
                <c:pt idx="579">
                  <c:v>24.206134969325102</c:v>
                </c:pt>
                <c:pt idx="580">
                  <c:v>24</c:v>
                </c:pt>
                <c:pt idx="581">
                  <c:v>24</c:v>
                </c:pt>
                <c:pt idx="582">
                  <c:v>24.049180327868843</c:v>
                </c:pt>
                <c:pt idx="583">
                  <c:v>45.092213114754216</c:v>
                </c:pt>
                <c:pt idx="584">
                  <c:v>45.092213114754216</c:v>
                </c:pt>
                <c:pt idx="585">
                  <c:v>45.2777777777778</c:v>
                </c:pt>
                <c:pt idx="586">
                  <c:v>45.2777777777778</c:v>
                </c:pt>
                <c:pt idx="587">
                  <c:v>47.172736625514432</c:v>
                </c:pt>
                <c:pt idx="588">
                  <c:v>64.907735655737724</c:v>
                </c:pt>
                <c:pt idx="589">
                  <c:v>67.507633196721258</c:v>
                </c:pt>
                <c:pt idx="590">
                  <c:v>81.015744535519119</c:v>
                </c:pt>
                <c:pt idx="591">
                  <c:v>70.464344262295242</c:v>
                </c:pt>
                <c:pt idx="592">
                  <c:v>69.930967078189312</c:v>
                </c:pt>
                <c:pt idx="593">
                  <c:v>69.530974517906259</c:v>
                </c:pt>
                <c:pt idx="594">
                  <c:v>71.164321192052739</c:v>
                </c:pt>
                <c:pt idx="595">
                  <c:v>71.489193682460566</c:v>
                </c:pt>
                <c:pt idx="596">
                  <c:v>71.046261875258125</c:v>
                </c:pt>
                <c:pt idx="597">
                  <c:v>74.754233787691007</c:v>
                </c:pt>
                <c:pt idx="598">
                  <c:v>74.754233787691007</c:v>
                </c:pt>
                <c:pt idx="599">
                  <c:v>74.600164880461648</c:v>
                </c:pt>
                <c:pt idx="600">
                  <c:v>84.650658165363978</c:v>
                </c:pt>
                <c:pt idx="601">
                  <c:v>155.75779967159272</c:v>
                </c:pt>
                <c:pt idx="602">
                  <c:v>78.008483853311319</c:v>
                </c:pt>
                <c:pt idx="603">
                  <c:v>74.600164203612465</c:v>
                </c:pt>
                <c:pt idx="604">
                  <c:v>45</c:v>
                </c:pt>
                <c:pt idx="605">
                  <c:v>45</c:v>
                </c:pt>
                <c:pt idx="606">
                  <c:v>45.092554504319203</c:v>
                </c:pt>
                <c:pt idx="607">
                  <c:v>45.204123711340195</c:v>
                </c:pt>
                <c:pt idx="608">
                  <c:v>45.092975206611563</c:v>
                </c:pt>
                <c:pt idx="609">
                  <c:v>78.186398071625035</c:v>
                </c:pt>
                <c:pt idx="610">
                  <c:v>71.046694214876027</c:v>
                </c:pt>
                <c:pt idx="611">
                  <c:v>68.954855371900791</c:v>
                </c:pt>
                <c:pt idx="612">
                  <c:v>54.311983471074235</c:v>
                </c:pt>
                <c:pt idx="613">
                  <c:v>54.311983471074235</c:v>
                </c:pt>
                <c:pt idx="614">
                  <c:v>53.043823326432026</c:v>
                </c:pt>
                <c:pt idx="615">
                  <c:v>54.036645962732955</c:v>
                </c:pt>
                <c:pt idx="616">
                  <c:v>54.312215320911093</c:v>
                </c:pt>
                <c:pt idx="617">
                  <c:v>53.463369205298044</c:v>
                </c:pt>
                <c:pt idx="618">
                  <c:v>54.289735099337783</c:v>
                </c:pt>
                <c:pt idx="619">
                  <c:v>54.289735099337783</c:v>
                </c:pt>
                <c:pt idx="620">
                  <c:v>69.069369556200712</c:v>
                </c:pt>
                <c:pt idx="621">
                  <c:v>71.312551953449514</c:v>
                </c:pt>
                <c:pt idx="622">
                  <c:v>71.194513715710727</c:v>
                </c:pt>
                <c:pt idx="623">
                  <c:v>68.921643854555512</c:v>
                </c:pt>
                <c:pt idx="624">
                  <c:v>20.041476565740329</c:v>
                </c:pt>
                <c:pt idx="625">
                  <c:v>20.041476565740329</c:v>
                </c:pt>
                <c:pt idx="626">
                  <c:v>20.041476565740329</c:v>
                </c:pt>
                <c:pt idx="627">
                  <c:v>20.041476565740329</c:v>
                </c:pt>
                <c:pt idx="628">
                  <c:v>20.083125519534502</c:v>
                </c:pt>
                <c:pt idx="629">
                  <c:v>6.6943751731781651</c:v>
                </c:pt>
                <c:pt idx="630">
                  <c:v>0</c:v>
                </c:pt>
                <c:pt idx="631">
                  <c:v>0</c:v>
                </c:pt>
                <c:pt idx="632">
                  <c:v>0</c:v>
                </c:pt>
                <c:pt idx="633">
                  <c:v>0</c:v>
                </c:pt>
                <c:pt idx="634">
                  <c:v>0</c:v>
                </c:pt>
                <c:pt idx="635">
                  <c:v>0</c:v>
                </c:pt>
                <c:pt idx="636">
                  <c:v>0</c:v>
                </c:pt>
                <c:pt idx="637">
                  <c:v>0</c:v>
                </c:pt>
                <c:pt idx="638">
                  <c:v>0</c:v>
                </c:pt>
                <c:pt idx="639">
                  <c:v>0.52301255230125399</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31.65200056955717</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24.487046632124255</c:v>
                </c:pt>
                <c:pt idx="680">
                  <c:v>24.267008985879329</c:v>
                </c:pt>
                <c:pt idx="681">
                  <c:v>24.267008985879329</c:v>
                </c:pt>
                <c:pt idx="682">
                  <c:v>24.267008985879329</c:v>
                </c:pt>
                <c:pt idx="683">
                  <c:v>38.080576759966021</c:v>
                </c:pt>
                <c:pt idx="684">
                  <c:v>38.112903225806456</c:v>
                </c:pt>
                <c:pt idx="685">
                  <c:v>36.935483870967765</c:v>
                </c:pt>
                <c:pt idx="686">
                  <c:v>36.779374471682083</c:v>
                </c:pt>
                <c:pt idx="687">
                  <c:v>36.935483870967765</c:v>
                </c:pt>
                <c:pt idx="688">
                  <c:v>80.772071307300195</c:v>
                </c:pt>
                <c:pt idx="689">
                  <c:v>80.772071307300195</c:v>
                </c:pt>
                <c:pt idx="690">
                  <c:v>80.772071307300195</c:v>
                </c:pt>
                <c:pt idx="691">
                  <c:v>88.982810955809668</c:v>
                </c:pt>
                <c:pt idx="692">
                  <c:v>80.601016518424089</c:v>
                </c:pt>
                <c:pt idx="693">
                  <c:v>80.777213045320039</c:v>
                </c:pt>
                <c:pt idx="694">
                  <c:v>80.777213045320039</c:v>
                </c:pt>
                <c:pt idx="695">
                  <c:v>90.205844980940327</c:v>
                </c:pt>
                <c:pt idx="696">
                  <c:v>90.205844980940327</c:v>
                </c:pt>
                <c:pt idx="697">
                  <c:v>90.205844980940327</c:v>
                </c:pt>
                <c:pt idx="698">
                  <c:v>90.589536367503158</c:v>
                </c:pt>
                <c:pt idx="699">
                  <c:v>92.602722245852789</c:v>
                </c:pt>
                <c:pt idx="700">
                  <c:v>92.602722245852789</c:v>
                </c:pt>
                <c:pt idx="701">
                  <c:v>92.998291328492101</c:v>
                </c:pt>
                <c:pt idx="702">
                  <c:v>116.74882528833857</c:v>
                </c:pt>
                <c:pt idx="703">
                  <c:v>116.74882528833857</c:v>
                </c:pt>
                <c:pt idx="704">
                  <c:v>116.74882528833857</c:v>
                </c:pt>
                <c:pt idx="705">
                  <c:v>116.74882528833857</c:v>
                </c:pt>
                <c:pt idx="706">
                  <c:v>116.50021358393873</c:v>
                </c:pt>
                <c:pt idx="707">
                  <c:v>127.34187669087292</c:v>
                </c:pt>
                <c:pt idx="708">
                  <c:v>116.74957191780823</c:v>
                </c:pt>
                <c:pt idx="709">
                  <c:v>92.998715753424378</c:v>
                </c:pt>
                <c:pt idx="710">
                  <c:v>115.75995291095876</c:v>
                </c:pt>
                <c:pt idx="711">
                  <c:v>92.800085433575319</c:v>
                </c:pt>
                <c:pt idx="712">
                  <c:v>93.198198198198057</c:v>
                </c:pt>
                <c:pt idx="713">
                  <c:v>92.405359421522732</c:v>
                </c:pt>
                <c:pt idx="714">
                  <c:v>93.158233276157759</c:v>
                </c:pt>
                <c:pt idx="715">
                  <c:v>101.7193209610131</c:v>
                </c:pt>
                <c:pt idx="716">
                  <c:v>93.801467414760452</c:v>
                </c:pt>
                <c:pt idx="717">
                  <c:v>93.801467414760452</c:v>
                </c:pt>
                <c:pt idx="718">
                  <c:v>92.998716302952488</c:v>
                </c:pt>
                <c:pt idx="719">
                  <c:v>116.74925117672228</c:v>
                </c:pt>
                <c:pt idx="720">
                  <c:v>116.74640743871522</c:v>
                </c:pt>
                <c:pt idx="721">
                  <c:v>122.04967746459117</c:v>
                </c:pt>
                <c:pt idx="722">
                  <c:v>116.20614219604538</c:v>
                </c:pt>
                <c:pt idx="723">
                  <c:v>145.33235170382838</c:v>
                </c:pt>
                <c:pt idx="724">
                  <c:v>145.33235170382838</c:v>
                </c:pt>
                <c:pt idx="725">
                  <c:v>145.02728799328344</c:v>
                </c:pt>
                <c:pt idx="726">
                  <c:v>144.11973299958223</c:v>
                </c:pt>
                <c:pt idx="727">
                  <c:v>146.00249169435176</c:v>
                </c:pt>
                <c:pt idx="728">
                  <c:v>145.69995855781178</c:v>
                </c:pt>
                <c:pt idx="729">
                  <c:v>145.69995855781178</c:v>
                </c:pt>
                <c:pt idx="730">
                  <c:v>166.60008288437618</c:v>
                </c:pt>
                <c:pt idx="731">
                  <c:v>166.59759635308771</c:v>
                </c:pt>
                <c:pt idx="732">
                  <c:v>166.59759635308771</c:v>
                </c:pt>
                <c:pt idx="733">
                  <c:v>166.59759635308771</c:v>
                </c:pt>
                <c:pt idx="734">
                  <c:v>166.66666666666652</c:v>
                </c:pt>
                <c:pt idx="735">
                  <c:v>166.66666666666652</c:v>
                </c:pt>
                <c:pt idx="736">
                  <c:v>166.66666666666652</c:v>
                </c:pt>
                <c:pt idx="737">
                  <c:v>166.95688225538981</c:v>
                </c:pt>
                <c:pt idx="738">
                  <c:v>166.95688225538981</c:v>
                </c:pt>
                <c:pt idx="739">
                  <c:v>166.95688225538981</c:v>
                </c:pt>
                <c:pt idx="740">
                  <c:v>166.95688225538981</c:v>
                </c:pt>
                <c:pt idx="741">
                  <c:v>166.95688225538981</c:v>
                </c:pt>
                <c:pt idx="742">
                  <c:v>158.54063018242121</c:v>
                </c:pt>
                <c:pt idx="743">
                  <c:v>166.95688225538981</c:v>
                </c:pt>
                <c:pt idx="744">
                  <c:v>153.85572139303514</c:v>
                </c:pt>
                <c:pt idx="745">
                  <c:v>149.23645660585962</c:v>
                </c:pt>
                <c:pt idx="746">
                  <c:v>153.85572139303514</c:v>
                </c:pt>
                <c:pt idx="747">
                  <c:v>150.39213653952504</c:v>
                </c:pt>
                <c:pt idx="748">
                  <c:v>142.07953289109992</c:v>
                </c:pt>
                <c:pt idx="749">
                  <c:v>148.31398562741816</c:v>
                </c:pt>
                <c:pt idx="750">
                  <c:v>149.69941956882258</c:v>
                </c:pt>
                <c:pt idx="751">
                  <c:v>153.97680198840101</c:v>
                </c:pt>
                <c:pt idx="752">
                  <c:v>153.97680198840101</c:v>
                </c:pt>
                <c:pt idx="753">
                  <c:v>153.97680198840101</c:v>
                </c:pt>
                <c:pt idx="754">
                  <c:v>153.97680198840101</c:v>
                </c:pt>
                <c:pt idx="755">
                  <c:v>153.91304347826096</c:v>
                </c:pt>
                <c:pt idx="756">
                  <c:v>153.91304347826096</c:v>
                </c:pt>
                <c:pt idx="757">
                  <c:v>153.91304347826096</c:v>
                </c:pt>
                <c:pt idx="758">
                  <c:v>175.36231884058031</c:v>
                </c:pt>
                <c:pt idx="759">
                  <c:v>175.36231884058031</c:v>
                </c:pt>
                <c:pt idx="760">
                  <c:v>175.36231884058031</c:v>
                </c:pt>
                <c:pt idx="761">
                  <c:v>175.36231884058031</c:v>
                </c:pt>
                <c:pt idx="762">
                  <c:v>175.36231884058031</c:v>
                </c:pt>
                <c:pt idx="763">
                  <c:v>175.36231884058031</c:v>
                </c:pt>
                <c:pt idx="764">
                  <c:v>175.36231884058031</c:v>
                </c:pt>
                <c:pt idx="765">
                  <c:v>175.36231884058031</c:v>
                </c:pt>
                <c:pt idx="766">
                  <c:v>175.36231884058031</c:v>
                </c:pt>
                <c:pt idx="767">
                  <c:v>175.36231884058031</c:v>
                </c:pt>
                <c:pt idx="768">
                  <c:v>175.36231884058031</c:v>
                </c:pt>
                <c:pt idx="769">
                  <c:v>175.36231884058031</c:v>
                </c:pt>
                <c:pt idx="770">
                  <c:v>175.36231884058031</c:v>
                </c:pt>
                <c:pt idx="771">
                  <c:v>175.36231884058031</c:v>
                </c:pt>
                <c:pt idx="772">
                  <c:v>178.55072463768121</c:v>
                </c:pt>
                <c:pt idx="773">
                  <c:v>178.55072463768121</c:v>
                </c:pt>
                <c:pt idx="774">
                  <c:v>178.55072463768121</c:v>
                </c:pt>
                <c:pt idx="775">
                  <c:v>178.55072463768121</c:v>
                </c:pt>
                <c:pt idx="776">
                  <c:v>178.55072463768121</c:v>
                </c:pt>
                <c:pt idx="777">
                  <c:v>178.55072463768121</c:v>
                </c:pt>
                <c:pt idx="778">
                  <c:v>182.51725327812235</c:v>
                </c:pt>
                <c:pt idx="779">
                  <c:v>182.8778467908902</c:v>
                </c:pt>
                <c:pt idx="780">
                  <c:v>178.55072463768121</c:v>
                </c:pt>
                <c:pt idx="781">
                  <c:v>182.8778467908902</c:v>
                </c:pt>
                <c:pt idx="782">
                  <c:v>237.59834368530056</c:v>
                </c:pt>
                <c:pt idx="783">
                  <c:v>237.59834368530056</c:v>
                </c:pt>
                <c:pt idx="784">
                  <c:v>237.59834368530056</c:v>
                </c:pt>
                <c:pt idx="785">
                  <c:v>237.59834368530056</c:v>
                </c:pt>
                <c:pt idx="786">
                  <c:v>187.18054410552361</c:v>
                </c:pt>
                <c:pt idx="787">
                  <c:v>187.18054410552361</c:v>
                </c:pt>
                <c:pt idx="788">
                  <c:v>187.18054410552361</c:v>
                </c:pt>
                <c:pt idx="789">
                  <c:v>187.18054410552361</c:v>
                </c:pt>
                <c:pt idx="790">
                  <c:v>187.56712102436998</c:v>
                </c:pt>
                <c:pt idx="791">
                  <c:v>187.56712102436998</c:v>
                </c:pt>
                <c:pt idx="792">
                  <c:v>187.56712102436998</c:v>
                </c:pt>
                <c:pt idx="793">
                  <c:v>187.19537381247457</c:v>
                </c:pt>
                <c:pt idx="794">
                  <c:v>113.88028362935432</c:v>
                </c:pt>
                <c:pt idx="795">
                  <c:v>149.83477901693524</c:v>
                </c:pt>
                <c:pt idx="796">
                  <c:v>152.86727247693801</c:v>
                </c:pt>
                <c:pt idx="797">
                  <c:v>119.84717059066503</c:v>
                </c:pt>
                <c:pt idx="798">
                  <c:v>108.70335949332232</c:v>
                </c:pt>
                <c:pt idx="799">
                  <c:v>111.24879526366516</c:v>
                </c:pt>
                <c:pt idx="800">
                  <c:v>109.15599614484358</c:v>
                </c:pt>
                <c:pt idx="801">
                  <c:v>117.03841387856255</c:v>
                </c:pt>
                <c:pt idx="802">
                  <c:v>124.15161466885621</c:v>
                </c:pt>
                <c:pt idx="803">
                  <c:v>109.59393814997264</c:v>
                </c:pt>
                <c:pt idx="804">
                  <c:v>114.4054460864804</c:v>
                </c:pt>
                <c:pt idx="805">
                  <c:v>131.65876614454518</c:v>
                </c:pt>
                <c:pt idx="806">
                  <c:v>96.082371530640017</c:v>
                </c:pt>
                <c:pt idx="807">
                  <c:v>90.75929752066115</c:v>
                </c:pt>
                <c:pt idx="808">
                  <c:v>86.039944903581258</c:v>
                </c:pt>
                <c:pt idx="809">
                  <c:v>136.81301652892563</c:v>
                </c:pt>
                <c:pt idx="810">
                  <c:v>84.023464458247261</c:v>
                </c:pt>
                <c:pt idx="811">
                  <c:v>94.228650137740857</c:v>
                </c:pt>
                <c:pt idx="812">
                  <c:v>102.87878787878752</c:v>
                </c:pt>
                <c:pt idx="813">
                  <c:v>96.314699792960667</c:v>
                </c:pt>
                <c:pt idx="814">
                  <c:v>78.279848171152295</c:v>
                </c:pt>
                <c:pt idx="815">
                  <c:v>74.244306418219495</c:v>
                </c:pt>
                <c:pt idx="816">
                  <c:v>76.618357487922708</c:v>
                </c:pt>
                <c:pt idx="817">
                  <c:v>86.678403755868558</c:v>
                </c:pt>
                <c:pt idx="818">
                  <c:v>92.153209109730881</c:v>
                </c:pt>
                <c:pt idx="819">
                  <c:v>94.841597796143233</c:v>
                </c:pt>
                <c:pt idx="820">
                  <c:v>99.091065292096232</c:v>
                </c:pt>
                <c:pt idx="821">
                  <c:v>67.926195426195434</c:v>
                </c:pt>
                <c:pt idx="822">
                  <c:v>61.309771309771321</c:v>
                </c:pt>
                <c:pt idx="823">
                  <c:v>85.07796257796258</c:v>
                </c:pt>
                <c:pt idx="824">
                  <c:v>87.541580041580062</c:v>
                </c:pt>
                <c:pt idx="825">
                  <c:v>87.311157311157316</c:v>
                </c:pt>
                <c:pt idx="826">
                  <c:v>99.055786555786227</c:v>
                </c:pt>
                <c:pt idx="827">
                  <c:v>81.249133749133961</c:v>
                </c:pt>
                <c:pt idx="828">
                  <c:v>84.942708333333258</c:v>
                </c:pt>
                <c:pt idx="829">
                  <c:v>62.817708333333258</c:v>
                </c:pt>
                <c:pt idx="830">
                  <c:v>88.321180555555458</c:v>
                </c:pt>
                <c:pt idx="831">
                  <c:v>81.052083333333258</c:v>
                </c:pt>
                <c:pt idx="832">
                  <c:v>89.961805555555586</c:v>
                </c:pt>
                <c:pt idx="833">
                  <c:v>106.94618055555554</c:v>
                </c:pt>
                <c:pt idx="834">
                  <c:v>67.699652777777786</c:v>
                </c:pt>
                <c:pt idx="835">
                  <c:v>124.44618055555553</c:v>
                </c:pt>
                <c:pt idx="836">
                  <c:v>124.7118055555555</c:v>
                </c:pt>
                <c:pt idx="837">
                  <c:v>160.12673611111106</c:v>
                </c:pt>
                <c:pt idx="838">
                  <c:v>164.0625</c:v>
                </c:pt>
                <c:pt idx="839">
                  <c:v>91.166181767802712</c:v>
                </c:pt>
                <c:pt idx="840">
                  <c:v>102.38812690495985</c:v>
                </c:pt>
                <c:pt idx="841">
                  <c:v>101.33347187586573</c:v>
                </c:pt>
                <c:pt idx="842">
                  <c:v>89.077837688372725</c:v>
                </c:pt>
                <c:pt idx="843">
                  <c:v>102.36416424720063</c:v>
                </c:pt>
                <c:pt idx="844">
                  <c:v>98.760887598506656</c:v>
                </c:pt>
                <c:pt idx="845">
                  <c:v>110.19286603069253</c:v>
                </c:pt>
                <c:pt idx="846">
                  <c:v>102.50933222729138</c:v>
                </c:pt>
                <c:pt idx="847">
                  <c:v>93.149071765031849</c:v>
                </c:pt>
                <c:pt idx="848">
                  <c:v>251.06205747605154</c:v>
                </c:pt>
                <c:pt idx="849">
                  <c:v>251.06205747605154</c:v>
                </c:pt>
                <c:pt idx="850">
                  <c:v>251.06205747605154</c:v>
                </c:pt>
                <c:pt idx="851">
                  <c:v>251.06205747605154</c:v>
                </c:pt>
                <c:pt idx="852">
                  <c:v>251.06205747605154</c:v>
                </c:pt>
                <c:pt idx="853">
                  <c:v>263.1165429943257</c:v>
                </c:pt>
                <c:pt idx="854">
                  <c:v>252.64040234702472</c:v>
                </c:pt>
                <c:pt idx="855">
                  <c:v>279.22940192388131</c:v>
                </c:pt>
                <c:pt idx="856">
                  <c:v>274.94782971619367</c:v>
                </c:pt>
                <c:pt idx="857">
                  <c:v>260.80968280467448</c:v>
                </c:pt>
                <c:pt idx="858">
                  <c:v>276.36164440734558</c:v>
                </c:pt>
                <c:pt idx="859">
                  <c:v>265.60539523212026</c:v>
                </c:pt>
                <c:pt idx="860">
                  <c:v>254.69731881022241</c:v>
                </c:pt>
                <c:pt idx="861">
                  <c:v>256.65407220822846</c:v>
                </c:pt>
                <c:pt idx="862">
                  <c:v>256.65407220822846</c:v>
                </c:pt>
                <c:pt idx="863">
                  <c:v>268.2479708928073</c:v>
                </c:pt>
                <c:pt idx="864">
                  <c:v>261.60964175762672</c:v>
                </c:pt>
                <c:pt idx="865">
                  <c:v>270.46074727119998</c:v>
                </c:pt>
                <c:pt idx="866">
                  <c:v>258.8535120793187</c:v>
                </c:pt>
                <c:pt idx="867">
                  <c:v>262.71948160535243</c:v>
                </c:pt>
                <c:pt idx="868">
                  <c:v>273.16611041579699</c:v>
                </c:pt>
                <c:pt idx="869">
                  <c:v>273.16611041579699</c:v>
                </c:pt>
                <c:pt idx="870">
                  <c:v>270.54987479131938</c:v>
                </c:pt>
                <c:pt idx="871">
                  <c:v>292.68746521981166</c:v>
                </c:pt>
                <c:pt idx="872">
                  <c:v>294.90122426265884</c:v>
                </c:pt>
                <c:pt idx="873">
                  <c:v>303.75626043405708</c:v>
                </c:pt>
                <c:pt idx="874">
                  <c:v>304.39146800501862</c:v>
                </c:pt>
                <c:pt idx="875">
                  <c:v>303.25</c:v>
                </c:pt>
                <c:pt idx="876">
                  <c:v>302.61954261954367</c:v>
                </c:pt>
                <c:pt idx="877">
                  <c:v>401.4993752603072</c:v>
                </c:pt>
                <c:pt idx="878">
                  <c:v>345.03852561432728</c:v>
                </c:pt>
                <c:pt idx="879">
                  <c:v>401.4993752603072</c:v>
                </c:pt>
                <c:pt idx="880">
                  <c:v>402.3372287145242</c:v>
                </c:pt>
                <c:pt idx="881">
                  <c:v>403.17858636553746</c:v>
                </c:pt>
                <c:pt idx="882">
                  <c:v>251.06205747605154</c:v>
                </c:pt>
                <c:pt idx="883">
                  <c:v>251.06205747605154</c:v>
                </c:pt>
                <c:pt idx="884">
                  <c:v>263.1165429943257</c:v>
                </c:pt>
                <c:pt idx="885">
                  <c:v>252.64040234702472</c:v>
                </c:pt>
                <c:pt idx="886">
                  <c:v>279.22940192388131</c:v>
                </c:pt>
                <c:pt idx="887">
                  <c:v>274.94782971619367</c:v>
                </c:pt>
                <c:pt idx="888">
                  <c:v>260.80968280467448</c:v>
                </c:pt>
                <c:pt idx="889">
                  <c:v>276.36164440734558</c:v>
                </c:pt>
                <c:pt idx="890">
                  <c:v>265.60539523212026</c:v>
                </c:pt>
                <c:pt idx="891">
                  <c:v>254.69731881022241</c:v>
                </c:pt>
                <c:pt idx="892">
                  <c:v>256.65407220822846</c:v>
                </c:pt>
                <c:pt idx="893">
                  <c:v>256.65407220822846</c:v>
                </c:pt>
                <c:pt idx="894">
                  <c:v>268.2479708928073</c:v>
                </c:pt>
                <c:pt idx="895">
                  <c:v>261.60964175762672</c:v>
                </c:pt>
                <c:pt idx="896">
                  <c:v>270.46074727119998</c:v>
                </c:pt>
                <c:pt idx="897">
                  <c:v>258.8535120793187</c:v>
                </c:pt>
                <c:pt idx="898">
                  <c:v>262.71948160535243</c:v>
                </c:pt>
                <c:pt idx="899">
                  <c:v>273.16611041579699</c:v>
                </c:pt>
                <c:pt idx="900">
                  <c:v>273.16611041579699</c:v>
                </c:pt>
                <c:pt idx="901">
                  <c:v>270.54987479131938</c:v>
                </c:pt>
                <c:pt idx="902">
                  <c:v>292.68746521981166</c:v>
                </c:pt>
                <c:pt idx="903">
                  <c:v>294.90122426265884</c:v>
                </c:pt>
                <c:pt idx="904">
                  <c:v>303.75626043405708</c:v>
                </c:pt>
                <c:pt idx="905">
                  <c:v>304.39146800501862</c:v>
                </c:pt>
                <c:pt idx="906">
                  <c:v>303.25</c:v>
                </c:pt>
                <c:pt idx="907">
                  <c:v>302.61954261954367</c:v>
                </c:pt>
                <c:pt idx="908">
                  <c:v>401.4993752603072</c:v>
                </c:pt>
                <c:pt idx="909">
                  <c:v>345.03852561432728</c:v>
                </c:pt>
                <c:pt idx="910">
                  <c:v>401.4993752603072</c:v>
                </c:pt>
                <c:pt idx="911">
                  <c:v>402.3372287145242</c:v>
                </c:pt>
                <c:pt idx="912">
                  <c:v>403.17858636553746</c:v>
                </c:pt>
                <c:pt idx="913">
                  <c:v>404.87190256194867</c:v>
                </c:pt>
                <c:pt idx="914">
                  <c:v>406.5795023196963</c:v>
                </c:pt>
                <c:pt idx="915">
                  <c:v>401.68350168350202</c:v>
                </c:pt>
                <c:pt idx="916">
                  <c:v>401.68350168350202</c:v>
                </c:pt>
                <c:pt idx="917">
                  <c:v>400</c:v>
                </c:pt>
                <c:pt idx="918">
                  <c:v>400</c:v>
                </c:pt>
                <c:pt idx="919">
                  <c:v>400</c:v>
                </c:pt>
                <c:pt idx="920">
                  <c:v>400.83998320033675</c:v>
                </c:pt>
                <c:pt idx="921">
                  <c:v>402.36087689713372</c:v>
                </c:pt>
                <c:pt idx="922">
                  <c:v>400.84139671855269</c:v>
                </c:pt>
                <c:pt idx="923">
                  <c:v>400.84139671855269</c:v>
                </c:pt>
                <c:pt idx="924">
                  <c:v>400.84139671855269</c:v>
                </c:pt>
                <c:pt idx="925">
                  <c:v>400</c:v>
                </c:pt>
                <c:pt idx="926">
                  <c:v>400</c:v>
                </c:pt>
                <c:pt idx="927">
                  <c:v>401.85575706452966</c:v>
                </c:pt>
                <c:pt idx="928">
                  <c:v>401.01010101010064</c:v>
                </c:pt>
                <c:pt idx="929">
                  <c:v>400.67311737484226</c:v>
                </c:pt>
                <c:pt idx="930">
                  <c:v>400.67311737484226</c:v>
                </c:pt>
                <c:pt idx="931">
                  <c:v>400.67311737484226</c:v>
                </c:pt>
                <c:pt idx="932">
                  <c:v>400.67311737484226</c:v>
                </c:pt>
                <c:pt idx="933">
                  <c:v>399.83207388748963</c:v>
                </c:pt>
                <c:pt idx="934">
                  <c:v>398.99455383326335</c:v>
                </c:pt>
                <c:pt idx="935">
                  <c:v>398.32705980761165</c:v>
                </c:pt>
                <c:pt idx="936">
                  <c:v>209.22693701226368</c:v>
                </c:pt>
                <c:pt idx="937">
                  <c:v>151.54682274247486</c:v>
                </c:pt>
                <c:pt idx="938">
                  <c:v>186.78929765886278</c:v>
                </c:pt>
                <c:pt idx="939">
                  <c:v>186.78929765886278</c:v>
                </c:pt>
                <c:pt idx="940">
                  <c:v>186.78929765886278</c:v>
                </c:pt>
                <c:pt idx="941">
                  <c:v>186.78929765886278</c:v>
                </c:pt>
                <c:pt idx="942">
                  <c:v>171.48442954894605</c:v>
                </c:pt>
                <c:pt idx="943">
                  <c:v>178.75209907640641</c:v>
                </c:pt>
                <c:pt idx="944">
                  <c:v>138.20319059613718</c:v>
                </c:pt>
                <c:pt idx="945">
                  <c:v>187.57346767422325</c:v>
                </c:pt>
                <c:pt idx="946">
                  <c:v>187.57346767422325</c:v>
                </c:pt>
                <c:pt idx="947">
                  <c:v>186.8674194897537</c:v>
                </c:pt>
                <c:pt idx="948">
                  <c:v>136.825264329438</c:v>
                </c:pt>
                <c:pt idx="949">
                  <c:v>137.8070358034974</c:v>
                </c:pt>
                <c:pt idx="950">
                  <c:v>133.20094760312156</c:v>
                </c:pt>
                <c:pt idx="951">
                  <c:v>115.13029542920866</c:v>
                </c:pt>
                <c:pt idx="952">
                  <c:v>128.44899665551841</c:v>
                </c:pt>
                <c:pt idx="953">
                  <c:v>114.85476888702672</c:v>
                </c:pt>
                <c:pt idx="954">
                  <c:v>120.53309593632162</c:v>
                </c:pt>
                <c:pt idx="955">
                  <c:v>117.54128183599219</c:v>
                </c:pt>
                <c:pt idx="956">
                  <c:v>138.14236838430386</c:v>
                </c:pt>
                <c:pt idx="957">
                  <c:v>128.12456360843456</c:v>
                </c:pt>
                <c:pt idx="958">
                  <c:v>125.19899455383315</c:v>
                </c:pt>
                <c:pt idx="959">
                  <c:v>134.20087976539557</c:v>
                </c:pt>
                <c:pt idx="960">
                  <c:v>127.22908811618441</c:v>
                </c:pt>
                <c:pt idx="961">
                  <c:v>130.54740957966763</c:v>
                </c:pt>
                <c:pt idx="962">
                  <c:v>127.82539018952033</c:v>
                </c:pt>
                <c:pt idx="963">
                  <c:v>114.41088350055739</c:v>
                </c:pt>
                <c:pt idx="964">
                  <c:v>116.7642140468229</c:v>
                </c:pt>
                <c:pt idx="965">
                  <c:v>116.7642140468229</c:v>
                </c:pt>
                <c:pt idx="966">
                  <c:v>116.7642140468229</c:v>
                </c:pt>
                <c:pt idx="967">
                  <c:v>116.7642140468229</c:v>
                </c:pt>
                <c:pt idx="968">
                  <c:v>115.37416387959865</c:v>
                </c:pt>
                <c:pt idx="969">
                  <c:v>129.6404682274248</c:v>
                </c:pt>
                <c:pt idx="970">
                  <c:v>157.85604793757034</c:v>
                </c:pt>
                <c:pt idx="971">
                  <c:v>117.00879765395872</c:v>
                </c:pt>
                <c:pt idx="972">
                  <c:v>117.00879765395872</c:v>
                </c:pt>
                <c:pt idx="973">
                  <c:v>117.25440806045327</c:v>
                </c:pt>
                <c:pt idx="974">
                  <c:v>117.00879765395872</c:v>
                </c:pt>
                <c:pt idx="975">
                  <c:v>116.5206508135167</c:v>
                </c:pt>
                <c:pt idx="976">
                  <c:v>116.03656003323643</c:v>
                </c:pt>
                <c:pt idx="977">
                  <c:v>116.27810158201505</c:v>
                </c:pt>
                <c:pt idx="978">
                  <c:v>116.78467305289455</c:v>
                </c:pt>
                <c:pt idx="979">
                  <c:v>116.78467305289455</c:v>
                </c:pt>
                <c:pt idx="980">
                  <c:v>116.70310981535464</c:v>
                </c:pt>
                <c:pt idx="981">
                  <c:v>116.97955778055898</c:v>
                </c:pt>
                <c:pt idx="982">
                  <c:v>117.22408026755855</c:v>
                </c:pt>
                <c:pt idx="983">
                  <c:v>117.22408026755855</c:v>
                </c:pt>
                <c:pt idx="984">
                  <c:v>117.22408026755855</c:v>
                </c:pt>
                <c:pt idx="985">
                  <c:v>129.98362597547381</c:v>
                </c:pt>
                <c:pt idx="986">
                  <c:v>118.48697045707911</c:v>
                </c:pt>
                <c:pt idx="987">
                  <c:v>147.75815217391303</c:v>
                </c:pt>
                <c:pt idx="988">
                  <c:v>146.83667781493867</c:v>
                </c:pt>
                <c:pt idx="989">
                  <c:v>147.20592344230218</c:v>
                </c:pt>
                <c:pt idx="990">
                  <c:v>116.80637049455127</c:v>
                </c:pt>
                <c:pt idx="991">
                  <c:v>116.80637049455127</c:v>
                </c:pt>
                <c:pt idx="992">
                  <c:v>100.16757436112272</c:v>
                </c:pt>
                <c:pt idx="993">
                  <c:v>114.61562630917469</c:v>
                </c:pt>
                <c:pt idx="994">
                  <c:v>100.83996926515815</c:v>
                </c:pt>
                <c:pt idx="995">
                  <c:v>100.79456552109563</c:v>
                </c:pt>
                <c:pt idx="996">
                  <c:v>100</c:v>
                </c:pt>
                <c:pt idx="997">
                  <c:v>99.79131886477461</c:v>
                </c:pt>
                <c:pt idx="998">
                  <c:v>99.79131886477461</c:v>
                </c:pt>
                <c:pt idx="999">
                  <c:v>100.20868113522538</c:v>
                </c:pt>
                <c:pt idx="1000">
                  <c:v>100.20868113522538</c:v>
                </c:pt>
                <c:pt idx="1001">
                  <c:v>100.20868113522538</c:v>
                </c:pt>
                <c:pt idx="1002">
                  <c:v>100.41823504809723</c:v>
                </c:pt>
                <c:pt idx="1003">
                  <c:v>100.41823504809723</c:v>
                </c:pt>
                <c:pt idx="1004">
                  <c:v>100.41823504809723</c:v>
                </c:pt>
                <c:pt idx="1005">
                  <c:v>100.41823504809723</c:v>
                </c:pt>
                <c:pt idx="1006">
                  <c:v>100.20911752404849</c:v>
                </c:pt>
                <c:pt idx="1007">
                  <c:v>100.20911752404849</c:v>
                </c:pt>
                <c:pt idx="1008">
                  <c:v>100.20911752404849</c:v>
                </c:pt>
                <c:pt idx="1009">
                  <c:v>100</c:v>
                </c:pt>
                <c:pt idx="1010">
                  <c:v>100</c:v>
                </c:pt>
                <c:pt idx="1011">
                  <c:v>100</c:v>
                </c:pt>
                <c:pt idx="1012">
                  <c:v>100.20911752404849</c:v>
                </c:pt>
                <c:pt idx="1013">
                  <c:v>116.72940192388103</c:v>
                </c:pt>
                <c:pt idx="1014">
                  <c:v>116.72940192388103</c:v>
                </c:pt>
                <c:pt idx="1015">
                  <c:v>116.72940192388103</c:v>
                </c:pt>
                <c:pt idx="1016">
                  <c:v>116.97401508801359</c:v>
                </c:pt>
                <c:pt idx="1017">
                  <c:v>116.97401508801359</c:v>
                </c:pt>
                <c:pt idx="1018">
                  <c:v>113.76082704666108</c:v>
                </c:pt>
                <c:pt idx="1019">
                  <c:v>114.64445375803299</c:v>
                </c:pt>
                <c:pt idx="1020">
                  <c:v>116.76445934618609</c:v>
                </c:pt>
                <c:pt idx="1021">
                  <c:v>111.85736239172934</c:v>
                </c:pt>
                <c:pt idx="1022">
                  <c:v>111.79274937133277</c:v>
                </c:pt>
                <c:pt idx="1023">
                  <c:v>116.76445934618609</c:v>
                </c:pt>
                <c:pt idx="1024">
                  <c:v>116.5202843998327</c:v>
                </c:pt>
                <c:pt idx="1025">
                  <c:v>116.5202843998327</c:v>
                </c:pt>
                <c:pt idx="1026">
                  <c:v>117.0096598068039</c:v>
                </c:pt>
                <c:pt idx="1027">
                  <c:v>117.21965560688807</c:v>
                </c:pt>
                <c:pt idx="1028">
                  <c:v>117.21965560688807</c:v>
                </c:pt>
                <c:pt idx="1029">
                  <c:v>117.21965560688807</c:v>
                </c:pt>
                <c:pt idx="1030">
                  <c:v>117.21965560688807</c:v>
                </c:pt>
                <c:pt idx="1031">
                  <c:v>117.21965560688807</c:v>
                </c:pt>
                <c:pt idx="1032">
                  <c:v>116.97401508801359</c:v>
                </c:pt>
                <c:pt idx="1033">
                  <c:v>117.21965560688807</c:v>
                </c:pt>
                <c:pt idx="1034">
                  <c:v>116.80637049455127</c:v>
                </c:pt>
                <c:pt idx="1035">
                  <c:v>116.80637049455127</c:v>
                </c:pt>
                <c:pt idx="1036">
                  <c:v>115.85987706063123</c:v>
                </c:pt>
                <c:pt idx="1037">
                  <c:v>112.11406817546805</c:v>
                </c:pt>
                <c:pt idx="1038">
                  <c:v>116.80637049455127</c:v>
                </c:pt>
                <c:pt idx="1039">
                  <c:v>115.62324929971986</c:v>
                </c:pt>
                <c:pt idx="1040">
                  <c:v>114.90721288515412</c:v>
                </c:pt>
                <c:pt idx="1041">
                  <c:v>114.18767507002798</c:v>
                </c:pt>
                <c:pt idx="1042">
                  <c:v>114.43102240896371</c:v>
                </c:pt>
                <c:pt idx="1043">
                  <c:v>114.38025210084031</c:v>
                </c:pt>
                <c:pt idx="1044">
                  <c:v>114.0539689206214</c:v>
                </c:pt>
                <c:pt idx="1045">
                  <c:v>117.05165896682063</c:v>
                </c:pt>
                <c:pt idx="1046">
                  <c:v>117.05165896682063</c:v>
                </c:pt>
                <c:pt idx="1047">
                  <c:v>117.05165896682063</c:v>
                </c:pt>
                <c:pt idx="1048">
                  <c:v>117.05165896682063</c:v>
                </c:pt>
                <c:pt idx="1049">
                  <c:v>110.44379112417749</c:v>
                </c:pt>
                <c:pt idx="1050">
                  <c:v>107.51084978300433</c:v>
                </c:pt>
                <c:pt idx="1051">
                  <c:v>110.98628027439447</c:v>
                </c:pt>
                <c:pt idx="1052">
                  <c:v>107.28160436791288</c:v>
                </c:pt>
                <c:pt idx="1053">
                  <c:v>112.22700545989079</c:v>
                </c:pt>
                <c:pt idx="1054">
                  <c:v>114.06096878062435</c:v>
                </c:pt>
                <c:pt idx="1055">
                  <c:v>117.05165896682063</c:v>
                </c:pt>
                <c:pt idx="1056">
                  <c:v>117.05165896682063</c:v>
                </c:pt>
                <c:pt idx="1057">
                  <c:v>117.05165896682063</c:v>
                </c:pt>
                <c:pt idx="1058">
                  <c:v>117.29797979797972</c:v>
                </c:pt>
                <c:pt idx="1059">
                  <c:v>117.29797979797972</c:v>
                </c:pt>
                <c:pt idx="1060">
                  <c:v>117.29797979797972</c:v>
                </c:pt>
                <c:pt idx="1061">
                  <c:v>117.29797979797972</c:v>
                </c:pt>
                <c:pt idx="1062">
                  <c:v>117.05165896682063</c:v>
                </c:pt>
                <c:pt idx="1063">
                  <c:v>113.94897102057955</c:v>
                </c:pt>
                <c:pt idx="1064">
                  <c:v>117.05165896682063</c:v>
                </c:pt>
                <c:pt idx="1065">
                  <c:v>116.80637049455127</c:v>
                </c:pt>
                <c:pt idx="1066">
                  <c:v>117.05165896682063</c:v>
                </c:pt>
                <c:pt idx="1067">
                  <c:v>117.05165896682063</c:v>
                </c:pt>
                <c:pt idx="1068">
                  <c:v>117.05165896682063</c:v>
                </c:pt>
                <c:pt idx="1069">
                  <c:v>116.90116197676042</c:v>
                </c:pt>
                <c:pt idx="1070">
                  <c:v>117.05165896682063</c:v>
                </c:pt>
                <c:pt idx="1071">
                  <c:v>117.05165896682063</c:v>
                </c:pt>
                <c:pt idx="1072">
                  <c:v>116.80637049455127</c:v>
                </c:pt>
                <c:pt idx="1073">
                  <c:v>116.80637049455127</c:v>
                </c:pt>
                <c:pt idx="1074">
                  <c:v>116.80637049455127</c:v>
                </c:pt>
                <c:pt idx="1075">
                  <c:v>116.80637049455127</c:v>
                </c:pt>
                <c:pt idx="1076">
                  <c:v>85.834031852472464</c:v>
                </c:pt>
                <c:pt idx="1077">
                  <c:v>85.834031852472464</c:v>
                </c:pt>
                <c:pt idx="1078">
                  <c:v>85.834031852472464</c:v>
                </c:pt>
                <c:pt idx="1079">
                  <c:v>85.834031852472464</c:v>
                </c:pt>
                <c:pt idx="1080">
                  <c:v>85.834031852472464</c:v>
                </c:pt>
                <c:pt idx="1081">
                  <c:v>85.618729096989654</c:v>
                </c:pt>
                <c:pt idx="1082">
                  <c:v>85.618729096989654</c:v>
                </c:pt>
                <c:pt idx="1083">
                  <c:v>68.544013350020833</c:v>
                </c:pt>
                <c:pt idx="1084">
                  <c:v>68.544013350020833</c:v>
                </c:pt>
                <c:pt idx="1085">
                  <c:v>68.544013350020833</c:v>
                </c:pt>
                <c:pt idx="1086">
                  <c:v>68.259243872039818</c:v>
                </c:pt>
                <c:pt idx="1087">
                  <c:v>67.160404624277675</c:v>
                </c:pt>
                <c:pt idx="1088">
                  <c:v>64.601404378356079</c:v>
                </c:pt>
                <c:pt idx="1089">
                  <c:v>64.468260511129472</c:v>
                </c:pt>
                <c:pt idx="1090">
                  <c:v>64.441697569015631</c:v>
                </c:pt>
                <c:pt idx="1091">
                  <c:v>64.441697569015631</c:v>
                </c:pt>
                <c:pt idx="1092">
                  <c:v>64.441697569015631</c:v>
                </c:pt>
                <c:pt idx="1093">
                  <c:v>64.441697569015631</c:v>
                </c:pt>
                <c:pt idx="1094">
                  <c:v>84.210526315789508</c:v>
                </c:pt>
                <c:pt idx="1095">
                  <c:v>84.210526315789508</c:v>
                </c:pt>
                <c:pt idx="1096">
                  <c:v>84.210526315789508</c:v>
                </c:pt>
                <c:pt idx="1097">
                  <c:v>84.210526315789508</c:v>
                </c:pt>
                <c:pt idx="1098">
                  <c:v>84.210526315789508</c:v>
                </c:pt>
                <c:pt idx="1099">
                  <c:v>84.210526315789508</c:v>
                </c:pt>
                <c:pt idx="1100">
                  <c:v>84.210526315789508</c:v>
                </c:pt>
                <c:pt idx="1101">
                  <c:v>103.07629204265774</c:v>
                </c:pt>
                <c:pt idx="1102">
                  <c:v>142.76090822048971</c:v>
                </c:pt>
                <c:pt idx="1103">
                  <c:v>157.44768157570778</c:v>
                </c:pt>
                <c:pt idx="1104">
                  <c:v>157.37758172616549</c:v>
                </c:pt>
                <c:pt idx="1105">
                  <c:v>156.95698262891537</c:v>
                </c:pt>
                <c:pt idx="1106">
                  <c:v>157.44768157570778</c:v>
                </c:pt>
                <c:pt idx="1107">
                  <c:v>157.44768157570778</c:v>
                </c:pt>
                <c:pt idx="1108">
                  <c:v>157.44768157570778</c:v>
                </c:pt>
                <c:pt idx="1109">
                  <c:v>157.44768157570778</c:v>
                </c:pt>
                <c:pt idx="1110">
                  <c:v>157.12530712530716</c:v>
                </c:pt>
                <c:pt idx="1111">
                  <c:v>157.12530712530716</c:v>
                </c:pt>
                <c:pt idx="1112">
                  <c:v>157.12530712530716</c:v>
                </c:pt>
                <c:pt idx="1113">
                  <c:v>157.12530712530716</c:v>
                </c:pt>
                <c:pt idx="1114">
                  <c:v>157.12530712530716</c:v>
                </c:pt>
                <c:pt idx="1115">
                  <c:v>157.12530712530716</c:v>
                </c:pt>
                <c:pt idx="1116">
                  <c:v>152.72829647829695</c:v>
                </c:pt>
                <c:pt idx="1117">
                  <c:v>157.12530712530716</c:v>
                </c:pt>
                <c:pt idx="1118">
                  <c:v>146.80549870377979</c:v>
                </c:pt>
                <c:pt idx="1119">
                  <c:v>128.90912812116201</c:v>
                </c:pt>
                <c:pt idx="1120">
                  <c:v>116.78605539637057</c:v>
                </c:pt>
                <c:pt idx="1121">
                  <c:v>15.237413016782646</c:v>
                </c:pt>
                <c:pt idx="1122">
                  <c:v>75.405921680993515</c:v>
                </c:pt>
                <c:pt idx="1123">
                  <c:v>67.637126483831366</c:v>
                </c:pt>
                <c:pt idx="1124">
                  <c:v>93.465055965055967</c:v>
                </c:pt>
                <c:pt idx="1125">
                  <c:v>50.621075621075612</c:v>
                </c:pt>
                <c:pt idx="1126">
                  <c:v>73.696423696423679</c:v>
                </c:pt>
                <c:pt idx="1127">
                  <c:v>64.045864045864022</c:v>
                </c:pt>
                <c:pt idx="1128">
                  <c:v>98.431954681954906</c:v>
                </c:pt>
                <c:pt idx="1129">
                  <c:v>105.5453180453182</c:v>
                </c:pt>
                <c:pt idx="1130">
                  <c:v>121.94922194922222</c:v>
                </c:pt>
                <c:pt idx="1131">
                  <c:v>121.94922194922222</c:v>
                </c:pt>
                <c:pt idx="1132">
                  <c:v>121.94922194922222</c:v>
                </c:pt>
                <c:pt idx="1133">
                  <c:v>121.94922194922222</c:v>
                </c:pt>
                <c:pt idx="1134">
                  <c:v>121.94922194922222</c:v>
                </c:pt>
                <c:pt idx="1135">
                  <c:v>121.94922194922222</c:v>
                </c:pt>
                <c:pt idx="1136">
                  <c:v>121.70004086636706</c:v>
                </c:pt>
                <c:pt idx="1137">
                  <c:v>121.70004086636706</c:v>
                </c:pt>
                <c:pt idx="1138">
                  <c:v>121.70004086636706</c:v>
                </c:pt>
                <c:pt idx="1139">
                  <c:v>113.96668029435827</c:v>
                </c:pt>
                <c:pt idx="1140">
                  <c:v>121.74979558462793</c:v>
                </c:pt>
                <c:pt idx="1141">
                  <c:v>121.74979558462793</c:v>
                </c:pt>
                <c:pt idx="1142">
                  <c:v>112.31602616516776</c:v>
                </c:pt>
                <c:pt idx="1143">
                  <c:v>121.74979558462793</c:v>
                </c:pt>
                <c:pt idx="1144">
                  <c:v>108.77793676751155</c:v>
                </c:pt>
                <c:pt idx="1145">
                  <c:v>116.35770858937597</c:v>
                </c:pt>
                <c:pt idx="1146">
                  <c:v>83.350402840365959</c:v>
                </c:pt>
                <c:pt idx="1147">
                  <c:v>92.062679229823857</c:v>
                </c:pt>
                <c:pt idx="1148">
                  <c:v>100.26628430970916</c:v>
                </c:pt>
                <c:pt idx="1149">
                  <c:v>117.72714833059639</c:v>
                </c:pt>
                <c:pt idx="1150">
                  <c:v>119.52900041135338</c:v>
                </c:pt>
                <c:pt idx="1151">
                  <c:v>118.13786008230458</c:v>
                </c:pt>
                <c:pt idx="1152">
                  <c:v>132.38683127572057</c:v>
                </c:pt>
                <c:pt idx="1153">
                  <c:v>132.65979381443307</c:v>
                </c:pt>
                <c:pt idx="1154">
                  <c:v>124.78694158075608</c:v>
                </c:pt>
                <c:pt idx="1155">
                  <c:v>118.75085910652899</c:v>
                </c:pt>
                <c:pt idx="1156">
                  <c:v>119.85223367697601</c:v>
                </c:pt>
                <c:pt idx="1157">
                  <c:v>120.85051546391774</c:v>
                </c:pt>
                <c:pt idx="1158">
                  <c:v>118.03264604811002</c:v>
                </c:pt>
                <c:pt idx="1159">
                  <c:v>132.93388429752042</c:v>
                </c:pt>
                <c:pt idx="1160">
                  <c:v>132.65979381443307</c:v>
                </c:pt>
                <c:pt idx="1161">
                  <c:v>115.55841924398631</c:v>
                </c:pt>
                <c:pt idx="1162">
                  <c:v>132.65979381443307</c:v>
                </c:pt>
                <c:pt idx="1163">
                  <c:v>127.80927835051537</c:v>
                </c:pt>
                <c:pt idx="1164">
                  <c:v>125.01546391752584</c:v>
                </c:pt>
                <c:pt idx="1165">
                  <c:v>125.77867161716142</c:v>
                </c:pt>
                <c:pt idx="1166">
                  <c:v>132.71452145214488</c:v>
                </c:pt>
                <c:pt idx="1167">
                  <c:v>123.06105610561056</c:v>
                </c:pt>
                <c:pt idx="1168">
                  <c:v>108.5155390539054</c:v>
                </c:pt>
                <c:pt idx="1169">
                  <c:v>123.06105610561056</c:v>
                </c:pt>
                <c:pt idx="1170">
                  <c:v>109.54001650165016</c:v>
                </c:pt>
                <c:pt idx="1171">
                  <c:v>123.01030927835059</c:v>
                </c:pt>
                <c:pt idx="1172">
                  <c:v>154.26804123711341</c:v>
                </c:pt>
                <c:pt idx="1173">
                  <c:v>154.33168316831672</c:v>
                </c:pt>
                <c:pt idx="1174">
                  <c:v>154.33168316831672</c:v>
                </c:pt>
                <c:pt idx="1175">
                  <c:v>111.33457095709575</c:v>
                </c:pt>
                <c:pt idx="1176">
                  <c:v>126.45592684268402</c:v>
                </c:pt>
                <c:pt idx="1177">
                  <c:v>134.52626512651227</c:v>
                </c:pt>
                <c:pt idx="1178">
                  <c:v>139.98212321232157</c:v>
                </c:pt>
                <c:pt idx="1179">
                  <c:v>154.33168316831672</c:v>
                </c:pt>
                <c:pt idx="1180">
                  <c:v>154.33168316831672</c:v>
                </c:pt>
                <c:pt idx="1181">
                  <c:v>154.33168316831672</c:v>
                </c:pt>
                <c:pt idx="1182">
                  <c:v>118.88235698569855</c:v>
                </c:pt>
                <c:pt idx="1183">
                  <c:v>123.06105610561056</c:v>
                </c:pt>
                <c:pt idx="1184">
                  <c:v>83.01877062706275</c:v>
                </c:pt>
                <c:pt idx="1185">
                  <c:v>58.87196377109909</c:v>
                </c:pt>
                <c:pt idx="1186">
                  <c:v>58.007410456978199</c:v>
                </c:pt>
                <c:pt idx="1187">
                  <c:v>30.484798685291686</c:v>
                </c:pt>
                <c:pt idx="1188">
                  <c:v>30.484798685291686</c:v>
                </c:pt>
                <c:pt idx="1189">
                  <c:v>30.484798685291686</c:v>
                </c:pt>
                <c:pt idx="1190">
                  <c:v>30.484798685291686</c:v>
                </c:pt>
                <c:pt idx="1191">
                  <c:v>30.484798685291686</c:v>
                </c:pt>
                <c:pt idx="1192">
                  <c:v>36.912832100794304</c:v>
                </c:pt>
                <c:pt idx="1193">
                  <c:v>41.993631881676244</c:v>
                </c:pt>
                <c:pt idx="1194">
                  <c:v>1.2701999452204851</c:v>
                </c:pt>
                <c:pt idx="1195">
                  <c:v>0</c:v>
                </c:pt>
                <c:pt idx="1196">
                  <c:v>0</c:v>
                </c:pt>
                <c:pt idx="1197">
                  <c:v>15.319433032046053</c:v>
                </c:pt>
                <c:pt idx="1198">
                  <c:v>0</c:v>
                </c:pt>
                <c:pt idx="1199">
                  <c:v>15.319433032046053</c:v>
                </c:pt>
                <c:pt idx="1200">
                  <c:v>15.350967476327726</c:v>
                </c:pt>
                <c:pt idx="1201">
                  <c:v>22.910662824207492</c:v>
                </c:pt>
                <c:pt idx="1202">
                  <c:v>30.547550432276665</c:v>
                </c:pt>
                <c:pt idx="1203">
                  <c:v>30.547550432276665</c:v>
                </c:pt>
                <c:pt idx="1204">
                  <c:v>30.547550432276665</c:v>
                </c:pt>
                <c:pt idx="1205">
                  <c:v>34.443186496500594</c:v>
                </c:pt>
                <c:pt idx="1206">
                  <c:v>22.948453608247416</c:v>
                </c:pt>
                <c:pt idx="1207">
                  <c:v>30.597938144329884</c:v>
                </c:pt>
                <c:pt idx="1208">
                  <c:v>30.711920529801333</c:v>
                </c:pt>
                <c:pt idx="1209">
                  <c:v>30.711920529801333</c:v>
                </c:pt>
                <c:pt idx="1210">
                  <c:v>30.711920529801333</c:v>
                </c:pt>
                <c:pt idx="1211">
                  <c:v>30.711920529801333</c:v>
                </c:pt>
                <c:pt idx="1212">
                  <c:v>30.711920529801333</c:v>
                </c:pt>
                <c:pt idx="1213">
                  <c:v>0</c:v>
                </c:pt>
                <c:pt idx="1214">
                  <c:v>0</c:v>
                </c:pt>
                <c:pt idx="1215">
                  <c:v>0</c:v>
                </c:pt>
                <c:pt idx="1216">
                  <c:v>30.762852404643457</c:v>
                </c:pt>
                <c:pt idx="1217">
                  <c:v>31.053067993366508</c:v>
                </c:pt>
                <c:pt idx="1218">
                  <c:v>31.053067993366508</c:v>
                </c:pt>
                <c:pt idx="1219">
                  <c:v>31.053067993366508</c:v>
                </c:pt>
                <c:pt idx="1220">
                  <c:v>31.053067993366508</c:v>
                </c:pt>
                <c:pt idx="1221">
                  <c:v>31.053067993366508</c:v>
                </c:pt>
                <c:pt idx="1222">
                  <c:v>31.053067993366508</c:v>
                </c:pt>
                <c:pt idx="1223">
                  <c:v>30.970149253731243</c:v>
                </c:pt>
                <c:pt idx="1224">
                  <c:v>30.970149253731243</c:v>
                </c:pt>
                <c:pt idx="1225">
                  <c:v>30.970149253731243</c:v>
                </c:pt>
                <c:pt idx="1226">
                  <c:v>0</c:v>
                </c:pt>
                <c:pt idx="1227">
                  <c:v>0</c:v>
                </c:pt>
                <c:pt idx="1228">
                  <c:v>0</c:v>
                </c:pt>
                <c:pt idx="1229">
                  <c:v>0</c:v>
                </c:pt>
                <c:pt idx="1230">
                  <c:v>31.065947739527083</c:v>
                </c:pt>
                <c:pt idx="1231">
                  <c:v>31.065947739527083</c:v>
                </c:pt>
                <c:pt idx="1232">
                  <c:v>31.065947739527083</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22.32678098424649</c:v>
                </c:pt>
                <c:pt idx="1254">
                  <c:v>50.410406232609908</c:v>
                </c:pt>
                <c:pt idx="1255">
                  <c:v>38.858808829654294</c:v>
                </c:pt>
                <c:pt idx="1256">
                  <c:v>43.586005830903886</c:v>
                </c:pt>
                <c:pt idx="1257">
                  <c:v>27.514546965918537</c:v>
                </c:pt>
                <c:pt idx="1258">
                  <c:v>26.948254364089781</c:v>
                </c:pt>
                <c:pt idx="1259">
                  <c:v>20.033250207813804</c:v>
                </c:pt>
                <c:pt idx="1260">
                  <c:v>46.174494319756079</c:v>
                </c:pt>
                <c:pt idx="1261">
                  <c:v>29.314174649451662</c:v>
                </c:pt>
                <c:pt idx="1262">
                  <c:v>46.347865387289524</c:v>
                </c:pt>
                <c:pt idx="1263">
                  <c:v>20.108468919482725</c:v>
                </c:pt>
                <c:pt idx="1264">
                  <c:v>16.624860646599828</c:v>
                </c:pt>
                <c:pt idx="1265">
                  <c:v>0</c:v>
                </c:pt>
                <c:pt idx="1266">
                  <c:v>0</c:v>
                </c:pt>
                <c:pt idx="1267">
                  <c:v>0</c:v>
                </c:pt>
                <c:pt idx="1268">
                  <c:v>0</c:v>
                </c:pt>
                <c:pt idx="1269">
                  <c:v>0</c:v>
                </c:pt>
                <c:pt idx="1270">
                  <c:v>0</c:v>
                </c:pt>
                <c:pt idx="1271">
                  <c:v>0</c:v>
                </c:pt>
                <c:pt idx="1272">
                  <c:v>0</c:v>
                </c:pt>
                <c:pt idx="1273">
                  <c:v>0</c:v>
                </c:pt>
                <c:pt idx="1274">
                  <c:v>0</c:v>
                </c:pt>
                <c:pt idx="1275">
                  <c:v>15.70338628762542</c:v>
                </c:pt>
                <c:pt idx="1276">
                  <c:v>9.4023779724655832</c:v>
                </c:pt>
                <c:pt idx="1277">
                  <c:v>12.536503963287444</c:v>
                </c:pt>
                <c:pt idx="1278">
                  <c:v>0</c:v>
                </c:pt>
                <c:pt idx="1279">
                  <c:v>0</c:v>
                </c:pt>
                <c:pt idx="1280">
                  <c:v>0</c:v>
                </c:pt>
                <c:pt idx="1281">
                  <c:v>0</c:v>
                </c:pt>
                <c:pt idx="1282">
                  <c:v>0</c:v>
                </c:pt>
                <c:pt idx="1283">
                  <c:v>0</c:v>
                </c:pt>
                <c:pt idx="1284">
                  <c:v>13.367474916388</c:v>
                </c:pt>
                <c:pt idx="1285">
                  <c:v>14.778428093645481</c:v>
                </c:pt>
                <c:pt idx="1286">
                  <c:v>26.11775818639806</c:v>
                </c:pt>
                <c:pt idx="1287">
                  <c:v>89.546599496221674</c:v>
                </c:pt>
                <c:pt idx="1288">
                  <c:v>89.546599496221674</c:v>
                </c:pt>
                <c:pt idx="1289">
                  <c:v>89.546599496221674</c:v>
                </c:pt>
                <c:pt idx="1290">
                  <c:v>89.734960033655852</c:v>
                </c:pt>
                <c:pt idx="1291">
                  <c:v>89.734960033655852</c:v>
                </c:pt>
                <c:pt idx="1292">
                  <c:v>89.546599496221674</c:v>
                </c:pt>
                <c:pt idx="1293">
                  <c:v>192.19143576826178</c:v>
                </c:pt>
                <c:pt idx="1294">
                  <c:v>192.19143576826178</c:v>
                </c:pt>
                <c:pt idx="1295">
                  <c:v>192.19143576826178</c:v>
                </c:pt>
                <c:pt idx="1296">
                  <c:v>191.78885630498544</c:v>
                </c:pt>
                <c:pt idx="1297">
                  <c:v>191.38795986622097</c:v>
                </c:pt>
                <c:pt idx="1298">
                  <c:v>191.38795986622097</c:v>
                </c:pt>
                <c:pt idx="1299">
                  <c:v>191.38795986622097</c:v>
                </c:pt>
                <c:pt idx="1300">
                  <c:v>185.54208472686659</c:v>
                </c:pt>
                <c:pt idx="1301">
                  <c:v>182.26727982162757</c:v>
                </c:pt>
                <c:pt idx="1302">
                  <c:v>187.17948717948715</c:v>
                </c:pt>
                <c:pt idx="1303">
                  <c:v>187.57156821672945</c:v>
                </c:pt>
                <c:pt idx="1304">
                  <c:v>187.57156821672945</c:v>
                </c:pt>
                <c:pt idx="1305">
                  <c:v>187.57156821672945</c:v>
                </c:pt>
                <c:pt idx="1306">
                  <c:v>187.57156821672945</c:v>
                </c:pt>
                <c:pt idx="1307">
                  <c:v>190.70660522273403</c:v>
                </c:pt>
                <c:pt idx="1308">
                  <c:v>190.27370478983332</c:v>
                </c:pt>
                <c:pt idx="1309">
                  <c:v>190.70660522273403</c:v>
                </c:pt>
                <c:pt idx="1310">
                  <c:v>194.80908584169447</c:v>
                </c:pt>
                <c:pt idx="1311">
                  <c:v>204.80769230769269</c:v>
                </c:pt>
                <c:pt idx="1312">
                  <c:v>205.69607023411334</c:v>
                </c:pt>
                <c:pt idx="1313">
                  <c:v>201.92307692307688</c:v>
                </c:pt>
                <c:pt idx="1314">
                  <c:v>200.92904221006879</c:v>
                </c:pt>
                <c:pt idx="1315">
                  <c:v>203.74246248772999</c:v>
                </c:pt>
                <c:pt idx="1316">
                  <c:v>205.61807600617033</c:v>
                </c:pt>
                <c:pt idx="1317">
                  <c:v>204.68026924695002</c:v>
                </c:pt>
                <c:pt idx="1318">
                  <c:v>187.01298701298737</c:v>
                </c:pt>
                <c:pt idx="1319">
                  <c:v>187.01298701298737</c:v>
                </c:pt>
                <c:pt idx="1320">
                  <c:v>191.26518642647682</c:v>
                </c:pt>
                <c:pt idx="1321">
                  <c:v>195.9572685379143</c:v>
                </c:pt>
                <c:pt idx="1322">
                  <c:v>186.59405111018015</c:v>
                </c:pt>
                <c:pt idx="1323">
                  <c:v>194.30945398687331</c:v>
                </c:pt>
                <c:pt idx="1324">
                  <c:v>193.16225860621321</c:v>
                </c:pt>
                <c:pt idx="1325">
                  <c:v>143.03744215397597</c:v>
                </c:pt>
                <c:pt idx="1326">
                  <c:v>143.03744215397597</c:v>
                </c:pt>
                <c:pt idx="1327">
                  <c:v>143.03744215397597</c:v>
                </c:pt>
                <c:pt idx="1328">
                  <c:v>145.37389100126714</c:v>
                </c:pt>
                <c:pt idx="1329">
                  <c:v>145.37389100126714</c:v>
                </c:pt>
                <c:pt idx="1330">
                  <c:v>159.01985635825946</c:v>
                </c:pt>
                <c:pt idx="1331">
                  <c:v>160.19357785272629</c:v>
                </c:pt>
                <c:pt idx="1332">
                  <c:v>172.10574615276047</c:v>
                </c:pt>
                <c:pt idx="1333">
                  <c:v>155.82556826203583</c:v>
                </c:pt>
                <c:pt idx="1334">
                  <c:v>177.66863821996904</c:v>
                </c:pt>
                <c:pt idx="1335">
                  <c:v>122.97125950972109</c:v>
                </c:pt>
                <c:pt idx="1336">
                  <c:v>110.22823330515638</c:v>
                </c:pt>
                <c:pt idx="1337">
                  <c:v>111.92085621743392</c:v>
                </c:pt>
                <c:pt idx="1338">
                  <c:v>116.61561751865909</c:v>
                </c:pt>
                <c:pt idx="1339">
                  <c:v>109.94940978077597</c:v>
                </c:pt>
                <c:pt idx="1340">
                  <c:v>110.1816645542881</c:v>
                </c:pt>
                <c:pt idx="1341">
                  <c:v>126.37066045723965</c:v>
                </c:pt>
                <c:pt idx="1342">
                  <c:v>147.32747671464861</c:v>
                </c:pt>
                <c:pt idx="1343">
                  <c:v>141.82895850973767</c:v>
                </c:pt>
                <c:pt idx="1344">
                  <c:v>160.84360827664398</c:v>
                </c:pt>
                <c:pt idx="1345">
                  <c:v>186.6071428571428</c:v>
                </c:pt>
                <c:pt idx="1346">
                  <c:v>186.29032258064521</c:v>
                </c:pt>
                <c:pt idx="1347">
                  <c:v>208.61629881154488</c:v>
                </c:pt>
                <c:pt idx="1348">
                  <c:v>208.61629881154488</c:v>
                </c:pt>
                <c:pt idx="1349">
                  <c:v>214.30390492359939</c:v>
                </c:pt>
                <c:pt idx="1350">
                  <c:v>214.30390492359939</c:v>
                </c:pt>
                <c:pt idx="1351">
                  <c:v>214.75967673330453</c:v>
                </c:pt>
                <c:pt idx="1352">
                  <c:v>215.21739130434747</c:v>
                </c:pt>
                <c:pt idx="1353">
                  <c:v>191.01694915254242</c:v>
                </c:pt>
                <c:pt idx="1354">
                  <c:v>151.45656779661019</c:v>
                </c:pt>
                <c:pt idx="1355">
                  <c:v>172.17867231638425</c:v>
                </c:pt>
                <c:pt idx="1356">
                  <c:v>177.33050847457619</c:v>
                </c:pt>
                <c:pt idx="1357">
                  <c:v>177.33050847457619</c:v>
                </c:pt>
                <c:pt idx="1358">
                  <c:v>176.88081149619617</c:v>
                </c:pt>
                <c:pt idx="1359">
                  <c:v>177.25540025412963</c:v>
                </c:pt>
                <c:pt idx="1360">
                  <c:v>149.59762812367634</c:v>
                </c:pt>
                <c:pt idx="1361">
                  <c:v>149.59762812367634</c:v>
                </c:pt>
                <c:pt idx="1362">
                  <c:v>149.66101694915238</c:v>
                </c:pt>
                <c:pt idx="1363">
                  <c:v>177.71186440677928</c:v>
                </c:pt>
                <c:pt idx="1364">
                  <c:v>177.71716101694912</c:v>
                </c:pt>
                <c:pt idx="1365">
                  <c:v>177.3361522198727</c:v>
                </c:pt>
                <c:pt idx="1366">
                  <c:v>120.25369978858357</c:v>
                </c:pt>
                <c:pt idx="1367">
                  <c:v>120.76433121019105</c:v>
                </c:pt>
                <c:pt idx="1368">
                  <c:v>120.50847457627101</c:v>
                </c:pt>
                <c:pt idx="1369">
                  <c:v>149.95762711864461</c:v>
                </c:pt>
                <c:pt idx="1370">
                  <c:v>149.66101694915238</c:v>
                </c:pt>
                <c:pt idx="1371">
                  <c:v>177.33050847457619</c:v>
                </c:pt>
                <c:pt idx="1372">
                  <c:v>177.33050847457619</c:v>
                </c:pt>
                <c:pt idx="1373">
                  <c:v>177.70700636942681</c:v>
                </c:pt>
                <c:pt idx="1374">
                  <c:v>179.22912205567479</c:v>
                </c:pt>
                <c:pt idx="1375">
                  <c:v>179.22912205567479</c:v>
                </c:pt>
                <c:pt idx="1376">
                  <c:v>180.77753779697585</c:v>
                </c:pt>
                <c:pt idx="1377">
                  <c:v>150.7127429805615</c:v>
                </c:pt>
                <c:pt idx="1378">
                  <c:v>150.7127429805615</c:v>
                </c:pt>
                <c:pt idx="1379">
                  <c:v>149.67824967824981</c:v>
                </c:pt>
                <c:pt idx="1380">
                  <c:v>150.64766839378217</c:v>
                </c:pt>
                <c:pt idx="1381">
                  <c:v>150.64766839378217</c:v>
                </c:pt>
                <c:pt idx="1382">
                  <c:v>150.64766839378217</c:v>
                </c:pt>
                <c:pt idx="1383">
                  <c:v>150.64766839378217</c:v>
                </c:pt>
                <c:pt idx="1384">
                  <c:v>141.49395509499089</c:v>
                </c:pt>
                <c:pt idx="1385">
                  <c:v>141.49395509499089</c:v>
                </c:pt>
                <c:pt idx="1386">
                  <c:v>140.88564058469515</c:v>
                </c:pt>
                <c:pt idx="1387">
                  <c:v>139.98291328492101</c:v>
                </c:pt>
                <c:pt idx="1388">
                  <c:v>140.88564058469515</c:v>
                </c:pt>
                <c:pt idx="1389">
                  <c:v>144.25515907136673</c:v>
                </c:pt>
                <c:pt idx="1390">
                  <c:v>111.13051069402007</c:v>
                </c:pt>
                <c:pt idx="1391">
                  <c:v>109.90833697075487</c:v>
                </c:pt>
                <c:pt idx="1392">
                  <c:v>109.5646006110868</c:v>
                </c:pt>
                <c:pt idx="1393">
                  <c:v>156.32395382395379</c:v>
                </c:pt>
                <c:pt idx="1394">
                  <c:v>97.922077922077889</c:v>
                </c:pt>
                <c:pt idx="1395">
                  <c:v>73.854166666666671</c:v>
                </c:pt>
                <c:pt idx="1396">
                  <c:v>69.054347826086627</c:v>
                </c:pt>
                <c:pt idx="1397">
                  <c:v>72.954710144927517</c:v>
                </c:pt>
                <c:pt idx="1398">
                  <c:v>0</c:v>
                </c:pt>
                <c:pt idx="1399">
                  <c:v>13.605072463768115</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45.055175038051921</c:v>
                </c:pt>
                <c:pt idx="1453">
                  <c:v>45.055175038051921</c:v>
                </c:pt>
                <c:pt idx="1454">
                  <c:v>42.404870624048705</c:v>
                </c:pt>
                <c:pt idx="1455">
                  <c:v>10.601217656012155</c:v>
                </c:pt>
                <c:pt idx="1456">
                  <c:v>45.055175038051921</c:v>
                </c:pt>
                <c:pt idx="1457">
                  <c:v>60.273972602739867</c:v>
                </c:pt>
                <c:pt idx="1458">
                  <c:v>60.411899313501145</c:v>
                </c:pt>
                <c:pt idx="1459">
                  <c:v>60.411899313501145</c:v>
                </c:pt>
                <c:pt idx="1460">
                  <c:v>60.273972602739867</c:v>
                </c:pt>
                <c:pt idx="1461">
                  <c:v>148.12785388127853</c:v>
                </c:pt>
                <c:pt idx="1462">
                  <c:v>148.12785388127853</c:v>
                </c:pt>
                <c:pt idx="1463">
                  <c:v>147.79043280182225</c:v>
                </c:pt>
                <c:pt idx="1464">
                  <c:v>148.39890210430019</c:v>
                </c:pt>
                <c:pt idx="1465">
                  <c:v>148.80733944954144</c:v>
                </c:pt>
                <c:pt idx="1466">
                  <c:v>148.80733944954144</c:v>
                </c:pt>
                <c:pt idx="1467">
                  <c:v>148.46681922196757</c:v>
                </c:pt>
                <c:pt idx="1468">
                  <c:v>148.46681922196757</c:v>
                </c:pt>
                <c:pt idx="1469">
                  <c:v>191.12128146453088</c:v>
                </c:pt>
                <c:pt idx="1470">
                  <c:v>191.55963302752295</c:v>
                </c:pt>
                <c:pt idx="1471">
                  <c:v>192.35375403040058</c:v>
                </c:pt>
                <c:pt idx="1472">
                  <c:v>191.91176470588192</c:v>
                </c:pt>
                <c:pt idx="1473">
                  <c:v>191.91176470588192</c:v>
                </c:pt>
                <c:pt idx="1474">
                  <c:v>0</c:v>
                </c:pt>
                <c:pt idx="1475">
                  <c:v>214.50944265315511</c:v>
                </c:pt>
                <c:pt idx="1476">
                  <c:v>214.50944265315511</c:v>
                </c:pt>
                <c:pt idx="1477">
                  <c:v>215.00461680517074</c:v>
                </c:pt>
                <c:pt idx="1478">
                  <c:v>216.10208816705344</c:v>
                </c:pt>
                <c:pt idx="1479">
                  <c:v>216.60465116279039</c:v>
                </c:pt>
                <c:pt idx="1480">
                  <c:v>216.60465116279039</c:v>
                </c:pt>
                <c:pt idx="1481">
                  <c:v>216.10208816705344</c:v>
                </c:pt>
                <c:pt idx="1482">
                  <c:v>216.10208816705344</c:v>
                </c:pt>
                <c:pt idx="1483">
                  <c:v>216.10208816705344</c:v>
                </c:pt>
                <c:pt idx="1484">
                  <c:v>215.60185185185154</c:v>
                </c:pt>
                <c:pt idx="1485">
                  <c:v>265.83333333333331</c:v>
                </c:pt>
                <c:pt idx="1486">
                  <c:v>267.06976744186062</c:v>
                </c:pt>
                <c:pt idx="1487">
                  <c:v>267.06976744186062</c:v>
                </c:pt>
                <c:pt idx="1488">
                  <c:v>266.45011600927955</c:v>
                </c:pt>
                <c:pt idx="1489">
                  <c:v>266.45011600927955</c:v>
                </c:pt>
                <c:pt idx="1490">
                  <c:v>266.45011600927955</c:v>
                </c:pt>
                <c:pt idx="1491">
                  <c:v>266.45011600927955</c:v>
                </c:pt>
                <c:pt idx="1492">
                  <c:v>266.45011600927955</c:v>
                </c:pt>
                <c:pt idx="1493">
                  <c:v>267.06976744186062</c:v>
                </c:pt>
                <c:pt idx="1494">
                  <c:v>268.1924334423166</c:v>
                </c:pt>
                <c:pt idx="1495">
                  <c:v>267.69230769230768</c:v>
                </c:pt>
                <c:pt idx="1496">
                  <c:v>307.69230769230768</c:v>
                </c:pt>
                <c:pt idx="1497">
                  <c:v>307.69230769230768</c:v>
                </c:pt>
                <c:pt idx="1498">
                  <c:v>307.21966205837174</c:v>
                </c:pt>
                <c:pt idx="1499">
                  <c:v>306.73421015940875</c:v>
                </c:pt>
                <c:pt idx="1500">
                  <c:v>308.28156382829565</c:v>
                </c:pt>
                <c:pt idx="1501">
                  <c:v>310.36915118739705</c:v>
                </c:pt>
                <c:pt idx="1502">
                  <c:v>312.4852042990388</c:v>
                </c:pt>
                <c:pt idx="1503">
                  <c:v>385.39841863548116</c:v>
                </c:pt>
                <c:pt idx="1504">
                  <c:v>385.39841863548116</c:v>
                </c:pt>
                <c:pt idx="1505">
                  <c:v>387.54522948009895</c:v>
                </c:pt>
                <c:pt idx="1506">
                  <c:v>384.01660612350798</c:v>
                </c:pt>
                <c:pt idx="1507">
                  <c:v>216.94534213854152</c:v>
                </c:pt>
                <c:pt idx="1508">
                  <c:v>218.00724808208261</c:v>
                </c:pt>
                <c:pt idx="1509">
                  <c:v>217.9149416635303</c:v>
                </c:pt>
                <c:pt idx="1510">
                  <c:v>217.9149416635303</c:v>
                </c:pt>
                <c:pt idx="1511">
                  <c:v>217.9149416635303</c:v>
                </c:pt>
                <c:pt idx="1512">
                  <c:v>315.44193943967446</c:v>
                </c:pt>
                <c:pt idx="1513">
                  <c:v>316.45689410428696</c:v>
                </c:pt>
                <c:pt idx="1514">
                  <c:v>317.44826276817838</c:v>
                </c:pt>
                <c:pt idx="1515">
                  <c:v>318.26401446654626</c:v>
                </c:pt>
                <c:pt idx="1516">
                  <c:v>317.96139583531397</c:v>
                </c:pt>
                <c:pt idx="1517">
                  <c:v>253.25663211942569</c:v>
                </c:pt>
                <c:pt idx="1518">
                  <c:v>253.25663211942569</c:v>
                </c:pt>
                <c:pt idx="1519">
                  <c:v>252.38072677310842</c:v>
                </c:pt>
                <c:pt idx="1520">
                  <c:v>252.99202127659564</c:v>
                </c:pt>
                <c:pt idx="1521">
                  <c:v>253.66666666666652</c:v>
                </c:pt>
                <c:pt idx="1522">
                  <c:v>253.05211153864462</c:v>
                </c:pt>
                <c:pt idx="1523">
                  <c:v>253.42530922930555</c:v>
                </c:pt>
                <c:pt idx="1524">
                  <c:v>144.24357754519468</c:v>
                </c:pt>
                <c:pt idx="1525">
                  <c:v>144.24357754519468</c:v>
                </c:pt>
                <c:pt idx="1526">
                  <c:v>144.24357754519468</c:v>
                </c:pt>
                <c:pt idx="1527">
                  <c:v>144.24357754519468</c:v>
                </c:pt>
                <c:pt idx="1528">
                  <c:v>145.34995206136077</c:v>
                </c:pt>
                <c:pt idx="1529">
                  <c:v>256.50038520801229</c:v>
                </c:pt>
                <c:pt idx="1530">
                  <c:v>258.04107731059867</c:v>
                </c:pt>
                <c:pt idx="1531">
                  <c:v>189.11063747335768</c:v>
                </c:pt>
                <c:pt idx="1532">
                  <c:v>194.85484079312798</c:v>
                </c:pt>
                <c:pt idx="1533">
                  <c:v>188.57170458387645</c:v>
                </c:pt>
                <c:pt idx="1534">
                  <c:v>255.32016871165641</c:v>
                </c:pt>
                <c:pt idx="1535">
                  <c:v>252.1656804733725</c:v>
                </c:pt>
                <c:pt idx="1536">
                  <c:v>252.62009769052023</c:v>
                </c:pt>
                <c:pt idx="1537">
                  <c:v>253.29275830916231</c:v>
                </c:pt>
                <c:pt idx="1538">
                  <c:v>253.29275830916231</c:v>
                </c:pt>
                <c:pt idx="1539">
                  <c:v>253.29275830916231</c:v>
                </c:pt>
                <c:pt idx="1540">
                  <c:v>253.41325341325322</c:v>
                </c:pt>
                <c:pt idx="1541">
                  <c:v>254.18714510664699</c:v>
                </c:pt>
                <c:pt idx="1542">
                  <c:v>255.19785378940253</c:v>
                </c:pt>
                <c:pt idx="1543">
                  <c:v>254.21140539250752</c:v>
                </c:pt>
                <c:pt idx="1544">
                  <c:v>252.69199753332401</c:v>
                </c:pt>
                <c:pt idx="1545">
                  <c:v>252.69199753332401</c:v>
                </c:pt>
                <c:pt idx="1546">
                  <c:v>327.35638726815614</c:v>
                </c:pt>
                <c:pt idx="1547">
                  <c:v>327.24772382397572</c:v>
                </c:pt>
                <c:pt idx="1548">
                  <c:v>329.07348242811514</c:v>
                </c:pt>
                <c:pt idx="1549">
                  <c:v>329.07348242811514</c:v>
                </c:pt>
                <c:pt idx="1550">
                  <c:v>328.384487270997</c:v>
                </c:pt>
                <c:pt idx="1551">
                  <c:v>329.52917581892865</c:v>
                </c:pt>
                <c:pt idx="1552">
                  <c:v>329.52917581892865</c:v>
                </c:pt>
                <c:pt idx="1553">
                  <c:v>329.52917581892865</c:v>
                </c:pt>
                <c:pt idx="1554">
                  <c:v>331.17381706497753</c:v>
                </c:pt>
                <c:pt idx="1555">
                  <c:v>331.65128796616688</c:v>
                </c:pt>
                <c:pt idx="1556">
                  <c:v>330.63434266002332</c:v>
                </c:pt>
                <c:pt idx="1557">
                  <c:v>333.51053547264564</c:v>
                </c:pt>
                <c:pt idx="1558">
                  <c:v>333.25284914042902</c:v>
                </c:pt>
                <c:pt idx="1559">
                  <c:v>338.27506277766975</c:v>
                </c:pt>
                <c:pt idx="1560">
                  <c:v>338.27506277766975</c:v>
                </c:pt>
                <c:pt idx="1561">
                  <c:v>339.35665148725894</c:v>
                </c:pt>
                <c:pt idx="1562">
                  <c:v>338.11178685201253</c:v>
                </c:pt>
                <c:pt idx="1563">
                  <c:v>337.00567689791205</c:v>
                </c:pt>
                <c:pt idx="1564">
                  <c:v>336.95704459088927</c:v>
                </c:pt>
                <c:pt idx="1565">
                  <c:v>337.65545165333185</c:v>
                </c:pt>
                <c:pt idx="1566">
                  <c:v>337.65545165333185</c:v>
                </c:pt>
                <c:pt idx="1567">
                  <c:v>337.65545165333185</c:v>
                </c:pt>
                <c:pt idx="1568">
                  <c:v>337.65545165333185</c:v>
                </c:pt>
                <c:pt idx="1569">
                  <c:v>337.65545165333185</c:v>
                </c:pt>
                <c:pt idx="1570">
                  <c:v>337.65545165333185</c:v>
                </c:pt>
                <c:pt idx="1571">
                  <c:v>337.65545165333185</c:v>
                </c:pt>
                <c:pt idx="1572">
                  <c:v>337.65545165333185</c:v>
                </c:pt>
                <c:pt idx="1573">
                  <c:v>333.96598541084217</c:v>
                </c:pt>
                <c:pt idx="1574">
                  <c:v>326.58705292586512</c:v>
                </c:pt>
                <c:pt idx="1575">
                  <c:v>325.75536536341832</c:v>
                </c:pt>
                <c:pt idx="1576">
                  <c:v>252.5896026844332</c:v>
                </c:pt>
                <c:pt idx="1577">
                  <c:v>252.62645914396882</c:v>
                </c:pt>
                <c:pt idx="1578">
                  <c:v>342.50929004498352</c:v>
                </c:pt>
                <c:pt idx="1579">
                  <c:v>342.50929004498352</c:v>
                </c:pt>
                <c:pt idx="1580">
                  <c:v>410.71777821239897</c:v>
                </c:pt>
                <c:pt idx="1581">
                  <c:v>410.71777821239897</c:v>
                </c:pt>
                <c:pt idx="1582">
                  <c:v>414.85578822599751</c:v>
                </c:pt>
                <c:pt idx="1583">
                  <c:v>412.73584905660363</c:v>
                </c:pt>
                <c:pt idx="1584">
                  <c:v>413.69120906180729</c:v>
                </c:pt>
                <c:pt idx="1585">
                  <c:v>210.79519300322218</c:v>
                </c:pt>
                <c:pt idx="1586">
                  <c:v>256.51461756092709</c:v>
                </c:pt>
                <c:pt idx="1587">
                  <c:v>291.70596118528834</c:v>
                </c:pt>
                <c:pt idx="1588">
                  <c:v>291.70596118528834</c:v>
                </c:pt>
                <c:pt idx="1589">
                  <c:v>293.02951735141539</c:v>
                </c:pt>
                <c:pt idx="1590">
                  <c:v>295.08442401838334</c:v>
                </c:pt>
                <c:pt idx="1591">
                  <c:v>414.26629757095105</c:v>
                </c:pt>
                <c:pt idx="1592">
                  <c:v>413.20119670904927</c:v>
                </c:pt>
                <c:pt idx="1593">
                  <c:v>416.03010418753729</c:v>
                </c:pt>
                <c:pt idx="1594">
                  <c:v>416.03010418753729</c:v>
                </c:pt>
                <c:pt idx="1595">
                  <c:v>379.1324383891004</c:v>
                </c:pt>
                <c:pt idx="1596">
                  <c:v>395.8784430233149</c:v>
                </c:pt>
                <c:pt idx="1597">
                  <c:v>391.71661713594921</c:v>
                </c:pt>
                <c:pt idx="1598">
                  <c:v>392.66599343600097</c:v>
                </c:pt>
                <c:pt idx="1599">
                  <c:v>414.67149220489983</c:v>
                </c:pt>
                <c:pt idx="1600">
                  <c:v>423.61955420466074</c:v>
                </c:pt>
                <c:pt idx="1601">
                  <c:v>393.57902735562311</c:v>
                </c:pt>
                <c:pt idx="1602">
                  <c:v>388.25354609929065</c:v>
                </c:pt>
                <c:pt idx="1603">
                  <c:v>398.56126942349562</c:v>
                </c:pt>
                <c:pt idx="1604">
                  <c:v>419.56103488430955</c:v>
                </c:pt>
                <c:pt idx="1605">
                  <c:v>408.69304861889719</c:v>
                </c:pt>
                <c:pt idx="1606">
                  <c:v>409.21442057457756</c:v>
                </c:pt>
                <c:pt idx="1607">
                  <c:v>425.53191489361694</c:v>
                </c:pt>
                <c:pt idx="1608">
                  <c:v>425.53191489361694</c:v>
                </c:pt>
                <c:pt idx="1609">
                  <c:v>425.53191489361694</c:v>
                </c:pt>
                <c:pt idx="1610">
                  <c:v>420.12603781134362</c:v>
                </c:pt>
                <c:pt idx="1611">
                  <c:v>417.43278835163699</c:v>
                </c:pt>
                <c:pt idx="1612">
                  <c:v>418.07684650607194</c:v>
                </c:pt>
                <c:pt idx="1613">
                  <c:v>418.07684650607194</c:v>
                </c:pt>
                <c:pt idx="1614">
                  <c:v>420.92603728201925</c:v>
                </c:pt>
                <c:pt idx="1615">
                  <c:v>420.92603728201925</c:v>
                </c:pt>
                <c:pt idx="1616">
                  <c:v>420.92603728201925</c:v>
                </c:pt>
                <c:pt idx="1617">
                  <c:v>420.92603728201925</c:v>
                </c:pt>
                <c:pt idx="1618">
                  <c:v>400</c:v>
                </c:pt>
                <c:pt idx="1619">
                  <c:v>398.88312724371724</c:v>
                </c:pt>
                <c:pt idx="1620">
                  <c:v>399.80009995002422</c:v>
                </c:pt>
                <c:pt idx="1621">
                  <c:v>399.80009995002422</c:v>
                </c:pt>
                <c:pt idx="1622">
                  <c:v>347.23055139097039</c:v>
                </c:pt>
                <c:pt idx="1623">
                  <c:v>355.31817424620868</c:v>
                </c:pt>
                <c:pt idx="1624">
                  <c:v>360.0828198834518</c:v>
                </c:pt>
                <c:pt idx="1625">
                  <c:v>330.86970319520287</c:v>
                </c:pt>
                <c:pt idx="1626">
                  <c:v>385.84417541568263</c:v>
                </c:pt>
                <c:pt idx="1627">
                  <c:v>385.63446588929168</c:v>
                </c:pt>
                <c:pt idx="1628">
                  <c:v>386.27056059080218</c:v>
                </c:pt>
                <c:pt idx="1629">
                  <c:v>402.81973816716999</c:v>
                </c:pt>
                <c:pt idx="1630">
                  <c:v>382.13326619671079</c:v>
                </c:pt>
                <c:pt idx="1631">
                  <c:v>390.46683789092003</c:v>
                </c:pt>
                <c:pt idx="1632">
                  <c:v>378.05307951855769</c:v>
                </c:pt>
                <c:pt idx="1633">
                  <c:v>377.71069182389948</c:v>
                </c:pt>
                <c:pt idx="1634">
                  <c:v>390.46683789092003</c:v>
                </c:pt>
                <c:pt idx="1635">
                  <c:v>387.24549890627623</c:v>
                </c:pt>
                <c:pt idx="1636">
                  <c:v>403.83644623927239</c:v>
                </c:pt>
                <c:pt idx="1637">
                  <c:v>403.83644623927239</c:v>
                </c:pt>
                <c:pt idx="1638">
                  <c:v>371.75658804872228</c:v>
                </c:pt>
                <c:pt idx="1639">
                  <c:v>377.18007273957545</c:v>
                </c:pt>
                <c:pt idx="1640">
                  <c:v>376.12464340575013</c:v>
                </c:pt>
                <c:pt idx="1641">
                  <c:v>404.96076942546205</c:v>
                </c:pt>
                <c:pt idx="1642">
                  <c:v>404.73540422948469</c:v>
                </c:pt>
                <c:pt idx="1643">
                  <c:v>422.94849741981187</c:v>
                </c:pt>
                <c:pt idx="1644">
                  <c:v>422.94849741981187</c:v>
                </c:pt>
                <c:pt idx="1645">
                  <c:v>423.24827865532632</c:v>
                </c:pt>
                <c:pt idx="1646">
                  <c:v>426.35658914728663</c:v>
                </c:pt>
                <c:pt idx="1647">
                  <c:v>427.77465077009691</c:v>
                </c:pt>
                <c:pt idx="1648">
                  <c:v>429.6875</c:v>
                </c:pt>
                <c:pt idx="1649">
                  <c:v>428.91590990713587</c:v>
                </c:pt>
                <c:pt idx="1650">
                  <c:v>484.68523934123363</c:v>
                </c:pt>
                <c:pt idx="1651">
                  <c:v>482.36151728147917</c:v>
                </c:pt>
                <c:pt idx="1652">
                  <c:v>481.79314565483463</c:v>
                </c:pt>
                <c:pt idx="1653">
                  <c:v>471.8769105359691</c:v>
                </c:pt>
                <c:pt idx="1654">
                  <c:v>474.48770491803191</c:v>
                </c:pt>
                <c:pt idx="1655">
                  <c:v>475.73064872361175</c:v>
                </c:pt>
                <c:pt idx="1656">
                  <c:v>475.73064872361175</c:v>
                </c:pt>
                <c:pt idx="1657">
                  <c:v>399.60963583132241</c:v>
                </c:pt>
                <c:pt idx="1658">
                  <c:v>399.60963583132241</c:v>
                </c:pt>
                <c:pt idx="1659">
                  <c:v>399.54806902218553</c:v>
                </c:pt>
                <c:pt idx="1660">
                  <c:v>399.60963583132241</c:v>
                </c:pt>
                <c:pt idx="1661">
                  <c:v>399.79445015416235</c:v>
                </c:pt>
                <c:pt idx="1662">
                  <c:v>399.79445015416235</c:v>
                </c:pt>
                <c:pt idx="1663">
                  <c:v>400</c:v>
                </c:pt>
                <c:pt idx="1664">
                  <c:v>400</c:v>
                </c:pt>
                <c:pt idx="1665">
                  <c:v>400</c:v>
                </c:pt>
                <c:pt idx="1666">
                  <c:v>400.88627814706024</c:v>
                </c:pt>
                <c:pt idx="1667">
                  <c:v>470.70603337612323</c:v>
                </c:pt>
                <c:pt idx="1668">
                  <c:v>405.35115919103254</c:v>
                </c:pt>
                <c:pt idx="1669">
                  <c:v>472.98195388783819</c:v>
                </c:pt>
                <c:pt idx="1670">
                  <c:v>476.68607347106934</c:v>
                </c:pt>
                <c:pt idx="1671">
                  <c:v>476.68607347106934</c:v>
                </c:pt>
                <c:pt idx="1672">
                  <c:v>476.68607347106934</c:v>
                </c:pt>
                <c:pt idx="1673">
                  <c:v>467.62654958677695</c:v>
                </c:pt>
                <c:pt idx="1674">
                  <c:v>398.39407041383572</c:v>
                </c:pt>
                <c:pt idx="1675">
                  <c:v>399.89666752777049</c:v>
                </c:pt>
                <c:pt idx="1676">
                  <c:v>399.70036679237404</c:v>
                </c:pt>
                <c:pt idx="1677">
                  <c:v>400.77679958570673</c:v>
                </c:pt>
                <c:pt idx="1678">
                  <c:v>400.77679958570673</c:v>
                </c:pt>
                <c:pt idx="1679">
                  <c:v>399.79285344381134</c:v>
                </c:pt>
                <c:pt idx="1680">
                  <c:v>400.83073727933521</c:v>
                </c:pt>
                <c:pt idx="1681">
                  <c:v>399.25334439489785</c:v>
                </c:pt>
                <c:pt idx="1682">
                  <c:v>400.270031676793</c:v>
                </c:pt>
                <c:pt idx="1683">
                  <c:v>400.270031676793</c:v>
                </c:pt>
                <c:pt idx="1684">
                  <c:v>400.76951073675451</c:v>
                </c:pt>
                <c:pt idx="1685">
                  <c:v>388.44694015494207</c:v>
                </c:pt>
                <c:pt idx="1686">
                  <c:v>388.44694015494207</c:v>
                </c:pt>
                <c:pt idx="1687">
                  <c:v>386.47767834048869</c:v>
                </c:pt>
                <c:pt idx="1688">
                  <c:v>386.99818699818542</c:v>
                </c:pt>
                <c:pt idx="1689">
                  <c:v>388.00311607374709</c:v>
                </c:pt>
                <c:pt idx="1690">
                  <c:v>388.00311607374709</c:v>
                </c:pt>
                <c:pt idx="1691">
                  <c:v>388.47052713580888</c:v>
                </c:pt>
                <c:pt idx="1692">
                  <c:v>388.47052713580888</c:v>
                </c:pt>
                <c:pt idx="1693">
                  <c:v>388.47052713580888</c:v>
                </c:pt>
                <c:pt idx="1694">
                  <c:v>389.44134950799105</c:v>
                </c:pt>
                <c:pt idx="1695">
                  <c:v>390.33554245159843</c:v>
                </c:pt>
                <c:pt idx="1696">
                  <c:v>387.73702854761285</c:v>
                </c:pt>
                <c:pt idx="1697">
                  <c:v>386.76990230721265</c:v>
                </c:pt>
                <c:pt idx="1698">
                  <c:v>386.97098887386932</c:v>
                </c:pt>
                <c:pt idx="1699">
                  <c:v>386.97098887386932</c:v>
                </c:pt>
                <c:pt idx="1700">
                  <c:v>386.1391286263908</c:v>
                </c:pt>
                <c:pt idx="1701">
                  <c:v>386.54106380764028</c:v>
                </c:pt>
                <c:pt idx="1702">
                  <c:v>387.40806426373172</c:v>
                </c:pt>
                <c:pt idx="1703">
                  <c:v>386.66180758017504</c:v>
                </c:pt>
                <c:pt idx="1704">
                  <c:v>385.36306460834771</c:v>
                </c:pt>
                <c:pt idx="1705">
                  <c:v>250</c:v>
                </c:pt>
                <c:pt idx="1706">
                  <c:v>249.25827607745185</c:v>
                </c:pt>
                <c:pt idx="1707">
                  <c:v>249.25827607745185</c:v>
                </c:pt>
                <c:pt idx="1708">
                  <c:v>249.99999999999997</c:v>
                </c:pt>
                <c:pt idx="1709">
                  <c:v>250</c:v>
                </c:pt>
                <c:pt idx="1710">
                  <c:v>249.99999999999997</c:v>
                </c:pt>
                <c:pt idx="1711">
                  <c:v>250</c:v>
                </c:pt>
                <c:pt idx="1712">
                  <c:v>250.00000000000003</c:v>
                </c:pt>
                <c:pt idx="1713">
                  <c:v>250.28759673708441</c:v>
                </c:pt>
                <c:pt idx="1714">
                  <c:v>250.28759673708441</c:v>
                </c:pt>
                <c:pt idx="1715">
                  <c:v>250</c:v>
                </c:pt>
                <c:pt idx="1716">
                  <c:v>249.67356105713978</c:v>
                </c:pt>
                <c:pt idx="1717">
                  <c:v>249.64744594171111</c:v>
                </c:pt>
                <c:pt idx="1718">
                  <c:v>249.97385074002398</c:v>
                </c:pt>
                <c:pt idx="1719">
                  <c:v>247.70165803650758</c:v>
                </c:pt>
                <c:pt idx="1720">
                  <c:v>250.58841989643844</c:v>
                </c:pt>
                <c:pt idx="1721">
                  <c:v>250.89023879346487</c:v>
                </c:pt>
                <c:pt idx="1722">
                  <c:v>249.99999999999997</c:v>
                </c:pt>
                <c:pt idx="1723">
                  <c:v>250.78271759549187</c:v>
                </c:pt>
                <c:pt idx="1724">
                  <c:v>251.93070340221243</c:v>
                </c:pt>
                <c:pt idx="1725">
                  <c:v>251.14440282979618</c:v>
                </c:pt>
                <c:pt idx="1726">
                  <c:v>251.33336785418425</c:v>
                </c:pt>
                <c:pt idx="1727">
                  <c:v>252.86091549295782</c:v>
                </c:pt>
                <c:pt idx="1728">
                  <c:v>251.51944372907525</c:v>
                </c:pt>
                <c:pt idx="1729">
                  <c:v>249.99999999999997</c:v>
                </c:pt>
                <c:pt idx="1730">
                  <c:v>249.99999999999997</c:v>
                </c:pt>
                <c:pt idx="1731">
                  <c:v>246.72349357497558</c:v>
                </c:pt>
                <c:pt idx="1732">
                  <c:v>246.72349357497558</c:v>
                </c:pt>
                <c:pt idx="1733">
                  <c:v>249.50718472791411</c:v>
                </c:pt>
                <c:pt idx="1734">
                  <c:v>250.0259376458996</c:v>
                </c:pt>
                <c:pt idx="1735">
                  <c:v>250.51977753521498</c:v>
                </c:pt>
                <c:pt idx="1736">
                  <c:v>248</c:v>
                </c:pt>
                <c:pt idx="1737">
                  <c:v>248</c:v>
                </c:pt>
                <c:pt idx="1738">
                  <c:v>248.00000000000003</c:v>
                </c:pt>
                <c:pt idx="1739">
                  <c:v>248.00000000000003</c:v>
                </c:pt>
                <c:pt idx="1740">
                  <c:v>247.99999999999997</c:v>
                </c:pt>
                <c:pt idx="1741">
                  <c:v>247.99999999999997</c:v>
                </c:pt>
                <c:pt idx="1742">
                  <c:v>247.99999999999997</c:v>
                </c:pt>
                <c:pt idx="1743">
                  <c:v>248</c:v>
                </c:pt>
                <c:pt idx="1744">
                  <c:v>247.99999999999997</c:v>
                </c:pt>
                <c:pt idx="1745">
                  <c:v>224.00000000000003</c:v>
                </c:pt>
                <c:pt idx="1746">
                  <c:v>224</c:v>
                </c:pt>
                <c:pt idx="1747">
                  <c:v>224</c:v>
                </c:pt>
                <c:pt idx="1748">
                  <c:v>224.95557516916682</c:v>
                </c:pt>
                <c:pt idx="1749">
                  <c:v>224.95557516916682</c:v>
                </c:pt>
                <c:pt idx="1750">
                  <c:v>234.54323519359392</c:v>
                </c:pt>
                <c:pt idx="1751">
                  <c:v>216.27045931452548</c:v>
                </c:pt>
                <c:pt idx="1752">
                  <c:v>225.16841342670858</c:v>
                </c:pt>
                <c:pt idx="1753">
                  <c:v>227.00273867294501</c:v>
                </c:pt>
                <c:pt idx="1754">
                  <c:v>224.00000000000003</c:v>
                </c:pt>
                <c:pt idx="1755">
                  <c:v>244.00227574435763</c:v>
                </c:pt>
                <c:pt idx="1756">
                  <c:v>244.00227574435763</c:v>
                </c:pt>
                <c:pt idx="1757">
                  <c:v>248.00000000000003</c:v>
                </c:pt>
                <c:pt idx="1758">
                  <c:v>248</c:v>
                </c:pt>
                <c:pt idx="1759">
                  <c:v>248</c:v>
                </c:pt>
                <c:pt idx="1760">
                  <c:v>247.99999999999997</c:v>
                </c:pt>
                <c:pt idx="1761">
                  <c:v>247.99999999999997</c:v>
                </c:pt>
                <c:pt idx="1762">
                  <c:v>250.48023621297332</c:v>
                </c:pt>
                <c:pt idx="1763">
                  <c:v>250.48023621297332</c:v>
                </c:pt>
                <c:pt idx="1764">
                  <c:v>248</c:v>
                </c:pt>
                <c:pt idx="1765">
                  <c:v>247.99999999999997</c:v>
                </c:pt>
                <c:pt idx="1766">
                  <c:v>248.10000000000005</c:v>
                </c:pt>
                <c:pt idx="1767">
                  <c:v>248.10000000000005</c:v>
                </c:pt>
                <c:pt idx="1768">
                  <c:v>248.10000000000005</c:v>
                </c:pt>
                <c:pt idx="1769">
                  <c:v>249.92083333333377</c:v>
                </c:pt>
                <c:pt idx="1770">
                  <c:v>250</c:v>
                </c:pt>
                <c:pt idx="1771">
                  <c:v>250</c:v>
                </c:pt>
                <c:pt idx="1772">
                  <c:v>250</c:v>
                </c:pt>
                <c:pt idx="1773">
                  <c:v>250</c:v>
                </c:pt>
                <c:pt idx="1774">
                  <c:v>249.05000000000021</c:v>
                </c:pt>
                <c:pt idx="1775">
                  <c:v>248.10999999999999</c:v>
                </c:pt>
                <c:pt idx="1776">
                  <c:v>237.17832291666664</c:v>
                </c:pt>
                <c:pt idx="1777">
                  <c:v>236.10285833333344</c:v>
                </c:pt>
                <c:pt idx="1778">
                  <c:v>233.13541666666663</c:v>
                </c:pt>
                <c:pt idx="1779">
                  <c:v>231.89823125000038</c:v>
                </c:pt>
                <c:pt idx="1780">
                  <c:v>171.91148416666658</c:v>
                </c:pt>
                <c:pt idx="1781">
                  <c:v>157.02504666666681</c:v>
                </c:pt>
                <c:pt idx="1782">
                  <c:v>182.70944500000002</c:v>
                </c:pt>
                <c:pt idx="1783">
                  <c:v>85.834653750000143</c:v>
                </c:pt>
                <c:pt idx="1784">
                  <c:v>93.694116666666673</c:v>
                </c:pt>
                <c:pt idx="1785">
                  <c:v>93.965103333333332</c:v>
                </c:pt>
                <c:pt idx="1786">
                  <c:v>89.058599999999998</c:v>
                </c:pt>
                <c:pt idx="1787">
                  <c:v>100.77660000000002</c:v>
                </c:pt>
                <c:pt idx="1788">
                  <c:v>85.825667083333329</c:v>
                </c:pt>
                <c:pt idx="1789">
                  <c:v>73.724625000000174</c:v>
                </c:pt>
                <c:pt idx="1790">
                  <c:v>72.961587916666659</c:v>
                </c:pt>
                <c:pt idx="1791">
                  <c:v>81.253437916666314</c:v>
                </c:pt>
                <c:pt idx="1792">
                  <c:v>130.77296666666658</c:v>
                </c:pt>
                <c:pt idx="1793">
                  <c:v>153.73580374999995</c:v>
                </c:pt>
                <c:pt idx="1794">
                  <c:v>156.92992500000005</c:v>
                </c:pt>
                <c:pt idx="1795">
                  <c:v>150.22083333333347</c:v>
                </c:pt>
                <c:pt idx="1796">
                  <c:v>146.83247500000007</c:v>
                </c:pt>
                <c:pt idx="1797">
                  <c:v>131.49583333333371</c:v>
                </c:pt>
                <c:pt idx="1798">
                  <c:v>76.458333333333258</c:v>
                </c:pt>
                <c:pt idx="1799">
                  <c:v>176.26250000000005</c:v>
                </c:pt>
                <c:pt idx="1800">
                  <c:v>170.72916666666652</c:v>
                </c:pt>
                <c:pt idx="1801">
                  <c:v>179.83360833333344</c:v>
                </c:pt>
                <c:pt idx="1802">
                  <c:v>239.70833333333366</c:v>
                </c:pt>
                <c:pt idx="1803">
                  <c:v>225.30000000000021</c:v>
                </c:pt>
                <c:pt idx="1804">
                  <c:v>173.66242125000025</c:v>
                </c:pt>
                <c:pt idx="1805">
                  <c:v>154.99999999999994</c:v>
                </c:pt>
                <c:pt idx="1806">
                  <c:v>167.422387083334</c:v>
                </c:pt>
                <c:pt idx="1807">
                  <c:v>197.13750000000002</c:v>
                </c:pt>
                <c:pt idx="1808">
                  <c:v>186.04288750000001</c:v>
                </c:pt>
                <c:pt idx="1809">
                  <c:v>154.99999999999994</c:v>
                </c:pt>
                <c:pt idx="1810">
                  <c:v>144.4</c:v>
                </c:pt>
                <c:pt idx="1811">
                  <c:v>81.764875000000004</c:v>
                </c:pt>
                <c:pt idx="1812">
                  <c:v>27.066666666666663</c:v>
                </c:pt>
                <c:pt idx="1813">
                  <c:v>112.57022916666665</c:v>
                </c:pt>
                <c:pt idx="1814">
                  <c:v>107.30292375000002</c:v>
                </c:pt>
                <c:pt idx="1815">
                  <c:v>84.876583333333258</c:v>
                </c:pt>
                <c:pt idx="1816">
                  <c:v>147.24386124999953</c:v>
                </c:pt>
                <c:pt idx="1817">
                  <c:v>170.42732916666691</c:v>
                </c:pt>
                <c:pt idx="1818">
                  <c:v>172.10631958333369</c:v>
                </c:pt>
                <c:pt idx="1819">
                  <c:v>194.21594166666637</c:v>
                </c:pt>
                <c:pt idx="1820">
                  <c:v>205.00568749999991</c:v>
                </c:pt>
                <c:pt idx="1821">
                  <c:v>212.6999999999999</c:v>
                </c:pt>
                <c:pt idx="1822">
                  <c:v>212.6999999999999</c:v>
                </c:pt>
                <c:pt idx="1823">
                  <c:v>222.02500000000001</c:v>
                </c:pt>
                <c:pt idx="1824">
                  <c:v>250</c:v>
                </c:pt>
                <c:pt idx="1825">
                  <c:v>250</c:v>
                </c:pt>
                <c:pt idx="1826">
                  <c:v>250</c:v>
                </c:pt>
                <c:pt idx="1827">
                  <c:v>250</c:v>
                </c:pt>
                <c:pt idx="1828">
                  <c:v>250</c:v>
                </c:pt>
                <c:pt idx="1829">
                  <c:v>231.34999999999991</c:v>
                </c:pt>
                <c:pt idx="1830">
                  <c:v>212.6999999999999</c:v>
                </c:pt>
                <c:pt idx="1831">
                  <c:v>212.6999999999999</c:v>
                </c:pt>
                <c:pt idx="1832">
                  <c:v>194.2919875</c:v>
                </c:pt>
                <c:pt idx="1833">
                  <c:v>203.84790374999997</c:v>
                </c:pt>
                <c:pt idx="1834">
                  <c:v>215.57868249999999</c:v>
                </c:pt>
                <c:pt idx="1835">
                  <c:v>224.50680187081653</c:v>
                </c:pt>
                <c:pt idx="1836">
                  <c:v>214.54764666666665</c:v>
                </c:pt>
                <c:pt idx="1837">
                  <c:v>204.69387124999992</c:v>
                </c:pt>
                <c:pt idx="1838">
                  <c:v>210.00928583333334</c:v>
                </c:pt>
                <c:pt idx="1839">
                  <c:v>180.62669583333334</c:v>
                </c:pt>
                <c:pt idx="1840">
                  <c:v>181.04166666666652</c:v>
                </c:pt>
                <c:pt idx="1841">
                  <c:v>189.26101249999999</c:v>
                </c:pt>
                <c:pt idx="1842">
                  <c:v>192.26976624999998</c:v>
                </c:pt>
                <c:pt idx="1843">
                  <c:v>193.87571249999999</c:v>
                </c:pt>
                <c:pt idx="1844">
                  <c:v>205.27123833333366</c:v>
                </c:pt>
                <c:pt idx="1845">
                  <c:v>212.71318666666627</c:v>
                </c:pt>
                <c:pt idx="1846">
                  <c:v>250</c:v>
                </c:pt>
                <c:pt idx="1847">
                  <c:v>250</c:v>
                </c:pt>
                <c:pt idx="1848">
                  <c:v>250</c:v>
                </c:pt>
                <c:pt idx="1849">
                  <c:v>250</c:v>
                </c:pt>
                <c:pt idx="1850">
                  <c:v>249.99999999999997</c:v>
                </c:pt>
                <c:pt idx="1851">
                  <c:v>249.99999999999997</c:v>
                </c:pt>
                <c:pt idx="1852">
                  <c:v>249.99999999999997</c:v>
                </c:pt>
                <c:pt idx="1853">
                  <c:v>249.99999999999997</c:v>
                </c:pt>
                <c:pt idx="1854">
                  <c:v>249.99999999999997</c:v>
                </c:pt>
                <c:pt idx="1855">
                  <c:v>250</c:v>
                </c:pt>
                <c:pt idx="1856">
                  <c:v>250</c:v>
                </c:pt>
                <c:pt idx="1857">
                  <c:v>202.21211996825662</c:v>
                </c:pt>
                <c:pt idx="1858">
                  <c:v>172.82017500000003</c:v>
                </c:pt>
                <c:pt idx="1859">
                  <c:v>193.75</c:v>
                </c:pt>
                <c:pt idx="1860">
                  <c:v>250.00000000000003</c:v>
                </c:pt>
                <c:pt idx="1861">
                  <c:v>250.00000000000003</c:v>
                </c:pt>
                <c:pt idx="1862">
                  <c:v>250.00000000000003</c:v>
                </c:pt>
                <c:pt idx="1863">
                  <c:v>250.00000000000003</c:v>
                </c:pt>
                <c:pt idx="1864">
                  <c:v>250</c:v>
                </c:pt>
                <c:pt idx="1865">
                  <c:v>249.99999999999997</c:v>
                </c:pt>
                <c:pt idx="1866">
                  <c:v>250</c:v>
                </c:pt>
                <c:pt idx="1867">
                  <c:v>194.67393749999999</c:v>
                </c:pt>
                <c:pt idx="1868">
                  <c:v>207.07129360988171</c:v>
                </c:pt>
                <c:pt idx="1869">
                  <c:v>220.425870501475</c:v>
                </c:pt>
                <c:pt idx="1870">
                  <c:v>221.39104103603637</c:v>
                </c:pt>
                <c:pt idx="1871">
                  <c:v>219.49588000000003</c:v>
                </c:pt>
                <c:pt idx="1872">
                  <c:v>219.66132750000025</c:v>
                </c:pt>
                <c:pt idx="1873">
                  <c:v>219.69506333333331</c:v>
                </c:pt>
                <c:pt idx="1874">
                  <c:v>222.98792625000047</c:v>
                </c:pt>
                <c:pt idx="1875">
                  <c:v>191.67365833333338</c:v>
                </c:pt>
                <c:pt idx="1876">
                  <c:v>193.05838375000027</c:v>
                </c:pt>
                <c:pt idx="1877">
                  <c:v>206.49149916666667</c:v>
                </c:pt>
                <c:pt idx="1878">
                  <c:v>219.12449958333369</c:v>
                </c:pt>
                <c:pt idx="1879">
                  <c:v>219.56364583333331</c:v>
                </c:pt>
                <c:pt idx="1880">
                  <c:v>220.5155666666663</c:v>
                </c:pt>
                <c:pt idx="1881">
                  <c:v>190.61141291666669</c:v>
                </c:pt>
                <c:pt idx="1882">
                  <c:v>195.25202041666694</c:v>
                </c:pt>
                <c:pt idx="1883">
                  <c:v>193.73930874999999</c:v>
                </c:pt>
                <c:pt idx="1884">
                  <c:v>194.14597249999966</c:v>
                </c:pt>
                <c:pt idx="1885">
                  <c:v>196.50520291666666</c:v>
                </c:pt>
                <c:pt idx="1886">
                  <c:v>195.22853208333365</c:v>
                </c:pt>
                <c:pt idx="1887">
                  <c:v>195.99057041666666</c:v>
                </c:pt>
                <c:pt idx="1888">
                  <c:v>204.65844541666712</c:v>
                </c:pt>
                <c:pt idx="1889">
                  <c:v>166.03333333333347</c:v>
                </c:pt>
                <c:pt idx="1890">
                  <c:v>214.55035750000027</c:v>
                </c:pt>
                <c:pt idx="1891">
                  <c:v>225.16655791666665</c:v>
                </c:pt>
                <c:pt idx="1892">
                  <c:v>229.07171208333341</c:v>
                </c:pt>
                <c:pt idx="1893">
                  <c:v>233.18821250000036</c:v>
                </c:pt>
                <c:pt idx="1894">
                  <c:v>211.04510374999998</c:v>
                </c:pt>
                <c:pt idx="1895">
                  <c:v>180.88333333333381</c:v>
                </c:pt>
                <c:pt idx="1896">
                  <c:v>182.59675374999998</c:v>
                </c:pt>
                <c:pt idx="1897">
                  <c:v>208.26871708333368</c:v>
                </c:pt>
                <c:pt idx="1898">
                  <c:v>190.6</c:v>
                </c:pt>
                <c:pt idx="1899">
                  <c:v>189.27499999999998</c:v>
                </c:pt>
                <c:pt idx="1900">
                  <c:v>180</c:v>
                </c:pt>
                <c:pt idx="1901">
                  <c:v>159.45807583333365</c:v>
                </c:pt>
                <c:pt idx="1902">
                  <c:v>189.46731166666666</c:v>
                </c:pt>
                <c:pt idx="1903">
                  <c:v>161.25</c:v>
                </c:pt>
                <c:pt idx="1904">
                  <c:v>186.19711166666659</c:v>
                </c:pt>
                <c:pt idx="1905">
                  <c:v>199.86826500000001</c:v>
                </c:pt>
                <c:pt idx="1906">
                  <c:v>232.67499999999998</c:v>
                </c:pt>
                <c:pt idx="1907">
                  <c:v>230.19999999999996</c:v>
                </c:pt>
                <c:pt idx="1908">
                  <c:v>232.67499999999998</c:v>
                </c:pt>
                <c:pt idx="1909">
                  <c:v>234.57107583333337</c:v>
                </c:pt>
                <c:pt idx="1910">
                  <c:v>160.34542041666697</c:v>
                </c:pt>
                <c:pt idx="1911">
                  <c:v>178.39797041666696</c:v>
                </c:pt>
                <c:pt idx="1912">
                  <c:v>181.81274672593639</c:v>
                </c:pt>
                <c:pt idx="1913">
                  <c:v>227.25333914415558</c:v>
                </c:pt>
                <c:pt idx="1914">
                  <c:v>224.58907833333367</c:v>
                </c:pt>
                <c:pt idx="1915">
                  <c:v>183.80833333333393</c:v>
                </c:pt>
                <c:pt idx="1916">
                  <c:v>190.6</c:v>
                </c:pt>
                <c:pt idx="1917">
                  <c:v>169.96803221288542</c:v>
                </c:pt>
                <c:pt idx="1918">
                  <c:v>188.8345238095238</c:v>
                </c:pt>
                <c:pt idx="1919">
                  <c:v>197.71091708333327</c:v>
                </c:pt>
                <c:pt idx="1920">
                  <c:v>193.69762630252129</c:v>
                </c:pt>
                <c:pt idx="1921">
                  <c:v>158.44586237514869</c:v>
                </c:pt>
                <c:pt idx="1922">
                  <c:v>160.58756708333362</c:v>
                </c:pt>
                <c:pt idx="1923">
                  <c:v>122.57429669159079</c:v>
                </c:pt>
                <c:pt idx="1924">
                  <c:v>119.76051737766518</c:v>
                </c:pt>
                <c:pt idx="1925">
                  <c:v>122.91225750584672</c:v>
                </c:pt>
                <c:pt idx="1926">
                  <c:v>134.34568520339656</c:v>
                </c:pt>
                <c:pt idx="1927">
                  <c:v>131.20299734634858</c:v>
                </c:pt>
                <c:pt idx="1928">
                  <c:v>132.70994274243301</c:v>
                </c:pt>
                <c:pt idx="1929">
                  <c:v>133.23593090169425</c:v>
                </c:pt>
                <c:pt idx="1930">
                  <c:v>131.97864165670646</c:v>
                </c:pt>
                <c:pt idx="1931">
                  <c:v>130.40649767676481</c:v>
                </c:pt>
                <c:pt idx="1932">
                  <c:v>142.99888535093748</c:v>
                </c:pt>
                <c:pt idx="1933">
                  <c:v>143.15128113427596</c:v>
                </c:pt>
                <c:pt idx="1934">
                  <c:v>135.1269949919012</c:v>
                </c:pt>
                <c:pt idx="1935">
                  <c:v>137.61100438343647</c:v>
                </c:pt>
                <c:pt idx="1936">
                  <c:v>136.86521001969032</c:v>
                </c:pt>
                <c:pt idx="1937">
                  <c:v>132.71791666666658</c:v>
                </c:pt>
                <c:pt idx="1938">
                  <c:v>130.65791666666669</c:v>
                </c:pt>
                <c:pt idx="1939">
                  <c:v>136.26791666666668</c:v>
                </c:pt>
                <c:pt idx="1940">
                  <c:v>136.61250000000001</c:v>
                </c:pt>
                <c:pt idx="1941">
                  <c:v>137.36541666666687</c:v>
                </c:pt>
                <c:pt idx="1942">
                  <c:v>138.48541666666699</c:v>
                </c:pt>
                <c:pt idx="1943">
                  <c:v>136.26833333333369</c:v>
                </c:pt>
                <c:pt idx="1944">
                  <c:v>146.25875000000002</c:v>
                </c:pt>
                <c:pt idx="1945">
                  <c:v>151.97875000000002</c:v>
                </c:pt>
                <c:pt idx="1946">
                  <c:v>151.23875000000001</c:v>
                </c:pt>
                <c:pt idx="1947">
                  <c:v>175.19625000000002</c:v>
                </c:pt>
                <c:pt idx="1948">
                  <c:v>196.93374999999997</c:v>
                </c:pt>
                <c:pt idx="1949">
                  <c:v>197.0925</c:v>
                </c:pt>
                <c:pt idx="1950">
                  <c:v>198.56291666666664</c:v>
                </c:pt>
                <c:pt idx="1951">
                  <c:v>218.50083333333347</c:v>
                </c:pt>
                <c:pt idx="1952">
                  <c:v>165.56541666666669</c:v>
                </c:pt>
                <c:pt idx="1953">
                  <c:v>209.465</c:v>
                </c:pt>
                <c:pt idx="1954">
                  <c:v>220.6720833333334</c:v>
                </c:pt>
                <c:pt idx="1955">
                  <c:v>223.9666666666667</c:v>
                </c:pt>
                <c:pt idx="1956">
                  <c:v>227.22083333333347</c:v>
                </c:pt>
                <c:pt idx="1957">
                  <c:v>183.05500000000001</c:v>
                </c:pt>
                <c:pt idx="1958">
                  <c:v>215.20249999999999</c:v>
                </c:pt>
                <c:pt idx="1959">
                  <c:v>212.90374999999997</c:v>
                </c:pt>
                <c:pt idx="1960">
                  <c:v>231.96041666666667</c:v>
                </c:pt>
                <c:pt idx="1961">
                  <c:v>233.20000000000005</c:v>
                </c:pt>
                <c:pt idx="1962">
                  <c:v>233.44374999999999</c:v>
                </c:pt>
                <c:pt idx="1963">
                  <c:v>197.93333333333362</c:v>
                </c:pt>
                <c:pt idx="1964">
                  <c:v>214.20416666666637</c:v>
                </c:pt>
                <c:pt idx="1965">
                  <c:v>204.3091666666667</c:v>
                </c:pt>
                <c:pt idx="1966">
                  <c:v>179.64166666666637</c:v>
                </c:pt>
                <c:pt idx="1967">
                  <c:v>211.67499999999995</c:v>
                </c:pt>
                <c:pt idx="1968">
                  <c:v>212.88083333333381</c:v>
                </c:pt>
                <c:pt idx="1969">
                  <c:v>210.07458333333318</c:v>
                </c:pt>
                <c:pt idx="1970">
                  <c:v>221.04458333333335</c:v>
                </c:pt>
                <c:pt idx="1971">
                  <c:v>207.355416666667</c:v>
                </c:pt>
                <c:pt idx="1972">
                  <c:v>176.78666666666658</c:v>
                </c:pt>
                <c:pt idx="1973">
                  <c:v>167.68999999999997</c:v>
                </c:pt>
                <c:pt idx="1974">
                  <c:v>190.82916666666668</c:v>
                </c:pt>
                <c:pt idx="1975">
                  <c:v>194.65166666666659</c:v>
                </c:pt>
                <c:pt idx="1976">
                  <c:v>192.54291666666663</c:v>
                </c:pt>
                <c:pt idx="1977">
                  <c:v>206.40583333333365</c:v>
                </c:pt>
                <c:pt idx="1978">
                  <c:v>192.58750000000003</c:v>
                </c:pt>
                <c:pt idx="1979">
                  <c:v>201.11499999999992</c:v>
                </c:pt>
                <c:pt idx="1980">
                  <c:v>212.63999999999996</c:v>
                </c:pt>
                <c:pt idx="1981">
                  <c:v>250</c:v>
                </c:pt>
                <c:pt idx="1982">
                  <c:v>250.00000000000003</c:v>
                </c:pt>
                <c:pt idx="1983">
                  <c:v>250</c:v>
                </c:pt>
                <c:pt idx="1984">
                  <c:v>250</c:v>
                </c:pt>
                <c:pt idx="1985">
                  <c:v>249.99999999999997</c:v>
                </c:pt>
                <c:pt idx="1986">
                  <c:v>249.99999999999997</c:v>
                </c:pt>
                <c:pt idx="1987">
                  <c:v>249.99999999999997</c:v>
                </c:pt>
                <c:pt idx="1988">
                  <c:v>250.00000000000003</c:v>
                </c:pt>
                <c:pt idx="1989">
                  <c:v>250</c:v>
                </c:pt>
                <c:pt idx="1990">
                  <c:v>250</c:v>
                </c:pt>
                <c:pt idx="1991">
                  <c:v>250</c:v>
                </c:pt>
                <c:pt idx="1992">
                  <c:v>250</c:v>
                </c:pt>
                <c:pt idx="1993">
                  <c:v>250</c:v>
                </c:pt>
                <c:pt idx="1994">
                  <c:v>250</c:v>
                </c:pt>
                <c:pt idx="1995">
                  <c:v>244.50833333333381</c:v>
                </c:pt>
                <c:pt idx="1996">
                  <c:v>250</c:v>
                </c:pt>
                <c:pt idx="1997">
                  <c:v>250</c:v>
                </c:pt>
                <c:pt idx="1998">
                  <c:v>184.09999999999994</c:v>
                </c:pt>
                <c:pt idx="1999">
                  <c:v>124.82124999999996</c:v>
                </c:pt>
                <c:pt idx="2000">
                  <c:v>143</c:v>
                </c:pt>
                <c:pt idx="2001">
                  <c:v>152.98333333333377</c:v>
                </c:pt>
                <c:pt idx="2002">
                  <c:v>152.08750000000001</c:v>
                </c:pt>
                <c:pt idx="2003">
                  <c:v>151.07500000000002</c:v>
                </c:pt>
                <c:pt idx="2004">
                  <c:v>216.46666666666658</c:v>
                </c:pt>
                <c:pt idx="2005">
                  <c:v>225.04166666666652</c:v>
                </c:pt>
                <c:pt idx="2006">
                  <c:v>250</c:v>
                </c:pt>
                <c:pt idx="2007">
                  <c:v>250</c:v>
                </c:pt>
                <c:pt idx="2008">
                  <c:v>250</c:v>
                </c:pt>
                <c:pt idx="2009">
                  <c:v>250</c:v>
                </c:pt>
                <c:pt idx="2010">
                  <c:v>250</c:v>
                </c:pt>
                <c:pt idx="2011">
                  <c:v>250.00000000000003</c:v>
                </c:pt>
                <c:pt idx="2012">
                  <c:v>250.00000000000003</c:v>
                </c:pt>
                <c:pt idx="2013">
                  <c:v>249.99999999999997</c:v>
                </c:pt>
                <c:pt idx="2014">
                  <c:v>248.03499999999997</c:v>
                </c:pt>
                <c:pt idx="2015">
                  <c:v>235.16499999999996</c:v>
                </c:pt>
                <c:pt idx="2016">
                  <c:v>230.43166666666662</c:v>
                </c:pt>
                <c:pt idx="2017">
                  <c:v>250</c:v>
                </c:pt>
                <c:pt idx="2018">
                  <c:v>239.85291666666697</c:v>
                </c:pt>
                <c:pt idx="2019">
                  <c:v>240.30500000000001</c:v>
                </c:pt>
                <c:pt idx="2020">
                  <c:v>235.74583333333331</c:v>
                </c:pt>
                <c:pt idx="2021">
                  <c:v>213.51958333333332</c:v>
                </c:pt>
                <c:pt idx="2022">
                  <c:v>211.46166666666662</c:v>
                </c:pt>
                <c:pt idx="2023">
                  <c:v>240.47</c:v>
                </c:pt>
                <c:pt idx="2024">
                  <c:v>237.24666666666621</c:v>
                </c:pt>
                <c:pt idx="2025">
                  <c:v>239.86750000000004</c:v>
                </c:pt>
                <c:pt idx="2026">
                  <c:v>242.85666666666665</c:v>
                </c:pt>
                <c:pt idx="2027">
                  <c:v>250</c:v>
                </c:pt>
                <c:pt idx="2028">
                  <c:v>218.82125000000036</c:v>
                </c:pt>
                <c:pt idx="2029">
                  <c:v>214.30625000000003</c:v>
                </c:pt>
                <c:pt idx="2030">
                  <c:v>249.51166666666634</c:v>
                </c:pt>
                <c:pt idx="2031">
                  <c:v>248.97916666666652</c:v>
                </c:pt>
                <c:pt idx="2032">
                  <c:v>238.03791666666666</c:v>
                </c:pt>
                <c:pt idx="2033">
                  <c:v>240.22416666666658</c:v>
                </c:pt>
                <c:pt idx="2034">
                  <c:v>242.08916666666659</c:v>
                </c:pt>
                <c:pt idx="2035">
                  <c:v>241.85416666666666</c:v>
                </c:pt>
                <c:pt idx="2036">
                  <c:v>213.52875</c:v>
                </c:pt>
                <c:pt idx="2037">
                  <c:v>246.04583333333341</c:v>
                </c:pt>
                <c:pt idx="2038">
                  <c:v>246.04499999999999</c:v>
                </c:pt>
                <c:pt idx="2039">
                  <c:v>250</c:v>
                </c:pt>
                <c:pt idx="2040">
                  <c:v>249.99999999999997</c:v>
                </c:pt>
                <c:pt idx="2041">
                  <c:v>241.12291666666667</c:v>
                </c:pt>
                <c:pt idx="2042">
                  <c:v>206.18916666666658</c:v>
                </c:pt>
                <c:pt idx="2043">
                  <c:v>188.84541666666667</c:v>
                </c:pt>
                <c:pt idx="2044">
                  <c:v>215.09583333333347</c:v>
                </c:pt>
                <c:pt idx="2045">
                  <c:v>206.46125000000001</c:v>
                </c:pt>
                <c:pt idx="2046">
                  <c:v>219.96041666666684</c:v>
                </c:pt>
                <c:pt idx="2047">
                  <c:v>229.26916666666631</c:v>
                </c:pt>
                <c:pt idx="2048">
                  <c:v>211.60041666666666</c:v>
                </c:pt>
                <c:pt idx="2049">
                  <c:v>215.81708333333327</c:v>
                </c:pt>
                <c:pt idx="2050">
                  <c:v>212.81750000000002</c:v>
                </c:pt>
                <c:pt idx="2051">
                  <c:v>224.61291666666668</c:v>
                </c:pt>
                <c:pt idx="2052">
                  <c:v>228.86875000000001</c:v>
                </c:pt>
                <c:pt idx="2053">
                  <c:v>249.99999999999997</c:v>
                </c:pt>
                <c:pt idx="2054">
                  <c:v>181.93958333333333</c:v>
                </c:pt>
                <c:pt idx="2055">
                  <c:v>250</c:v>
                </c:pt>
                <c:pt idx="2056">
                  <c:v>227.01791666666668</c:v>
                </c:pt>
                <c:pt idx="2057">
                  <c:v>229.62666666666675</c:v>
                </c:pt>
                <c:pt idx="2058">
                  <c:v>229.7116666666663</c:v>
                </c:pt>
                <c:pt idx="2059">
                  <c:v>188.25458333333336</c:v>
                </c:pt>
                <c:pt idx="2060">
                  <c:v>188.11916666666627</c:v>
                </c:pt>
                <c:pt idx="2061">
                  <c:v>185.39375000000001</c:v>
                </c:pt>
                <c:pt idx="2062">
                  <c:v>189.01666666666634</c:v>
                </c:pt>
                <c:pt idx="2063">
                  <c:v>170.97499999999999</c:v>
                </c:pt>
                <c:pt idx="2064">
                  <c:v>171.08541666666667</c:v>
                </c:pt>
                <c:pt idx="2065">
                  <c:v>173.33333333333366</c:v>
                </c:pt>
                <c:pt idx="2066">
                  <c:v>171.61666666666633</c:v>
                </c:pt>
                <c:pt idx="2067">
                  <c:v>172.03333333333347</c:v>
                </c:pt>
                <c:pt idx="2068">
                  <c:v>171.65833333333387</c:v>
                </c:pt>
                <c:pt idx="2069">
                  <c:v>169.59999999999994</c:v>
                </c:pt>
                <c:pt idx="2070">
                  <c:v>169.59999999999994</c:v>
                </c:pt>
                <c:pt idx="2071">
                  <c:v>160.54708333333329</c:v>
                </c:pt>
                <c:pt idx="2072">
                  <c:v>155.24541666666659</c:v>
                </c:pt>
                <c:pt idx="2073">
                  <c:v>154.04833333333372</c:v>
                </c:pt>
                <c:pt idx="2074">
                  <c:v>159.86291666666705</c:v>
                </c:pt>
                <c:pt idx="2075">
                  <c:v>170.29791666666665</c:v>
                </c:pt>
                <c:pt idx="2076">
                  <c:v>169.59999999999994</c:v>
                </c:pt>
                <c:pt idx="2077">
                  <c:v>144.47916666666652</c:v>
                </c:pt>
                <c:pt idx="2078">
                  <c:v>142.09999999999994</c:v>
                </c:pt>
                <c:pt idx="2079">
                  <c:v>149.31374999999997</c:v>
                </c:pt>
                <c:pt idx="2080">
                  <c:v>159</c:v>
                </c:pt>
                <c:pt idx="2081">
                  <c:v>142.09999999999994</c:v>
                </c:pt>
                <c:pt idx="2082">
                  <c:v>142.09999999999994</c:v>
                </c:pt>
                <c:pt idx="2083">
                  <c:v>131.93708333333365</c:v>
                </c:pt>
                <c:pt idx="2084">
                  <c:v>126.09958333333333</c:v>
                </c:pt>
                <c:pt idx="2085">
                  <c:v>123.935</c:v>
                </c:pt>
                <c:pt idx="2086">
                  <c:v>121.22958333333334</c:v>
                </c:pt>
                <c:pt idx="2087">
                  <c:v>125.45874999999998</c:v>
                </c:pt>
                <c:pt idx="2088">
                  <c:v>133.64125000000001</c:v>
                </c:pt>
                <c:pt idx="2089">
                  <c:v>126.35791666666667</c:v>
                </c:pt>
                <c:pt idx="2090">
                  <c:v>121.49208333333335</c:v>
                </c:pt>
                <c:pt idx="2091">
                  <c:v>117.95416666666669</c:v>
                </c:pt>
                <c:pt idx="2092">
                  <c:v>117.33999999999999</c:v>
                </c:pt>
                <c:pt idx="2093">
                  <c:v>116.31333333333335</c:v>
                </c:pt>
                <c:pt idx="2094">
                  <c:v>115.78000000000002</c:v>
                </c:pt>
                <c:pt idx="2095">
                  <c:v>116.92083333333331</c:v>
                </c:pt>
                <c:pt idx="2096">
                  <c:v>117.40166666666684</c:v>
                </c:pt>
                <c:pt idx="2097">
                  <c:v>117.72250000000001</c:v>
                </c:pt>
              </c:numCache>
            </c:numRef>
          </c:val>
          <c:smooth val="0"/>
          <c:extLst>
            <c:ext xmlns:c16="http://schemas.microsoft.com/office/drawing/2014/chart" uri="{C3380CC4-5D6E-409C-BE32-E72D297353CC}">
              <c16:uniqueId val="{00000000-8A91-4D0F-8779-319A019FF7ED}"/>
            </c:ext>
          </c:extLst>
        </c:ser>
        <c:dLbls>
          <c:showLegendKey val="0"/>
          <c:showVal val="0"/>
          <c:showCatName val="0"/>
          <c:showSerName val="0"/>
          <c:showPercent val="0"/>
          <c:showBubbleSize val="0"/>
        </c:dLbls>
        <c:smooth val="0"/>
        <c:axId val="-799932608"/>
        <c:axId val="-799930976"/>
      </c:lineChart>
      <c:dateAx>
        <c:axId val="-799932608"/>
        <c:scaling>
          <c:orientation val="minMax"/>
        </c:scaling>
        <c:delete val="0"/>
        <c:axPos val="b"/>
        <c:numFmt formatCode="dd/mm/yyyy" sourceLinked="0"/>
        <c:majorTickMark val="out"/>
        <c:minorTickMark val="none"/>
        <c:tickLblPos val="nextTo"/>
        <c:spPr>
          <a:ln w="3175">
            <a:solidFill>
              <a:srgbClr val="000000"/>
            </a:solidFill>
            <a:prstDash val="solid"/>
          </a:ln>
        </c:spPr>
        <c:txPr>
          <a:bodyPr rot="-5400000" vert="horz"/>
          <a:lstStyle/>
          <a:p>
            <a:pPr>
              <a:defRPr sz="1000" b="0" i="0" u="none" strike="noStrike" baseline="0">
                <a:solidFill>
                  <a:srgbClr val="000000"/>
                </a:solidFill>
                <a:latin typeface="Arial"/>
                <a:ea typeface="Arial"/>
                <a:cs typeface="Arial"/>
              </a:defRPr>
            </a:pPr>
            <a:endParaRPr lang="en-US"/>
          </a:p>
        </c:txPr>
        <c:crossAx val="-799930976"/>
        <c:crosses val="autoZero"/>
        <c:auto val="1"/>
        <c:lblOffset val="100"/>
        <c:baseTimeUnit val="days"/>
        <c:majorUnit val="3"/>
        <c:majorTimeUnit val="months"/>
        <c:minorUnit val="1"/>
        <c:minorTimeUnit val="months"/>
      </c:dateAx>
      <c:valAx>
        <c:axId val="-799930976"/>
        <c:scaling>
          <c:orientation val="minMax"/>
        </c:scaling>
        <c:delete val="0"/>
        <c:axPos val="l"/>
        <c:majorGridlines>
          <c:spPr>
            <a:ln w="3175">
              <a:solidFill>
                <a:srgbClr val="000000"/>
              </a:solidFill>
              <a:prstDash val="solid"/>
            </a:ln>
          </c:spPr>
        </c:majorGridlines>
        <c:numFmt formatCode="0.0" sourceLinked="1"/>
        <c:majorTickMark val="out"/>
        <c:minorTickMark val="none"/>
        <c:tickLblPos val="nextTo"/>
        <c:spPr>
          <a:ln w="3175">
            <a:solidFill>
              <a:srgbClr val="000000"/>
            </a:solidFill>
            <a:prstDash val="solid"/>
          </a:ln>
        </c:spPr>
        <c:txPr>
          <a:bodyPr rot="0" vert="horz"/>
          <a:lstStyle/>
          <a:p>
            <a:pPr>
              <a:defRPr sz="1000" b="0" i="0" u="none" strike="noStrike" baseline="0">
                <a:solidFill>
                  <a:srgbClr val="000000"/>
                </a:solidFill>
                <a:latin typeface="Arial"/>
                <a:ea typeface="Arial"/>
                <a:cs typeface="Arial"/>
              </a:defRPr>
            </a:pPr>
            <a:endParaRPr lang="en-US"/>
          </a:p>
        </c:txPr>
        <c:crossAx val="-799932608"/>
        <c:crosses val="autoZero"/>
        <c:crossBetween val="between"/>
      </c:valAx>
      <c:spPr>
        <a:solidFill>
          <a:srgbClr val="C0C0C0"/>
        </a:solidFill>
        <a:ln w="12700">
          <a:solidFill>
            <a:srgbClr val="808080"/>
          </a:solidFill>
          <a:prstDash val="solid"/>
        </a:ln>
      </c:spPr>
    </c:plotArea>
    <c:legend>
      <c:legendPos val="r"/>
      <c:layout>
        <c:manualLayout>
          <c:xMode val="edge"/>
          <c:yMode val="edge"/>
          <c:x val="0.85816618911174558"/>
          <c:y val="0.43142857142857277"/>
          <c:w val="0.13037249283667621"/>
          <c:h val="6.2857142857142903E-2"/>
        </c:manualLayout>
      </c:layout>
      <c:overlay val="0"/>
      <c:spPr>
        <a:solidFill>
          <a:srgbClr val="FFFFFF"/>
        </a:solidFill>
        <a:ln w="3175">
          <a:solidFill>
            <a:srgbClr val="000000"/>
          </a:solidFill>
          <a:prstDash val="solid"/>
        </a:ln>
      </c:spPr>
      <c:txPr>
        <a:bodyPr/>
        <a:lstStyle/>
        <a:p>
          <a:pPr>
            <a:defRPr sz="920"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w="3175">
      <a:solidFill>
        <a:srgbClr val="000000"/>
      </a:solidFill>
      <a:prstDash val="solid"/>
    </a:ln>
  </c:spPr>
  <c:txPr>
    <a:bodyPr/>
    <a:lstStyle/>
    <a:p>
      <a:pPr>
        <a:defRPr sz="1000" b="0" i="0" u="none" strike="noStrike" baseline="0">
          <a:solidFill>
            <a:srgbClr val="000000"/>
          </a:solidFill>
          <a:latin typeface="Arial"/>
          <a:ea typeface="Arial"/>
          <a:cs typeface="Arial"/>
        </a:defRPr>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70035" cy="48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s-MX"/>
          </a:p>
        </p:txBody>
      </p:sp>
      <p:sp>
        <p:nvSpPr>
          <p:cNvPr id="77827" name="Rectangle 3"/>
          <p:cNvSpPr>
            <a:spLocks noGrp="1" noChangeArrowheads="1"/>
          </p:cNvSpPr>
          <p:nvPr>
            <p:ph type="dt" sz="quarter" idx="1"/>
          </p:nvPr>
        </p:nvSpPr>
        <p:spPr bwMode="auto">
          <a:xfrm>
            <a:off x="4143455" y="0"/>
            <a:ext cx="3170035" cy="48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s-MX"/>
          </a:p>
        </p:txBody>
      </p:sp>
      <p:sp>
        <p:nvSpPr>
          <p:cNvPr id="77828" name="Rectangle 4"/>
          <p:cNvSpPr>
            <a:spLocks noGrp="1" noChangeArrowheads="1"/>
          </p:cNvSpPr>
          <p:nvPr>
            <p:ph type="ftr" sz="quarter" idx="2"/>
          </p:nvPr>
        </p:nvSpPr>
        <p:spPr bwMode="auto">
          <a:xfrm>
            <a:off x="0" y="9118990"/>
            <a:ext cx="3170035" cy="4806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s-MX"/>
          </a:p>
        </p:txBody>
      </p:sp>
      <p:sp>
        <p:nvSpPr>
          <p:cNvPr id="77829" name="Rectangle 5"/>
          <p:cNvSpPr>
            <a:spLocks noGrp="1" noChangeArrowheads="1"/>
          </p:cNvSpPr>
          <p:nvPr>
            <p:ph type="sldNum" sz="quarter" idx="3"/>
          </p:nvPr>
        </p:nvSpPr>
        <p:spPr bwMode="auto">
          <a:xfrm>
            <a:off x="4143455" y="9118990"/>
            <a:ext cx="3170035" cy="4806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D0E1232-254C-4BD8-9433-116699EBAE72}" type="slidenum">
              <a:rPr lang="es-MX" altLang="es-UY"/>
              <a:pPr/>
              <a:t>‹#›</a:t>
            </a:fld>
            <a:endParaRPr lang="es-MX" altLang="es-UY"/>
          </a:p>
        </p:txBody>
      </p:sp>
    </p:spTree>
    <p:extLst>
      <p:ext uri="{BB962C8B-B14F-4D97-AF65-F5344CB8AC3E}">
        <p14:creationId xmlns:p14="http://schemas.microsoft.com/office/powerpoint/2010/main" val="639038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170035" cy="480675"/>
          </a:xfrm>
          <a:prstGeom prst="rect">
            <a:avLst/>
          </a:prstGeom>
        </p:spPr>
        <p:txBody>
          <a:bodyPr vert="horz" lIns="91440" tIns="45720" rIns="91440" bIns="45720" rtlCol="0"/>
          <a:lstStyle>
            <a:lvl1pPr algn="l">
              <a:defRPr sz="1200">
                <a:latin typeface="Arial" charset="0"/>
              </a:defRPr>
            </a:lvl1pPr>
          </a:lstStyle>
          <a:p>
            <a:pPr>
              <a:defRPr/>
            </a:pPr>
            <a:endParaRPr lang="es-ES"/>
          </a:p>
        </p:txBody>
      </p:sp>
      <p:sp>
        <p:nvSpPr>
          <p:cNvPr id="3" name="2 Marcador de fecha"/>
          <p:cNvSpPr>
            <a:spLocks noGrp="1"/>
          </p:cNvSpPr>
          <p:nvPr>
            <p:ph type="dt" idx="1"/>
          </p:nvPr>
        </p:nvSpPr>
        <p:spPr>
          <a:xfrm>
            <a:off x="4143455" y="0"/>
            <a:ext cx="3170035" cy="480675"/>
          </a:xfrm>
          <a:prstGeom prst="rect">
            <a:avLst/>
          </a:prstGeom>
        </p:spPr>
        <p:txBody>
          <a:bodyPr vert="horz" lIns="91440" tIns="45720" rIns="91440" bIns="45720" rtlCol="0"/>
          <a:lstStyle>
            <a:lvl1pPr algn="r">
              <a:defRPr sz="1200">
                <a:latin typeface="Arial" charset="0"/>
              </a:defRPr>
            </a:lvl1pPr>
          </a:lstStyle>
          <a:p>
            <a:pPr>
              <a:defRPr/>
            </a:pPr>
            <a:fld id="{363140F8-8E59-415C-BA41-33F3E8912AE6}" type="datetimeFigureOut">
              <a:rPr lang="es-ES"/>
              <a:pPr>
                <a:defRPr/>
              </a:pPr>
              <a:t>13/06/2019</a:t>
            </a:fld>
            <a:endParaRPr lang="es-ES"/>
          </a:p>
        </p:txBody>
      </p:sp>
      <p:sp>
        <p:nvSpPr>
          <p:cNvPr id="4" name="3 Marcador de imagen de diapositiva"/>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p:cNvSpPr>
            <a:spLocks noGrp="1"/>
          </p:cNvSpPr>
          <p:nvPr>
            <p:ph type="body" sz="quarter" idx="3"/>
          </p:nvPr>
        </p:nvSpPr>
        <p:spPr>
          <a:xfrm>
            <a:off x="732205" y="4561031"/>
            <a:ext cx="5850791" cy="4319926"/>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5 Marcador de pie de página"/>
          <p:cNvSpPr>
            <a:spLocks noGrp="1"/>
          </p:cNvSpPr>
          <p:nvPr>
            <p:ph type="ftr" sz="quarter" idx="4"/>
          </p:nvPr>
        </p:nvSpPr>
        <p:spPr>
          <a:xfrm>
            <a:off x="0" y="9118990"/>
            <a:ext cx="3170035" cy="480675"/>
          </a:xfrm>
          <a:prstGeom prst="rect">
            <a:avLst/>
          </a:prstGeom>
        </p:spPr>
        <p:txBody>
          <a:bodyPr vert="horz" lIns="91440" tIns="45720" rIns="91440" bIns="45720" rtlCol="0" anchor="b"/>
          <a:lstStyle>
            <a:lvl1pPr algn="l">
              <a:defRPr sz="1200">
                <a:latin typeface="Arial" charset="0"/>
              </a:defRPr>
            </a:lvl1pPr>
          </a:lstStyle>
          <a:p>
            <a:pPr>
              <a:defRPr/>
            </a:pPr>
            <a:endParaRPr lang="es-ES"/>
          </a:p>
        </p:txBody>
      </p:sp>
      <p:sp>
        <p:nvSpPr>
          <p:cNvPr id="7" name="6 Marcador de número de diapositiva"/>
          <p:cNvSpPr>
            <a:spLocks noGrp="1"/>
          </p:cNvSpPr>
          <p:nvPr>
            <p:ph type="sldNum" sz="quarter" idx="5"/>
          </p:nvPr>
        </p:nvSpPr>
        <p:spPr>
          <a:xfrm>
            <a:off x="4143455" y="9118990"/>
            <a:ext cx="3170035" cy="48067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0AABA-B241-43D3-8F4D-692F488CCB81}" type="slidenum">
              <a:rPr lang="es-ES" altLang="es-UY"/>
              <a:pPr/>
              <a:t>‹#›</a:t>
            </a:fld>
            <a:endParaRPr lang="es-ES" altLang="es-UY"/>
          </a:p>
        </p:txBody>
      </p:sp>
    </p:spTree>
    <p:extLst>
      <p:ext uri="{BB962C8B-B14F-4D97-AF65-F5344CB8AC3E}">
        <p14:creationId xmlns:p14="http://schemas.microsoft.com/office/powerpoint/2010/main" val="12192976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7885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2691AC31-D864-4AB0-B97A-B6AE248D3100}" type="slidenum">
              <a:rPr lang="es-ES" altLang="en-US">
                <a:latin typeface="Arial" panose="020B0604020202020204" pitchFamily="34" charset="0"/>
              </a:rPr>
              <a:pPr eaLnBrk="1" hangingPunct="1">
                <a:spcBef>
                  <a:spcPct val="0"/>
                </a:spcBef>
              </a:pPr>
              <a:t>1</a:t>
            </a:fld>
            <a:endParaRPr lang="es-ES" altLang="en-US">
              <a:latin typeface="Arial" panose="020B0604020202020204" pitchFamily="34" charset="0"/>
            </a:endParaRPr>
          </a:p>
        </p:txBody>
      </p:sp>
    </p:spTree>
    <p:extLst>
      <p:ext uri="{BB962C8B-B14F-4D97-AF65-F5344CB8AC3E}">
        <p14:creationId xmlns:p14="http://schemas.microsoft.com/office/powerpoint/2010/main" val="2333605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8806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4975EC6E-8087-42F6-9C91-91EBB367B6DE}" type="slidenum">
              <a:rPr lang="es-ES" altLang="en-US">
                <a:latin typeface="Arial" panose="020B0604020202020204" pitchFamily="34" charset="0"/>
              </a:rPr>
              <a:pPr eaLnBrk="1" hangingPunct="1">
                <a:spcBef>
                  <a:spcPct val="0"/>
                </a:spcBef>
              </a:pPr>
              <a:t>11</a:t>
            </a:fld>
            <a:endParaRPr lang="es-ES" altLang="en-US">
              <a:latin typeface="Arial" panose="020B0604020202020204" pitchFamily="34" charset="0"/>
            </a:endParaRPr>
          </a:p>
        </p:txBody>
      </p:sp>
    </p:spTree>
    <p:extLst>
      <p:ext uri="{BB962C8B-B14F-4D97-AF65-F5344CB8AC3E}">
        <p14:creationId xmlns:p14="http://schemas.microsoft.com/office/powerpoint/2010/main" val="953302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8909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1F20E973-3B82-466A-96E1-6441DA17C4AD}" type="slidenum">
              <a:rPr lang="es-ES" altLang="en-US">
                <a:latin typeface="Arial" panose="020B0604020202020204" pitchFamily="34" charset="0"/>
              </a:rPr>
              <a:pPr eaLnBrk="1" hangingPunct="1">
                <a:spcBef>
                  <a:spcPct val="0"/>
                </a:spcBef>
              </a:pPr>
              <a:t>12</a:t>
            </a:fld>
            <a:endParaRPr lang="es-ES" altLang="en-US">
              <a:latin typeface="Arial" panose="020B0604020202020204" pitchFamily="34" charset="0"/>
            </a:endParaRPr>
          </a:p>
        </p:txBody>
      </p:sp>
    </p:spTree>
    <p:extLst>
      <p:ext uri="{BB962C8B-B14F-4D97-AF65-F5344CB8AC3E}">
        <p14:creationId xmlns:p14="http://schemas.microsoft.com/office/powerpoint/2010/main" val="229456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9011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594E5A01-F583-4771-AE48-8925CD8DF0D5}" type="slidenum">
              <a:rPr lang="es-ES" altLang="en-US">
                <a:latin typeface="Arial" panose="020B0604020202020204" pitchFamily="34" charset="0"/>
              </a:rPr>
              <a:pPr eaLnBrk="1" hangingPunct="1">
                <a:spcBef>
                  <a:spcPct val="0"/>
                </a:spcBef>
              </a:pPr>
              <a:t>13</a:t>
            </a:fld>
            <a:endParaRPr lang="es-ES" altLang="en-US">
              <a:latin typeface="Arial" panose="020B0604020202020204" pitchFamily="34" charset="0"/>
            </a:endParaRPr>
          </a:p>
        </p:txBody>
      </p:sp>
    </p:spTree>
    <p:extLst>
      <p:ext uri="{BB962C8B-B14F-4D97-AF65-F5344CB8AC3E}">
        <p14:creationId xmlns:p14="http://schemas.microsoft.com/office/powerpoint/2010/main" val="1469686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9114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FE05E7EF-7EDE-47D8-8743-89E2C425B172}" type="slidenum">
              <a:rPr lang="es-ES" altLang="en-US">
                <a:latin typeface="Arial" panose="020B0604020202020204" pitchFamily="34" charset="0"/>
              </a:rPr>
              <a:pPr eaLnBrk="1" hangingPunct="1">
                <a:spcBef>
                  <a:spcPct val="0"/>
                </a:spcBef>
              </a:pPr>
              <a:t>14</a:t>
            </a:fld>
            <a:endParaRPr lang="es-ES" altLang="en-US">
              <a:latin typeface="Arial" panose="020B0604020202020204" pitchFamily="34" charset="0"/>
            </a:endParaRPr>
          </a:p>
        </p:txBody>
      </p:sp>
    </p:spTree>
    <p:extLst>
      <p:ext uri="{BB962C8B-B14F-4D97-AF65-F5344CB8AC3E}">
        <p14:creationId xmlns:p14="http://schemas.microsoft.com/office/powerpoint/2010/main" val="2239877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921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CD0B804-DD70-4497-8FBE-E29E31861DAA}" type="slidenum">
              <a:rPr lang="es-ES" altLang="en-US">
                <a:latin typeface="Arial" panose="020B0604020202020204" pitchFamily="34" charset="0"/>
              </a:rPr>
              <a:pPr eaLnBrk="1" hangingPunct="1">
                <a:spcBef>
                  <a:spcPct val="0"/>
                </a:spcBef>
              </a:pPr>
              <a:t>15</a:t>
            </a:fld>
            <a:endParaRPr lang="es-ES" altLang="en-US">
              <a:latin typeface="Arial" panose="020B0604020202020204" pitchFamily="34" charset="0"/>
            </a:endParaRPr>
          </a:p>
        </p:txBody>
      </p:sp>
    </p:spTree>
    <p:extLst>
      <p:ext uri="{BB962C8B-B14F-4D97-AF65-F5344CB8AC3E}">
        <p14:creationId xmlns:p14="http://schemas.microsoft.com/office/powerpoint/2010/main" val="836884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9318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8D91381-3344-49B0-A286-CF888EB8C51C}" type="slidenum">
              <a:rPr lang="es-ES" altLang="en-US">
                <a:latin typeface="Arial" panose="020B0604020202020204" pitchFamily="34" charset="0"/>
              </a:rPr>
              <a:pPr eaLnBrk="1" hangingPunct="1">
                <a:spcBef>
                  <a:spcPct val="0"/>
                </a:spcBef>
              </a:pPr>
              <a:t>16</a:t>
            </a:fld>
            <a:endParaRPr lang="es-ES" altLang="en-US">
              <a:latin typeface="Arial" panose="020B0604020202020204" pitchFamily="34" charset="0"/>
            </a:endParaRPr>
          </a:p>
        </p:txBody>
      </p:sp>
    </p:spTree>
    <p:extLst>
      <p:ext uri="{BB962C8B-B14F-4D97-AF65-F5344CB8AC3E}">
        <p14:creationId xmlns:p14="http://schemas.microsoft.com/office/powerpoint/2010/main" val="1209063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9421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C8619394-F306-4D65-8F5E-6ED1F7015A1C}" type="slidenum">
              <a:rPr lang="es-ES" altLang="en-US">
                <a:latin typeface="Arial" panose="020B0604020202020204" pitchFamily="34" charset="0"/>
              </a:rPr>
              <a:pPr eaLnBrk="1" hangingPunct="1">
                <a:spcBef>
                  <a:spcPct val="0"/>
                </a:spcBef>
              </a:pPr>
              <a:t>17</a:t>
            </a:fld>
            <a:endParaRPr lang="es-ES" altLang="en-US">
              <a:latin typeface="Arial" panose="020B0604020202020204" pitchFamily="34" charset="0"/>
            </a:endParaRPr>
          </a:p>
        </p:txBody>
      </p:sp>
    </p:spTree>
    <p:extLst>
      <p:ext uri="{BB962C8B-B14F-4D97-AF65-F5344CB8AC3E}">
        <p14:creationId xmlns:p14="http://schemas.microsoft.com/office/powerpoint/2010/main" val="1622206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9523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08B01AD4-D43D-48CB-B19D-031D89D44051}" type="slidenum">
              <a:rPr lang="es-ES" altLang="en-US">
                <a:latin typeface="Arial" panose="020B0604020202020204" pitchFamily="34" charset="0"/>
              </a:rPr>
              <a:pPr eaLnBrk="1" hangingPunct="1">
                <a:spcBef>
                  <a:spcPct val="0"/>
                </a:spcBef>
              </a:pPr>
              <a:t>26</a:t>
            </a:fld>
            <a:endParaRPr lang="es-ES" altLang="en-US">
              <a:latin typeface="Arial" panose="020B0604020202020204" pitchFamily="34" charset="0"/>
            </a:endParaRPr>
          </a:p>
        </p:txBody>
      </p:sp>
    </p:spTree>
    <p:extLst>
      <p:ext uri="{BB962C8B-B14F-4D97-AF65-F5344CB8AC3E}">
        <p14:creationId xmlns:p14="http://schemas.microsoft.com/office/powerpoint/2010/main" val="1628406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9626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5ECF8496-17F7-40B0-89AA-CB8F22DC17EA}" type="slidenum">
              <a:rPr lang="es-ES" altLang="en-US">
                <a:latin typeface="Arial" panose="020B0604020202020204" pitchFamily="34" charset="0"/>
              </a:rPr>
              <a:pPr eaLnBrk="1" hangingPunct="1">
                <a:spcBef>
                  <a:spcPct val="0"/>
                </a:spcBef>
              </a:pPr>
              <a:t>27</a:t>
            </a:fld>
            <a:endParaRPr lang="es-ES" altLang="en-US">
              <a:latin typeface="Arial" panose="020B0604020202020204" pitchFamily="34" charset="0"/>
            </a:endParaRPr>
          </a:p>
        </p:txBody>
      </p:sp>
    </p:spTree>
    <p:extLst>
      <p:ext uri="{BB962C8B-B14F-4D97-AF65-F5344CB8AC3E}">
        <p14:creationId xmlns:p14="http://schemas.microsoft.com/office/powerpoint/2010/main" val="3329696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9728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D9396C5A-5813-42F3-9B55-40C06FC885D7}" type="slidenum">
              <a:rPr lang="es-ES" altLang="en-US">
                <a:latin typeface="Arial" panose="020B0604020202020204" pitchFamily="34" charset="0"/>
              </a:rPr>
              <a:pPr eaLnBrk="1" hangingPunct="1">
                <a:spcBef>
                  <a:spcPct val="0"/>
                </a:spcBef>
              </a:pPr>
              <a:t>28</a:t>
            </a:fld>
            <a:endParaRPr lang="es-ES" altLang="en-US">
              <a:latin typeface="Arial" panose="020B0604020202020204" pitchFamily="34" charset="0"/>
            </a:endParaRPr>
          </a:p>
        </p:txBody>
      </p:sp>
    </p:spTree>
    <p:extLst>
      <p:ext uri="{BB962C8B-B14F-4D97-AF65-F5344CB8AC3E}">
        <p14:creationId xmlns:p14="http://schemas.microsoft.com/office/powerpoint/2010/main" val="1136623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7987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DB564406-B407-4E93-8F41-C863D84A84BB}" type="slidenum">
              <a:rPr lang="es-ES" altLang="en-US">
                <a:latin typeface="Arial" panose="020B0604020202020204" pitchFamily="34" charset="0"/>
              </a:rPr>
              <a:pPr eaLnBrk="1" hangingPunct="1">
                <a:spcBef>
                  <a:spcPct val="0"/>
                </a:spcBef>
              </a:pPr>
              <a:t>3</a:t>
            </a:fld>
            <a:endParaRPr lang="es-ES" altLang="en-US">
              <a:latin typeface="Arial" panose="020B0604020202020204" pitchFamily="34" charset="0"/>
            </a:endParaRPr>
          </a:p>
        </p:txBody>
      </p:sp>
    </p:spTree>
    <p:extLst>
      <p:ext uri="{BB962C8B-B14F-4D97-AF65-F5344CB8AC3E}">
        <p14:creationId xmlns:p14="http://schemas.microsoft.com/office/powerpoint/2010/main" val="3331939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9830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767643F-01E0-471B-9733-697C850195F9}" type="slidenum">
              <a:rPr lang="es-ES" altLang="en-US">
                <a:latin typeface="Arial" panose="020B0604020202020204" pitchFamily="34" charset="0"/>
              </a:rPr>
              <a:pPr eaLnBrk="1" hangingPunct="1">
                <a:spcBef>
                  <a:spcPct val="0"/>
                </a:spcBef>
              </a:pPr>
              <a:t>29</a:t>
            </a:fld>
            <a:endParaRPr lang="es-ES" altLang="en-US">
              <a:latin typeface="Arial" panose="020B0604020202020204" pitchFamily="34" charset="0"/>
            </a:endParaRPr>
          </a:p>
        </p:txBody>
      </p:sp>
    </p:spTree>
    <p:extLst>
      <p:ext uri="{BB962C8B-B14F-4D97-AF65-F5344CB8AC3E}">
        <p14:creationId xmlns:p14="http://schemas.microsoft.com/office/powerpoint/2010/main" val="221094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9933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E769B602-2FE9-4837-A1B7-3F82B6247E5B}" type="slidenum">
              <a:rPr lang="es-ES" altLang="en-US">
                <a:latin typeface="Arial" panose="020B0604020202020204" pitchFamily="34" charset="0"/>
              </a:rPr>
              <a:pPr eaLnBrk="1" hangingPunct="1">
                <a:spcBef>
                  <a:spcPct val="0"/>
                </a:spcBef>
              </a:pPr>
              <a:t>30</a:t>
            </a:fld>
            <a:endParaRPr lang="es-ES" altLang="en-US">
              <a:latin typeface="Arial" panose="020B0604020202020204" pitchFamily="34" charset="0"/>
            </a:endParaRPr>
          </a:p>
        </p:txBody>
      </p:sp>
    </p:spTree>
    <p:extLst>
      <p:ext uri="{BB962C8B-B14F-4D97-AF65-F5344CB8AC3E}">
        <p14:creationId xmlns:p14="http://schemas.microsoft.com/office/powerpoint/2010/main" val="1508179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0035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B627AE6C-8458-477C-A0F4-099D6EFE71A1}" type="slidenum">
              <a:rPr lang="es-ES" altLang="en-US">
                <a:latin typeface="Arial" panose="020B0604020202020204" pitchFamily="34" charset="0"/>
              </a:rPr>
              <a:pPr eaLnBrk="1" hangingPunct="1">
                <a:spcBef>
                  <a:spcPct val="0"/>
                </a:spcBef>
              </a:pPr>
              <a:t>31</a:t>
            </a:fld>
            <a:endParaRPr lang="es-ES" altLang="en-US">
              <a:latin typeface="Arial" panose="020B0604020202020204" pitchFamily="34" charset="0"/>
            </a:endParaRPr>
          </a:p>
        </p:txBody>
      </p:sp>
    </p:spTree>
    <p:extLst>
      <p:ext uri="{BB962C8B-B14F-4D97-AF65-F5344CB8AC3E}">
        <p14:creationId xmlns:p14="http://schemas.microsoft.com/office/powerpoint/2010/main" val="17672706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0138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A6422C5B-E08B-4439-A0C0-FE690E7812F2}" type="slidenum">
              <a:rPr lang="es-ES" altLang="en-US">
                <a:latin typeface="Arial" panose="020B0604020202020204" pitchFamily="34" charset="0"/>
              </a:rPr>
              <a:pPr eaLnBrk="1" hangingPunct="1">
                <a:spcBef>
                  <a:spcPct val="0"/>
                </a:spcBef>
              </a:pPr>
              <a:t>32</a:t>
            </a:fld>
            <a:endParaRPr lang="es-ES" altLang="en-US">
              <a:latin typeface="Arial" panose="020B0604020202020204" pitchFamily="34" charset="0"/>
            </a:endParaRPr>
          </a:p>
        </p:txBody>
      </p:sp>
    </p:spTree>
    <p:extLst>
      <p:ext uri="{BB962C8B-B14F-4D97-AF65-F5344CB8AC3E}">
        <p14:creationId xmlns:p14="http://schemas.microsoft.com/office/powerpoint/2010/main" val="392577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0240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F72C7691-1E38-484D-9B7D-A6CC82B6DA0E}" type="slidenum">
              <a:rPr lang="es-ES" altLang="en-US">
                <a:latin typeface="Arial" panose="020B0604020202020204" pitchFamily="34" charset="0"/>
              </a:rPr>
              <a:pPr eaLnBrk="1" hangingPunct="1">
                <a:spcBef>
                  <a:spcPct val="0"/>
                </a:spcBef>
              </a:pPr>
              <a:t>33</a:t>
            </a:fld>
            <a:endParaRPr lang="es-ES" altLang="en-US">
              <a:latin typeface="Arial" panose="020B0604020202020204" pitchFamily="34" charset="0"/>
            </a:endParaRPr>
          </a:p>
        </p:txBody>
      </p:sp>
    </p:spTree>
    <p:extLst>
      <p:ext uri="{BB962C8B-B14F-4D97-AF65-F5344CB8AC3E}">
        <p14:creationId xmlns:p14="http://schemas.microsoft.com/office/powerpoint/2010/main" val="2449030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0342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3E13BE3E-6FD0-47A0-92CF-210CF460B4B1}" type="slidenum">
              <a:rPr lang="es-ES" altLang="en-US">
                <a:latin typeface="Arial" panose="020B0604020202020204" pitchFamily="34" charset="0"/>
              </a:rPr>
              <a:pPr eaLnBrk="1" hangingPunct="1">
                <a:spcBef>
                  <a:spcPct val="0"/>
                </a:spcBef>
              </a:pPr>
              <a:t>34</a:t>
            </a:fld>
            <a:endParaRPr lang="es-ES" altLang="en-US">
              <a:latin typeface="Arial" panose="020B0604020202020204" pitchFamily="34" charset="0"/>
            </a:endParaRPr>
          </a:p>
        </p:txBody>
      </p:sp>
    </p:spTree>
    <p:extLst>
      <p:ext uri="{BB962C8B-B14F-4D97-AF65-F5344CB8AC3E}">
        <p14:creationId xmlns:p14="http://schemas.microsoft.com/office/powerpoint/2010/main" val="35549071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0445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9E626E2-8C07-4144-B8EB-D719A6AA4521}" type="slidenum">
              <a:rPr lang="es-ES" altLang="en-US">
                <a:latin typeface="Arial" panose="020B0604020202020204" pitchFamily="34" charset="0"/>
              </a:rPr>
              <a:pPr eaLnBrk="1" hangingPunct="1">
                <a:spcBef>
                  <a:spcPct val="0"/>
                </a:spcBef>
              </a:pPr>
              <a:t>35</a:t>
            </a:fld>
            <a:endParaRPr lang="es-ES" altLang="en-US">
              <a:latin typeface="Arial" panose="020B0604020202020204" pitchFamily="34" charset="0"/>
            </a:endParaRPr>
          </a:p>
        </p:txBody>
      </p:sp>
    </p:spTree>
    <p:extLst>
      <p:ext uri="{BB962C8B-B14F-4D97-AF65-F5344CB8AC3E}">
        <p14:creationId xmlns:p14="http://schemas.microsoft.com/office/powerpoint/2010/main" val="4607437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0547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D01370F3-80A3-4AD6-A784-1C71D21429E8}" type="slidenum">
              <a:rPr lang="es-ES" altLang="en-US">
                <a:latin typeface="Arial" panose="020B0604020202020204" pitchFamily="34" charset="0"/>
              </a:rPr>
              <a:pPr eaLnBrk="1" hangingPunct="1">
                <a:spcBef>
                  <a:spcPct val="0"/>
                </a:spcBef>
              </a:pPr>
              <a:t>36</a:t>
            </a:fld>
            <a:endParaRPr lang="es-ES" altLang="en-US">
              <a:latin typeface="Arial" panose="020B0604020202020204" pitchFamily="34" charset="0"/>
            </a:endParaRPr>
          </a:p>
        </p:txBody>
      </p:sp>
    </p:spTree>
    <p:extLst>
      <p:ext uri="{BB962C8B-B14F-4D97-AF65-F5344CB8AC3E}">
        <p14:creationId xmlns:p14="http://schemas.microsoft.com/office/powerpoint/2010/main" val="14630456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065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5A37C080-08B2-484F-B6CA-A4EDF0277F55}" type="slidenum">
              <a:rPr lang="es-ES" altLang="en-US">
                <a:latin typeface="Arial" panose="020B0604020202020204" pitchFamily="34" charset="0"/>
              </a:rPr>
              <a:pPr eaLnBrk="1" hangingPunct="1">
                <a:spcBef>
                  <a:spcPct val="0"/>
                </a:spcBef>
              </a:pPr>
              <a:t>37</a:t>
            </a:fld>
            <a:endParaRPr lang="es-ES" altLang="en-US">
              <a:latin typeface="Arial" panose="020B0604020202020204" pitchFamily="34" charset="0"/>
            </a:endParaRPr>
          </a:p>
        </p:txBody>
      </p:sp>
    </p:spTree>
    <p:extLst>
      <p:ext uri="{BB962C8B-B14F-4D97-AF65-F5344CB8AC3E}">
        <p14:creationId xmlns:p14="http://schemas.microsoft.com/office/powerpoint/2010/main" val="31766753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065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5A37C080-08B2-484F-B6CA-A4EDF0277F55}" type="slidenum">
              <a:rPr lang="es-ES" altLang="en-US">
                <a:latin typeface="Arial" panose="020B0604020202020204" pitchFamily="34" charset="0"/>
              </a:rPr>
              <a:pPr eaLnBrk="1" hangingPunct="1">
                <a:spcBef>
                  <a:spcPct val="0"/>
                </a:spcBef>
              </a:pPr>
              <a:t>38</a:t>
            </a:fld>
            <a:endParaRPr lang="es-ES" altLang="en-US">
              <a:latin typeface="Arial" panose="020B0604020202020204" pitchFamily="34" charset="0"/>
            </a:endParaRPr>
          </a:p>
        </p:txBody>
      </p:sp>
    </p:spTree>
    <p:extLst>
      <p:ext uri="{BB962C8B-B14F-4D97-AF65-F5344CB8AC3E}">
        <p14:creationId xmlns:p14="http://schemas.microsoft.com/office/powerpoint/2010/main" val="4185824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809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327EF98-882E-4FDA-A790-078B17967792}" type="slidenum">
              <a:rPr lang="es-ES" altLang="en-US">
                <a:latin typeface="Arial" panose="020B0604020202020204" pitchFamily="34" charset="0"/>
              </a:rPr>
              <a:pPr eaLnBrk="1" hangingPunct="1">
                <a:spcBef>
                  <a:spcPct val="0"/>
                </a:spcBef>
              </a:pPr>
              <a:t>4</a:t>
            </a:fld>
            <a:endParaRPr lang="es-ES" altLang="en-US">
              <a:latin typeface="Arial" panose="020B0604020202020204" pitchFamily="34" charset="0"/>
            </a:endParaRPr>
          </a:p>
        </p:txBody>
      </p:sp>
    </p:spTree>
    <p:extLst>
      <p:ext uri="{BB962C8B-B14F-4D97-AF65-F5344CB8AC3E}">
        <p14:creationId xmlns:p14="http://schemas.microsoft.com/office/powerpoint/2010/main" val="35544496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075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588B07DD-89C4-4749-9067-9D718DE56EBF}" type="slidenum">
              <a:rPr lang="es-ES" altLang="en-US">
                <a:latin typeface="Arial" panose="020B0604020202020204" pitchFamily="34" charset="0"/>
              </a:rPr>
              <a:pPr eaLnBrk="1" hangingPunct="1">
                <a:spcBef>
                  <a:spcPct val="0"/>
                </a:spcBef>
              </a:pPr>
              <a:t>39</a:t>
            </a:fld>
            <a:endParaRPr lang="es-ES" altLang="en-US">
              <a:latin typeface="Arial" panose="020B0604020202020204" pitchFamily="34" charset="0"/>
            </a:endParaRPr>
          </a:p>
        </p:txBody>
      </p:sp>
    </p:spTree>
    <p:extLst>
      <p:ext uri="{BB962C8B-B14F-4D97-AF65-F5344CB8AC3E}">
        <p14:creationId xmlns:p14="http://schemas.microsoft.com/office/powerpoint/2010/main" val="15514275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0854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5E945E9F-B6F0-40F2-A5B4-81812D915D35}" type="slidenum">
              <a:rPr lang="es-ES" altLang="en-US">
                <a:latin typeface="Arial" panose="020B0604020202020204" pitchFamily="34" charset="0"/>
              </a:rPr>
              <a:pPr eaLnBrk="1" hangingPunct="1">
                <a:spcBef>
                  <a:spcPct val="0"/>
                </a:spcBef>
              </a:pPr>
              <a:t>40</a:t>
            </a:fld>
            <a:endParaRPr lang="es-ES" altLang="en-US">
              <a:latin typeface="Arial" panose="020B0604020202020204" pitchFamily="34" charset="0"/>
            </a:endParaRPr>
          </a:p>
        </p:txBody>
      </p:sp>
    </p:spTree>
    <p:extLst>
      <p:ext uri="{BB962C8B-B14F-4D97-AF65-F5344CB8AC3E}">
        <p14:creationId xmlns:p14="http://schemas.microsoft.com/office/powerpoint/2010/main" val="7890044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0957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F4E8B43C-A237-46DC-854A-5AC07022BEA8}" type="slidenum">
              <a:rPr lang="es-ES" altLang="en-US">
                <a:latin typeface="Arial" panose="020B0604020202020204" pitchFamily="34" charset="0"/>
              </a:rPr>
              <a:pPr eaLnBrk="1" hangingPunct="1">
                <a:spcBef>
                  <a:spcPct val="0"/>
                </a:spcBef>
              </a:pPr>
              <a:t>41</a:t>
            </a:fld>
            <a:endParaRPr lang="es-ES" altLang="en-US">
              <a:latin typeface="Arial" panose="020B0604020202020204" pitchFamily="34" charset="0"/>
            </a:endParaRPr>
          </a:p>
        </p:txBody>
      </p:sp>
    </p:spTree>
    <p:extLst>
      <p:ext uri="{BB962C8B-B14F-4D97-AF65-F5344CB8AC3E}">
        <p14:creationId xmlns:p14="http://schemas.microsoft.com/office/powerpoint/2010/main" val="39432194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1059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9789A01B-6395-4768-9B9E-748DF33FE733}" type="slidenum">
              <a:rPr lang="es-ES" altLang="en-US">
                <a:latin typeface="Arial" panose="020B0604020202020204" pitchFamily="34" charset="0"/>
              </a:rPr>
              <a:pPr eaLnBrk="1" hangingPunct="1">
                <a:spcBef>
                  <a:spcPct val="0"/>
                </a:spcBef>
              </a:pPr>
              <a:t>42</a:t>
            </a:fld>
            <a:endParaRPr lang="es-ES" altLang="en-US">
              <a:latin typeface="Arial" panose="020B0604020202020204" pitchFamily="34" charset="0"/>
            </a:endParaRPr>
          </a:p>
        </p:txBody>
      </p:sp>
    </p:spTree>
    <p:extLst>
      <p:ext uri="{BB962C8B-B14F-4D97-AF65-F5344CB8AC3E}">
        <p14:creationId xmlns:p14="http://schemas.microsoft.com/office/powerpoint/2010/main" val="33682446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1162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919D9766-79DE-4587-84F4-81A09627D45A}" type="slidenum">
              <a:rPr lang="es-ES" altLang="en-US">
                <a:latin typeface="Arial" panose="020B0604020202020204" pitchFamily="34" charset="0"/>
              </a:rPr>
              <a:pPr eaLnBrk="1" hangingPunct="1">
                <a:spcBef>
                  <a:spcPct val="0"/>
                </a:spcBef>
              </a:pPr>
              <a:t>43</a:t>
            </a:fld>
            <a:endParaRPr lang="es-ES" altLang="en-US">
              <a:latin typeface="Arial" panose="020B0604020202020204" pitchFamily="34" charset="0"/>
            </a:endParaRPr>
          </a:p>
        </p:txBody>
      </p:sp>
    </p:spTree>
    <p:extLst>
      <p:ext uri="{BB962C8B-B14F-4D97-AF65-F5344CB8AC3E}">
        <p14:creationId xmlns:p14="http://schemas.microsoft.com/office/powerpoint/2010/main" val="11537480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126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46169816-CBED-4DBB-B6D9-5C3A7FDA52F1}" type="slidenum">
              <a:rPr lang="es-ES" altLang="en-US">
                <a:latin typeface="Arial" panose="020B0604020202020204" pitchFamily="34" charset="0"/>
              </a:rPr>
              <a:pPr eaLnBrk="1" hangingPunct="1">
                <a:spcBef>
                  <a:spcPct val="0"/>
                </a:spcBef>
              </a:pPr>
              <a:t>44</a:t>
            </a:fld>
            <a:endParaRPr lang="es-ES" altLang="en-US">
              <a:latin typeface="Arial" panose="020B0604020202020204" pitchFamily="34" charset="0"/>
            </a:endParaRPr>
          </a:p>
        </p:txBody>
      </p:sp>
    </p:spTree>
    <p:extLst>
      <p:ext uri="{BB962C8B-B14F-4D97-AF65-F5344CB8AC3E}">
        <p14:creationId xmlns:p14="http://schemas.microsoft.com/office/powerpoint/2010/main" val="6605315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1366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4C00A6D8-9942-48C3-80A5-DF10737DA764}" type="slidenum">
              <a:rPr lang="es-ES" altLang="en-US">
                <a:latin typeface="Arial" panose="020B0604020202020204" pitchFamily="34" charset="0"/>
              </a:rPr>
              <a:pPr eaLnBrk="1" hangingPunct="1">
                <a:spcBef>
                  <a:spcPct val="0"/>
                </a:spcBef>
              </a:pPr>
              <a:t>45</a:t>
            </a:fld>
            <a:endParaRPr lang="es-ES" altLang="en-US">
              <a:latin typeface="Arial" panose="020B0604020202020204" pitchFamily="34" charset="0"/>
            </a:endParaRPr>
          </a:p>
        </p:txBody>
      </p:sp>
    </p:spTree>
    <p:extLst>
      <p:ext uri="{BB962C8B-B14F-4D97-AF65-F5344CB8AC3E}">
        <p14:creationId xmlns:p14="http://schemas.microsoft.com/office/powerpoint/2010/main" val="35389543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1469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494FE0F-0083-4AF5-B6E7-1967902A817F}" type="slidenum">
              <a:rPr lang="es-ES" altLang="en-US">
                <a:latin typeface="Arial" panose="020B0604020202020204" pitchFamily="34" charset="0"/>
              </a:rPr>
              <a:pPr eaLnBrk="1" hangingPunct="1">
                <a:spcBef>
                  <a:spcPct val="0"/>
                </a:spcBef>
              </a:pPr>
              <a:t>46</a:t>
            </a:fld>
            <a:endParaRPr lang="es-ES" altLang="en-US">
              <a:latin typeface="Arial" panose="020B0604020202020204" pitchFamily="34" charset="0"/>
            </a:endParaRPr>
          </a:p>
        </p:txBody>
      </p:sp>
    </p:spTree>
    <p:extLst>
      <p:ext uri="{BB962C8B-B14F-4D97-AF65-F5344CB8AC3E}">
        <p14:creationId xmlns:p14="http://schemas.microsoft.com/office/powerpoint/2010/main" val="23589606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1571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A6572793-0883-46DF-A066-8CFD8D220630}" type="slidenum">
              <a:rPr lang="es-ES" altLang="en-US">
                <a:latin typeface="Arial" panose="020B0604020202020204" pitchFamily="34" charset="0"/>
              </a:rPr>
              <a:pPr eaLnBrk="1" hangingPunct="1">
                <a:spcBef>
                  <a:spcPct val="0"/>
                </a:spcBef>
              </a:pPr>
              <a:t>47</a:t>
            </a:fld>
            <a:endParaRPr lang="es-ES" altLang="en-US">
              <a:latin typeface="Arial" panose="020B0604020202020204" pitchFamily="34" charset="0"/>
            </a:endParaRPr>
          </a:p>
        </p:txBody>
      </p:sp>
    </p:spTree>
    <p:extLst>
      <p:ext uri="{BB962C8B-B14F-4D97-AF65-F5344CB8AC3E}">
        <p14:creationId xmlns:p14="http://schemas.microsoft.com/office/powerpoint/2010/main" val="35095164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1674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2836AA04-6E81-4A12-95B9-46AB1A748F16}" type="slidenum">
              <a:rPr lang="es-ES" altLang="en-US">
                <a:latin typeface="Arial" panose="020B0604020202020204" pitchFamily="34" charset="0"/>
              </a:rPr>
              <a:pPr eaLnBrk="1" hangingPunct="1">
                <a:spcBef>
                  <a:spcPct val="0"/>
                </a:spcBef>
              </a:pPr>
              <a:t>48</a:t>
            </a:fld>
            <a:endParaRPr lang="es-ES" altLang="en-US">
              <a:latin typeface="Arial" panose="020B0604020202020204" pitchFamily="34" charset="0"/>
            </a:endParaRPr>
          </a:p>
        </p:txBody>
      </p:sp>
    </p:spTree>
    <p:extLst>
      <p:ext uri="{BB962C8B-B14F-4D97-AF65-F5344CB8AC3E}">
        <p14:creationId xmlns:p14="http://schemas.microsoft.com/office/powerpoint/2010/main" val="985395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819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F3415A8-EDC6-427C-A0BC-DAA198936328}" type="slidenum">
              <a:rPr lang="es-ES" altLang="en-US">
                <a:latin typeface="Arial" panose="020B0604020202020204" pitchFamily="34" charset="0"/>
              </a:rPr>
              <a:pPr eaLnBrk="1" hangingPunct="1">
                <a:spcBef>
                  <a:spcPct val="0"/>
                </a:spcBef>
              </a:pPr>
              <a:t>5</a:t>
            </a:fld>
            <a:endParaRPr lang="es-ES" altLang="en-US">
              <a:latin typeface="Arial" panose="020B0604020202020204" pitchFamily="34" charset="0"/>
            </a:endParaRPr>
          </a:p>
        </p:txBody>
      </p:sp>
    </p:spTree>
    <p:extLst>
      <p:ext uri="{BB962C8B-B14F-4D97-AF65-F5344CB8AC3E}">
        <p14:creationId xmlns:p14="http://schemas.microsoft.com/office/powerpoint/2010/main" val="36770596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1674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2836AA04-6E81-4A12-95B9-46AB1A748F16}" type="slidenum">
              <a:rPr lang="es-ES" altLang="en-US">
                <a:latin typeface="Arial" panose="020B0604020202020204" pitchFamily="34" charset="0"/>
              </a:rPr>
              <a:pPr eaLnBrk="1" hangingPunct="1">
                <a:spcBef>
                  <a:spcPct val="0"/>
                </a:spcBef>
              </a:pPr>
              <a:t>49</a:t>
            </a:fld>
            <a:endParaRPr lang="es-ES" altLang="en-US">
              <a:latin typeface="Arial" panose="020B0604020202020204" pitchFamily="34" charset="0"/>
            </a:endParaRPr>
          </a:p>
        </p:txBody>
      </p:sp>
    </p:spTree>
    <p:extLst>
      <p:ext uri="{BB962C8B-B14F-4D97-AF65-F5344CB8AC3E}">
        <p14:creationId xmlns:p14="http://schemas.microsoft.com/office/powerpoint/2010/main" val="22614502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1674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2836AA04-6E81-4A12-95B9-46AB1A748F16}" type="slidenum">
              <a:rPr lang="es-ES" altLang="en-US">
                <a:latin typeface="Arial" panose="020B0604020202020204" pitchFamily="34" charset="0"/>
              </a:rPr>
              <a:pPr eaLnBrk="1" hangingPunct="1">
                <a:spcBef>
                  <a:spcPct val="0"/>
                </a:spcBef>
              </a:pPr>
              <a:t>50</a:t>
            </a:fld>
            <a:endParaRPr lang="es-ES" altLang="en-US">
              <a:latin typeface="Arial" panose="020B0604020202020204" pitchFamily="34" charset="0"/>
            </a:endParaRPr>
          </a:p>
        </p:txBody>
      </p:sp>
    </p:spTree>
    <p:extLst>
      <p:ext uri="{BB962C8B-B14F-4D97-AF65-F5344CB8AC3E}">
        <p14:creationId xmlns:p14="http://schemas.microsoft.com/office/powerpoint/2010/main" val="39470755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1674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2836AA04-6E81-4A12-95B9-46AB1A748F16}" type="slidenum">
              <a:rPr lang="es-ES" altLang="en-US">
                <a:latin typeface="Arial" panose="020B0604020202020204" pitchFamily="34" charset="0"/>
              </a:rPr>
              <a:pPr eaLnBrk="1" hangingPunct="1">
                <a:spcBef>
                  <a:spcPct val="0"/>
                </a:spcBef>
              </a:pPr>
              <a:t>51</a:t>
            </a:fld>
            <a:endParaRPr lang="es-ES" altLang="en-US">
              <a:latin typeface="Arial" panose="020B0604020202020204" pitchFamily="34" charset="0"/>
            </a:endParaRPr>
          </a:p>
        </p:txBody>
      </p:sp>
    </p:spTree>
    <p:extLst>
      <p:ext uri="{BB962C8B-B14F-4D97-AF65-F5344CB8AC3E}">
        <p14:creationId xmlns:p14="http://schemas.microsoft.com/office/powerpoint/2010/main" val="20500263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1674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2836AA04-6E81-4A12-95B9-46AB1A748F16}" type="slidenum">
              <a:rPr lang="es-ES" altLang="en-US">
                <a:latin typeface="Arial" panose="020B0604020202020204" pitchFamily="34" charset="0"/>
              </a:rPr>
              <a:pPr eaLnBrk="1" hangingPunct="1">
                <a:spcBef>
                  <a:spcPct val="0"/>
                </a:spcBef>
              </a:pPr>
              <a:t>52</a:t>
            </a:fld>
            <a:endParaRPr lang="es-ES" altLang="en-US">
              <a:latin typeface="Arial" panose="020B0604020202020204" pitchFamily="34" charset="0"/>
            </a:endParaRPr>
          </a:p>
        </p:txBody>
      </p:sp>
    </p:spTree>
    <p:extLst>
      <p:ext uri="{BB962C8B-B14F-4D97-AF65-F5344CB8AC3E}">
        <p14:creationId xmlns:p14="http://schemas.microsoft.com/office/powerpoint/2010/main" val="22940710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1674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2836AA04-6E81-4A12-95B9-46AB1A748F16}" type="slidenum">
              <a:rPr lang="es-ES" altLang="en-US">
                <a:latin typeface="Arial" panose="020B0604020202020204" pitchFamily="34" charset="0"/>
              </a:rPr>
              <a:pPr eaLnBrk="1" hangingPunct="1">
                <a:spcBef>
                  <a:spcPct val="0"/>
                </a:spcBef>
              </a:pPr>
              <a:t>53</a:t>
            </a:fld>
            <a:endParaRPr lang="es-ES" altLang="en-US">
              <a:latin typeface="Arial" panose="020B0604020202020204" pitchFamily="34" charset="0"/>
            </a:endParaRPr>
          </a:p>
        </p:txBody>
      </p:sp>
    </p:spTree>
    <p:extLst>
      <p:ext uri="{BB962C8B-B14F-4D97-AF65-F5344CB8AC3E}">
        <p14:creationId xmlns:p14="http://schemas.microsoft.com/office/powerpoint/2010/main" val="15177785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1674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2836AA04-6E81-4A12-95B9-46AB1A748F16}" type="slidenum">
              <a:rPr lang="es-ES" altLang="en-US">
                <a:latin typeface="Arial" panose="020B0604020202020204" pitchFamily="34" charset="0"/>
              </a:rPr>
              <a:pPr eaLnBrk="1" hangingPunct="1">
                <a:spcBef>
                  <a:spcPct val="0"/>
                </a:spcBef>
              </a:pPr>
              <a:t>54</a:t>
            </a:fld>
            <a:endParaRPr lang="es-ES" altLang="en-US">
              <a:latin typeface="Arial" panose="020B0604020202020204" pitchFamily="34" charset="0"/>
            </a:endParaRPr>
          </a:p>
        </p:txBody>
      </p:sp>
    </p:spTree>
    <p:extLst>
      <p:ext uri="{BB962C8B-B14F-4D97-AF65-F5344CB8AC3E}">
        <p14:creationId xmlns:p14="http://schemas.microsoft.com/office/powerpoint/2010/main" val="30681168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1674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2836AA04-6E81-4A12-95B9-46AB1A748F16}" type="slidenum">
              <a:rPr lang="es-ES" altLang="en-US">
                <a:latin typeface="Arial" panose="020B0604020202020204" pitchFamily="34" charset="0"/>
              </a:rPr>
              <a:pPr eaLnBrk="1" hangingPunct="1">
                <a:spcBef>
                  <a:spcPct val="0"/>
                </a:spcBef>
              </a:pPr>
              <a:t>55</a:t>
            </a:fld>
            <a:endParaRPr lang="es-ES" altLang="en-US">
              <a:latin typeface="Arial" panose="020B0604020202020204" pitchFamily="34" charset="0"/>
            </a:endParaRPr>
          </a:p>
        </p:txBody>
      </p:sp>
    </p:spTree>
    <p:extLst>
      <p:ext uri="{BB962C8B-B14F-4D97-AF65-F5344CB8AC3E}">
        <p14:creationId xmlns:p14="http://schemas.microsoft.com/office/powerpoint/2010/main" val="9045055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1674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2836AA04-6E81-4A12-95B9-46AB1A748F16}" type="slidenum">
              <a:rPr lang="es-ES" altLang="en-US">
                <a:latin typeface="Arial" panose="020B0604020202020204" pitchFamily="34" charset="0"/>
              </a:rPr>
              <a:pPr eaLnBrk="1" hangingPunct="1">
                <a:spcBef>
                  <a:spcPct val="0"/>
                </a:spcBef>
              </a:pPr>
              <a:t>56</a:t>
            </a:fld>
            <a:endParaRPr lang="es-ES" altLang="en-US">
              <a:latin typeface="Arial" panose="020B0604020202020204" pitchFamily="34" charset="0"/>
            </a:endParaRPr>
          </a:p>
        </p:txBody>
      </p:sp>
    </p:spTree>
    <p:extLst>
      <p:ext uri="{BB962C8B-B14F-4D97-AF65-F5344CB8AC3E}">
        <p14:creationId xmlns:p14="http://schemas.microsoft.com/office/powerpoint/2010/main" val="2004437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1674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2836AA04-6E81-4A12-95B9-46AB1A748F16}" type="slidenum">
              <a:rPr lang="es-ES" altLang="en-US">
                <a:latin typeface="Arial" panose="020B0604020202020204" pitchFamily="34" charset="0"/>
              </a:rPr>
              <a:pPr eaLnBrk="1" hangingPunct="1">
                <a:spcBef>
                  <a:spcPct val="0"/>
                </a:spcBef>
              </a:pPr>
              <a:t>57</a:t>
            </a:fld>
            <a:endParaRPr lang="es-ES" altLang="en-US">
              <a:latin typeface="Arial" panose="020B0604020202020204" pitchFamily="34" charset="0"/>
            </a:endParaRPr>
          </a:p>
        </p:txBody>
      </p:sp>
    </p:spTree>
    <p:extLst>
      <p:ext uri="{BB962C8B-B14F-4D97-AF65-F5344CB8AC3E}">
        <p14:creationId xmlns:p14="http://schemas.microsoft.com/office/powerpoint/2010/main" val="29992588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177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F56BF0C-5AB0-460B-A487-FCFD79AAED9C}" type="slidenum">
              <a:rPr lang="es-ES" altLang="en-US">
                <a:latin typeface="Arial" panose="020B0604020202020204" pitchFamily="34" charset="0"/>
              </a:rPr>
              <a:pPr eaLnBrk="1" hangingPunct="1">
                <a:spcBef>
                  <a:spcPct val="0"/>
                </a:spcBef>
              </a:pPr>
              <a:t>58</a:t>
            </a:fld>
            <a:endParaRPr lang="es-ES" altLang="en-US">
              <a:latin typeface="Arial" panose="020B0604020202020204" pitchFamily="34" charset="0"/>
            </a:endParaRPr>
          </a:p>
        </p:txBody>
      </p:sp>
    </p:spTree>
    <p:extLst>
      <p:ext uri="{BB962C8B-B14F-4D97-AF65-F5344CB8AC3E}">
        <p14:creationId xmlns:p14="http://schemas.microsoft.com/office/powerpoint/2010/main" val="1372203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8294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E8AF0FDF-33CD-47E6-B98C-DC31E641F70C}" type="slidenum">
              <a:rPr lang="es-ES" altLang="en-US">
                <a:latin typeface="Arial" panose="020B0604020202020204" pitchFamily="34" charset="0"/>
              </a:rPr>
              <a:pPr eaLnBrk="1" hangingPunct="1">
                <a:spcBef>
                  <a:spcPct val="0"/>
                </a:spcBef>
              </a:pPr>
              <a:t>6</a:t>
            </a:fld>
            <a:endParaRPr lang="es-ES" altLang="en-US">
              <a:latin typeface="Arial" panose="020B0604020202020204" pitchFamily="34" charset="0"/>
            </a:endParaRPr>
          </a:p>
        </p:txBody>
      </p:sp>
    </p:spTree>
    <p:extLst>
      <p:ext uri="{BB962C8B-B14F-4D97-AF65-F5344CB8AC3E}">
        <p14:creationId xmlns:p14="http://schemas.microsoft.com/office/powerpoint/2010/main" val="1910320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177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F56BF0C-5AB0-460B-A487-FCFD79AAED9C}" type="slidenum">
              <a:rPr lang="es-ES" altLang="en-US">
                <a:latin typeface="Arial" panose="020B0604020202020204" pitchFamily="34" charset="0"/>
              </a:rPr>
              <a:pPr eaLnBrk="1" hangingPunct="1">
                <a:spcBef>
                  <a:spcPct val="0"/>
                </a:spcBef>
              </a:pPr>
              <a:t>59</a:t>
            </a:fld>
            <a:endParaRPr lang="es-ES" altLang="en-US">
              <a:latin typeface="Arial" panose="020B0604020202020204" pitchFamily="34" charset="0"/>
            </a:endParaRPr>
          </a:p>
        </p:txBody>
      </p:sp>
    </p:spTree>
    <p:extLst>
      <p:ext uri="{BB962C8B-B14F-4D97-AF65-F5344CB8AC3E}">
        <p14:creationId xmlns:p14="http://schemas.microsoft.com/office/powerpoint/2010/main" val="1261908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1878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077FE524-B5EF-4FE4-988C-0359B80599A2}" type="slidenum">
              <a:rPr lang="es-ES" altLang="en-US">
                <a:latin typeface="Arial" panose="020B0604020202020204" pitchFamily="34" charset="0"/>
              </a:rPr>
              <a:pPr eaLnBrk="1" hangingPunct="1">
                <a:spcBef>
                  <a:spcPct val="0"/>
                </a:spcBef>
              </a:pPr>
              <a:t>60</a:t>
            </a:fld>
            <a:endParaRPr lang="es-ES" altLang="en-US">
              <a:latin typeface="Arial" panose="020B0604020202020204" pitchFamily="34" charset="0"/>
            </a:endParaRPr>
          </a:p>
        </p:txBody>
      </p:sp>
    </p:spTree>
    <p:extLst>
      <p:ext uri="{BB962C8B-B14F-4D97-AF65-F5344CB8AC3E}">
        <p14:creationId xmlns:p14="http://schemas.microsoft.com/office/powerpoint/2010/main" val="19555437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1981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A7F4D348-65AD-4A6D-912E-24814448DAF2}" type="slidenum">
              <a:rPr lang="es-ES" altLang="en-US">
                <a:latin typeface="Arial" panose="020B0604020202020204" pitchFamily="34" charset="0"/>
              </a:rPr>
              <a:pPr eaLnBrk="1" hangingPunct="1">
                <a:spcBef>
                  <a:spcPct val="0"/>
                </a:spcBef>
              </a:pPr>
              <a:t>61</a:t>
            </a:fld>
            <a:endParaRPr lang="es-ES" altLang="en-US">
              <a:latin typeface="Arial" panose="020B0604020202020204" pitchFamily="34" charset="0"/>
            </a:endParaRPr>
          </a:p>
        </p:txBody>
      </p:sp>
    </p:spTree>
    <p:extLst>
      <p:ext uri="{BB962C8B-B14F-4D97-AF65-F5344CB8AC3E}">
        <p14:creationId xmlns:p14="http://schemas.microsoft.com/office/powerpoint/2010/main" val="4240582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2083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C8C7A681-05B4-4ECD-8303-F54DE6CC272A}" type="slidenum">
              <a:rPr lang="es-ES" altLang="en-US">
                <a:latin typeface="Arial" panose="020B0604020202020204" pitchFamily="34" charset="0"/>
              </a:rPr>
              <a:pPr eaLnBrk="1" hangingPunct="1">
                <a:spcBef>
                  <a:spcPct val="0"/>
                </a:spcBef>
              </a:pPr>
              <a:t>62</a:t>
            </a:fld>
            <a:endParaRPr lang="es-ES" altLang="en-US">
              <a:latin typeface="Arial" panose="020B0604020202020204" pitchFamily="34" charset="0"/>
            </a:endParaRPr>
          </a:p>
        </p:txBody>
      </p:sp>
    </p:spTree>
    <p:extLst>
      <p:ext uri="{BB962C8B-B14F-4D97-AF65-F5344CB8AC3E}">
        <p14:creationId xmlns:p14="http://schemas.microsoft.com/office/powerpoint/2010/main" val="41947752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2186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BA5FB52B-4FAA-4500-8CE0-162317561ADA}" type="slidenum">
              <a:rPr lang="es-ES" altLang="en-US">
                <a:latin typeface="Arial" panose="020B0604020202020204" pitchFamily="34" charset="0"/>
              </a:rPr>
              <a:pPr eaLnBrk="1" hangingPunct="1">
                <a:spcBef>
                  <a:spcPct val="0"/>
                </a:spcBef>
              </a:pPr>
              <a:t>63</a:t>
            </a:fld>
            <a:endParaRPr lang="es-ES" altLang="en-US">
              <a:latin typeface="Arial" panose="020B0604020202020204" pitchFamily="34" charset="0"/>
            </a:endParaRPr>
          </a:p>
        </p:txBody>
      </p:sp>
    </p:spTree>
    <p:extLst>
      <p:ext uri="{BB962C8B-B14F-4D97-AF65-F5344CB8AC3E}">
        <p14:creationId xmlns:p14="http://schemas.microsoft.com/office/powerpoint/2010/main" val="7235357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n-US"/>
          </a:p>
        </p:txBody>
      </p:sp>
      <p:sp>
        <p:nvSpPr>
          <p:cNvPr id="12288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B7998A6-2BCD-46D1-A66F-13DB164FCF3F}" type="slidenum">
              <a:rPr lang="es-ES" altLang="en-US">
                <a:latin typeface="Arial" panose="020B0604020202020204" pitchFamily="34" charset="0"/>
              </a:rPr>
              <a:pPr eaLnBrk="1" hangingPunct="1">
                <a:spcBef>
                  <a:spcPct val="0"/>
                </a:spcBef>
              </a:pPr>
              <a:t>64</a:t>
            </a:fld>
            <a:endParaRPr lang="es-ES" altLang="en-US">
              <a:latin typeface="Arial" panose="020B0604020202020204" pitchFamily="34" charset="0"/>
            </a:endParaRPr>
          </a:p>
        </p:txBody>
      </p:sp>
    </p:spTree>
    <p:extLst>
      <p:ext uri="{BB962C8B-B14F-4D97-AF65-F5344CB8AC3E}">
        <p14:creationId xmlns:p14="http://schemas.microsoft.com/office/powerpoint/2010/main" val="38280237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n-US"/>
          </a:p>
        </p:txBody>
      </p:sp>
      <p:sp>
        <p:nvSpPr>
          <p:cNvPr id="12390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00F44F4B-E354-49CB-A9EF-7516FC7A9E65}" type="slidenum">
              <a:rPr lang="es-ES" altLang="en-US">
                <a:latin typeface="Arial" panose="020B0604020202020204" pitchFamily="34" charset="0"/>
              </a:rPr>
              <a:pPr eaLnBrk="1" hangingPunct="1">
                <a:spcBef>
                  <a:spcPct val="0"/>
                </a:spcBef>
              </a:pPr>
              <a:t>65</a:t>
            </a:fld>
            <a:endParaRPr lang="es-ES" altLang="en-US">
              <a:latin typeface="Arial" panose="020B0604020202020204" pitchFamily="34" charset="0"/>
            </a:endParaRPr>
          </a:p>
        </p:txBody>
      </p:sp>
    </p:spTree>
    <p:extLst>
      <p:ext uri="{BB962C8B-B14F-4D97-AF65-F5344CB8AC3E}">
        <p14:creationId xmlns:p14="http://schemas.microsoft.com/office/powerpoint/2010/main" val="38878612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n-US"/>
          </a:p>
        </p:txBody>
      </p:sp>
      <p:sp>
        <p:nvSpPr>
          <p:cNvPr id="12390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00F44F4B-E354-49CB-A9EF-7516FC7A9E65}" type="slidenum">
              <a:rPr lang="es-ES" altLang="en-US">
                <a:latin typeface="Arial" panose="020B0604020202020204" pitchFamily="34" charset="0"/>
              </a:rPr>
              <a:pPr eaLnBrk="1" hangingPunct="1">
                <a:spcBef>
                  <a:spcPct val="0"/>
                </a:spcBef>
              </a:pPr>
              <a:t>66</a:t>
            </a:fld>
            <a:endParaRPr lang="es-ES" altLang="en-US">
              <a:latin typeface="Arial" panose="020B0604020202020204" pitchFamily="34" charset="0"/>
            </a:endParaRPr>
          </a:p>
        </p:txBody>
      </p:sp>
    </p:spTree>
    <p:extLst>
      <p:ext uri="{BB962C8B-B14F-4D97-AF65-F5344CB8AC3E}">
        <p14:creationId xmlns:p14="http://schemas.microsoft.com/office/powerpoint/2010/main" val="40696254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n-US"/>
          </a:p>
        </p:txBody>
      </p:sp>
      <p:sp>
        <p:nvSpPr>
          <p:cNvPr id="12390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00F44F4B-E354-49CB-A9EF-7516FC7A9E65}" type="slidenum">
              <a:rPr lang="es-ES" altLang="en-US">
                <a:latin typeface="Arial" panose="020B0604020202020204" pitchFamily="34" charset="0"/>
              </a:rPr>
              <a:pPr eaLnBrk="1" hangingPunct="1">
                <a:spcBef>
                  <a:spcPct val="0"/>
                </a:spcBef>
              </a:pPr>
              <a:t>67</a:t>
            </a:fld>
            <a:endParaRPr lang="es-ES" altLang="en-US">
              <a:latin typeface="Arial" panose="020B0604020202020204" pitchFamily="34" charset="0"/>
            </a:endParaRPr>
          </a:p>
        </p:txBody>
      </p:sp>
    </p:spTree>
    <p:extLst>
      <p:ext uri="{BB962C8B-B14F-4D97-AF65-F5344CB8AC3E}">
        <p14:creationId xmlns:p14="http://schemas.microsoft.com/office/powerpoint/2010/main" val="10986583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2493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C3B19EB4-F0DC-46E2-A179-53F9C519F494}" type="slidenum">
              <a:rPr lang="es-ES" altLang="en-US">
                <a:latin typeface="Arial" panose="020B0604020202020204" pitchFamily="34" charset="0"/>
              </a:rPr>
              <a:pPr eaLnBrk="1" hangingPunct="1">
                <a:spcBef>
                  <a:spcPct val="0"/>
                </a:spcBef>
              </a:pPr>
              <a:t>68</a:t>
            </a:fld>
            <a:endParaRPr lang="es-ES" altLang="en-US">
              <a:latin typeface="Arial" panose="020B0604020202020204" pitchFamily="34" charset="0"/>
            </a:endParaRPr>
          </a:p>
        </p:txBody>
      </p:sp>
    </p:spTree>
    <p:extLst>
      <p:ext uri="{BB962C8B-B14F-4D97-AF65-F5344CB8AC3E}">
        <p14:creationId xmlns:p14="http://schemas.microsoft.com/office/powerpoint/2010/main" val="983328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8397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EEE1E15C-AE2A-4FF2-A8A4-1EC26F2AEE8E}" type="slidenum">
              <a:rPr lang="es-ES" altLang="en-US">
                <a:latin typeface="Arial" panose="020B0604020202020204" pitchFamily="34" charset="0"/>
              </a:rPr>
              <a:pPr eaLnBrk="1" hangingPunct="1">
                <a:spcBef>
                  <a:spcPct val="0"/>
                </a:spcBef>
              </a:pPr>
              <a:t>7</a:t>
            </a:fld>
            <a:endParaRPr lang="es-ES" altLang="en-US">
              <a:latin typeface="Arial" panose="020B0604020202020204" pitchFamily="34" charset="0"/>
            </a:endParaRPr>
          </a:p>
        </p:txBody>
      </p:sp>
    </p:spTree>
    <p:extLst>
      <p:ext uri="{BB962C8B-B14F-4D97-AF65-F5344CB8AC3E}">
        <p14:creationId xmlns:p14="http://schemas.microsoft.com/office/powerpoint/2010/main" val="15516035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2595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16A4C1D8-9071-44A9-A2DA-63A9CE354FE3}" type="slidenum">
              <a:rPr lang="es-ES" altLang="en-US">
                <a:latin typeface="Arial" panose="020B0604020202020204" pitchFamily="34" charset="0"/>
              </a:rPr>
              <a:pPr eaLnBrk="1" hangingPunct="1">
                <a:spcBef>
                  <a:spcPct val="0"/>
                </a:spcBef>
              </a:pPr>
              <a:t>69</a:t>
            </a:fld>
            <a:endParaRPr lang="es-ES" altLang="en-US">
              <a:latin typeface="Arial" panose="020B0604020202020204" pitchFamily="34" charset="0"/>
            </a:endParaRPr>
          </a:p>
        </p:txBody>
      </p:sp>
    </p:spTree>
    <p:extLst>
      <p:ext uri="{BB962C8B-B14F-4D97-AF65-F5344CB8AC3E}">
        <p14:creationId xmlns:p14="http://schemas.microsoft.com/office/powerpoint/2010/main" val="3719474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2698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43CE837E-6DC1-480C-A8EB-B21BD5042406}" type="slidenum">
              <a:rPr lang="es-ES" altLang="en-US">
                <a:latin typeface="Arial" panose="020B0604020202020204" pitchFamily="34" charset="0"/>
              </a:rPr>
              <a:pPr eaLnBrk="1" hangingPunct="1">
                <a:spcBef>
                  <a:spcPct val="0"/>
                </a:spcBef>
              </a:pPr>
              <a:t>70</a:t>
            </a:fld>
            <a:endParaRPr lang="es-ES" altLang="en-US">
              <a:latin typeface="Arial" panose="020B0604020202020204" pitchFamily="34" charset="0"/>
            </a:endParaRPr>
          </a:p>
        </p:txBody>
      </p:sp>
    </p:spTree>
    <p:extLst>
      <p:ext uri="{BB962C8B-B14F-4D97-AF65-F5344CB8AC3E}">
        <p14:creationId xmlns:p14="http://schemas.microsoft.com/office/powerpoint/2010/main" val="36493451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2800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46023F9F-5904-4DB5-B2DD-5690159A7C66}" type="slidenum">
              <a:rPr lang="es-ES" altLang="en-US">
                <a:latin typeface="Arial" panose="020B0604020202020204" pitchFamily="34" charset="0"/>
              </a:rPr>
              <a:pPr eaLnBrk="1" hangingPunct="1">
                <a:spcBef>
                  <a:spcPct val="0"/>
                </a:spcBef>
              </a:pPr>
              <a:t>71</a:t>
            </a:fld>
            <a:endParaRPr lang="es-ES" altLang="en-US">
              <a:latin typeface="Arial" panose="020B0604020202020204" pitchFamily="34" charset="0"/>
            </a:endParaRPr>
          </a:p>
        </p:txBody>
      </p:sp>
    </p:spTree>
    <p:extLst>
      <p:ext uri="{BB962C8B-B14F-4D97-AF65-F5344CB8AC3E}">
        <p14:creationId xmlns:p14="http://schemas.microsoft.com/office/powerpoint/2010/main" val="37560215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2902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9FDB58B-71B9-44B1-85B3-E41A3DC8E311}" type="slidenum">
              <a:rPr lang="es-ES" altLang="en-US">
                <a:latin typeface="Arial" panose="020B0604020202020204" pitchFamily="34" charset="0"/>
              </a:rPr>
              <a:pPr eaLnBrk="1" hangingPunct="1">
                <a:spcBef>
                  <a:spcPct val="0"/>
                </a:spcBef>
              </a:pPr>
              <a:t>72</a:t>
            </a:fld>
            <a:endParaRPr lang="es-ES" altLang="en-US">
              <a:latin typeface="Arial" panose="020B0604020202020204" pitchFamily="34" charset="0"/>
            </a:endParaRPr>
          </a:p>
        </p:txBody>
      </p:sp>
    </p:spTree>
    <p:extLst>
      <p:ext uri="{BB962C8B-B14F-4D97-AF65-F5344CB8AC3E}">
        <p14:creationId xmlns:p14="http://schemas.microsoft.com/office/powerpoint/2010/main" val="76404146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3005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78D8AA6-6DB8-4FB9-862C-E796BC9C8F67}" type="slidenum">
              <a:rPr lang="es-ES" altLang="en-US">
                <a:latin typeface="Arial" panose="020B0604020202020204" pitchFamily="34" charset="0"/>
              </a:rPr>
              <a:pPr eaLnBrk="1" hangingPunct="1">
                <a:spcBef>
                  <a:spcPct val="0"/>
                </a:spcBef>
              </a:pPr>
              <a:t>73</a:t>
            </a:fld>
            <a:endParaRPr lang="es-ES" altLang="en-US">
              <a:latin typeface="Arial" panose="020B0604020202020204" pitchFamily="34" charset="0"/>
            </a:endParaRPr>
          </a:p>
        </p:txBody>
      </p:sp>
    </p:spTree>
    <p:extLst>
      <p:ext uri="{BB962C8B-B14F-4D97-AF65-F5344CB8AC3E}">
        <p14:creationId xmlns:p14="http://schemas.microsoft.com/office/powerpoint/2010/main" val="179313353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3107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EFACD97A-6A3D-4AD3-936A-61C5BDF53BAD}" type="slidenum">
              <a:rPr lang="es-ES" altLang="en-US">
                <a:latin typeface="Arial" panose="020B0604020202020204" pitchFamily="34" charset="0"/>
              </a:rPr>
              <a:pPr eaLnBrk="1" hangingPunct="1">
                <a:spcBef>
                  <a:spcPct val="0"/>
                </a:spcBef>
              </a:pPr>
              <a:t>74</a:t>
            </a:fld>
            <a:endParaRPr lang="es-ES" altLang="en-US">
              <a:latin typeface="Arial" panose="020B0604020202020204" pitchFamily="34" charset="0"/>
            </a:endParaRPr>
          </a:p>
        </p:txBody>
      </p:sp>
    </p:spTree>
    <p:extLst>
      <p:ext uri="{BB962C8B-B14F-4D97-AF65-F5344CB8AC3E}">
        <p14:creationId xmlns:p14="http://schemas.microsoft.com/office/powerpoint/2010/main" val="136901580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321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C449B727-CCC8-4AD9-ACFB-46A34A13B022}" type="slidenum">
              <a:rPr lang="es-ES" altLang="en-US">
                <a:latin typeface="Arial" panose="020B0604020202020204" pitchFamily="34" charset="0"/>
              </a:rPr>
              <a:pPr eaLnBrk="1" hangingPunct="1">
                <a:spcBef>
                  <a:spcPct val="0"/>
                </a:spcBef>
              </a:pPr>
              <a:t>75</a:t>
            </a:fld>
            <a:endParaRPr lang="es-ES" altLang="en-US">
              <a:latin typeface="Arial" panose="020B0604020202020204" pitchFamily="34" charset="0"/>
            </a:endParaRPr>
          </a:p>
        </p:txBody>
      </p:sp>
    </p:spTree>
    <p:extLst>
      <p:ext uri="{BB962C8B-B14F-4D97-AF65-F5344CB8AC3E}">
        <p14:creationId xmlns:p14="http://schemas.microsoft.com/office/powerpoint/2010/main" val="6586999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331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DC94998A-82AF-4965-B8E2-D21D626847A4}" type="slidenum">
              <a:rPr lang="es-ES" altLang="en-US">
                <a:latin typeface="Arial" panose="020B0604020202020204" pitchFamily="34" charset="0"/>
              </a:rPr>
              <a:pPr eaLnBrk="1" hangingPunct="1">
                <a:spcBef>
                  <a:spcPct val="0"/>
                </a:spcBef>
              </a:pPr>
              <a:t>76</a:t>
            </a:fld>
            <a:endParaRPr lang="es-ES" altLang="en-US">
              <a:latin typeface="Arial" panose="020B0604020202020204" pitchFamily="34" charset="0"/>
            </a:endParaRPr>
          </a:p>
        </p:txBody>
      </p:sp>
    </p:spTree>
    <p:extLst>
      <p:ext uri="{BB962C8B-B14F-4D97-AF65-F5344CB8AC3E}">
        <p14:creationId xmlns:p14="http://schemas.microsoft.com/office/powerpoint/2010/main" val="267300364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3414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06ADC51C-400B-412E-8C74-9E7407003C96}" type="slidenum">
              <a:rPr lang="es-ES" altLang="en-US">
                <a:latin typeface="Arial" panose="020B0604020202020204" pitchFamily="34" charset="0"/>
              </a:rPr>
              <a:pPr eaLnBrk="1" hangingPunct="1">
                <a:spcBef>
                  <a:spcPct val="0"/>
                </a:spcBef>
              </a:pPr>
              <a:t>77</a:t>
            </a:fld>
            <a:endParaRPr lang="es-ES" altLang="en-US">
              <a:latin typeface="Arial" panose="020B0604020202020204" pitchFamily="34" charset="0"/>
            </a:endParaRPr>
          </a:p>
        </p:txBody>
      </p:sp>
    </p:spTree>
    <p:extLst>
      <p:ext uri="{BB962C8B-B14F-4D97-AF65-F5344CB8AC3E}">
        <p14:creationId xmlns:p14="http://schemas.microsoft.com/office/powerpoint/2010/main" val="31722873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3517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1991C89-75ED-4502-BEDB-EEAC06687F99}" type="slidenum">
              <a:rPr lang="es-ES" altLang="en-US">
                <a:latin typeface="Arial" panose="020B0604020202020204" pitchFamily="34" charset="0"/>
              </a:rPr>
              <a:pPr eaLnBrk="1" hangingPunct="1">
                <a:spcBef>
                  <a:spcPct val="0"/>
                </a:spcBef>
              </a:pPr>
              <a:t>78</a:t>
            </a:fld>
            <a:endParaRPr lang="es-ES" altLang="en-US">
              <a:latin typeface="Arial" panose="020B0604020202020204" pitchFamily="34" charset="0"/>
            </a:endParaRPr>
          </a:p>
        </p:txBody>
      </p:sp>
    </p:spTree>
    <p:extLst>
      <p:ext uri="{BB962C8B-B14F-4D97-AF65-F5344CB8AC3E}">
        <p14:creationId xmlns:p14="http://schemas.microsoft.com/office/powerpoint/2010/main" val="4109607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8499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401F44C4-DD52-43EA-9A45-CB2118C91EA1}" type="slidenum">
              <a:rPr lang="es-ES" altLang="en-US">
                <a:latin typeface="Arial" panose="020B0604020202020204" pitchFamily="34" charset="0"/>
              </a:rPr>
              <a:pPr eaLnBrk="1" hangingPunct="1">
                <a:spcBef>
                  <a:spcPct val="0"/>
                </a:spcBef>
              </a:pPr>
              <a:t>8</a:t>
            </a:fld>
            <a:endParaRPr lang="es-ES" altLang="en-US">
              <a:latin typeface="Arial" panose="020B0604020202020204" pitchFamily="34" charset="0"/>
            </a:endParaRPr>
          </a:p>
        </p:txBody>
      </p:sp>
    </p:spTree>
    <p:extLst>
      <p:ext uri="{BB962C8B-B14F-4D97-AF65-F5344CB8AC3E}">
        <p14:creationId xmlns:p14="http://schemas.microsoft.com/office/powerpoint/2010/main" val="250807509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3619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D82CD8C-40E1-4488-B268-DD3D60245738}" type="slidenum">
              <a:rPr lang="es-ES" altLang="en-US">
                <a:latin typeface="Arial" panose="020B0604020202020204" pitchFamily="34" charset="0"/>
              </a:rPr>
              <a:pPr eaLnBrk="1" hangingPunct="1">
                <a:spcBef>
                  <a:spcPct val="0"/>
                </a:spcBef>
              </a:pPr>
              <a:t>79</a:t>
            </a:fld>
            <a:endParaRPr lang="es-ES" altLang="en-US">
              <a:latin typeface="Arial" panose="020B0604020202020204" pitchFamily="34" charset="0"/>
            </a:endParaRPr>
          </a:p>
        </p:txBody>
      </p:sp>
    </p:spTree>
    <p:extLst>
      <p:ext uri="{BB962C8B-B14F-4D97-AF65-F5344CB8AC3E}">
        <p14:creationId xmlns:p14="http://schemas.microsoft.com/office/powerpoint/2010/main" val="394258596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3722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24C095D2-4862-41A8-BC40-B711DC5A6AD2}" type="slidenum">
              <a:rPr lang="es-ES" altLang="en-US">
                <a:latin typeface="Arial" panose="020B0604020202020204" pitchFamily="34" charset="0"/>
              </a:rPr>
              <a:pPr eaLnBrk="1" hangingPunct="1">
                <a:spcBef>
                  <a:spcPct val="0"/>
                </a:spcBef>
              </a:pPr>
              <a:t>80</a:t>
            </a:fld>
            <a:endParaRPr lang="es-ES" altLang="en-US">
              <a:latin typeface="Arial" panose="020B0604020202020204" pitchFamily="34" charset="0"/>
            </a:endParaRPr>
          </a:p>
        </p:txBody>
      </p:sp>
    </p:spTree>
    <p:extLst>
      <p:ext uri="{BB962C8B-B14F-4D97-AF65-F5344CB8AC3E}">
        <p14:creationId xmlns:p14="http://schemas.microsoft.com/office/powerpoint/2010/main" val="141553140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382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E146402D-436D-4E82-9773-7066F74CDE57}" type="slidenum">
              <a:rPr lang="es-ES" altLang="en-US">
                <a:latin typeface="Arial" panose="020B0604020202020204" pitchFamily="34" charset="0"/>
              </a:rPr>
              <a:pPr eaLnBrk="1" hangingPunct="1">
                <a:spcBef>
                  <a:spcPct val="0"/>
                </a:spcBef>
              </a:pPr>
              <a:t>81</a:t>
            </a:fld>
            <a:endParaRPr lang="es-ES" altLang="en-US">
              <a:latin typeface="Arial" panose="020B0604020202020204" pitchFamily="34" charset="0"/>
            </a:endParaRPr>
          </a:p>
        </p:txBody>
      </p:sp>
    </p:spTree>
    <p:extLst>
      <p:ext uri="{BB962C8B-B14F-4D97-AF65-F5344CB8AC3E}">
        <p14:creationId xmlns:p14="http://schemas.microsoft.com/office/powerpoint/2010/main" val="298361467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3926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4BB9519A-B72D-497B-B7AB-AC3A360A3AA1}" type="slidenum">
              <a:rPr lang="es-ES" altLang="en-US">
                <a:latin typeface="Arial" panose="020B0604020202020204" pitchFamily="34" charset="0"/>
              </a:rPr>
              <a:pPr eaLnBrk="1" hangingPunct="1">
                <a:spcBef>
                  <a:spcPct val="0"/>
                </a:spcBef>
              </a:pPr>
              <a:t>82</a:t>
            </a:fld>
            <a:endParaRPr lang="es-ES" altLang="en-US">
              <a:latin typeface="Arial" panose="020B0604020202020204" pitchFamily="34" charset="0"/>
            </a:endParaRPr>
          </a:p>
        </p:txBody>
      </p:sp>
    </p:spTree>
    <p:extLst>
      <p:ext uri="{BB962C8B-B14F-4D97-AF65-F5344CB8AC3E}">
        <p14:creationId xmlns:p14="http://schemas.microsoft.com/office/powerpoint/2010/main" val="109719206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4029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08C7B08-F619-448C-8E6B-55C8B02816FB}" type="slidenum">
              <a:rPr lang="es-ES" altLang="en-US">
                <a:latin typeface="Arial" panose="020B0604020202020204" pitchFamily="34" charset="0"/>
              </a:rPr>
              <a:pPr eaLnBrk="1" hangingPunct="1">
                <a:spcBef>
                  <a:spcPct val="0"/>
                </a:spcBef>
              </a:pPr>
              <a:t>83</a:t>
            </a:fld>
            <a:endParaRPr lang="es-ES" altLang="en-US">
              <a:latin typeface="Arial" panose="020B0604020202020204" pitchFamily="34" charset="0"/>
            </a:endParaRPr>
          </a:p>
        </p:txBody>
      </p:sp>
    </p:spTree>
    <p:extLst>
      <p:ext uri="{BB962C8B-B14F-4D97-AF65-F5344CB8AC3E}">
        <p14:creationId xmlns:p14="http://schemas.microsoft.com/office/powerpoint/2010/main" val="116353439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n-US"/>
          </a:p>
        </p:txBody>
      </p:sp>
      <p:sp>
        <p:nvSpPr>
          <p:cNvPr id="14131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E143FF22-FF8D-430D-9973-AAB2642269DB}" type="slidenum">
              <a:rPr lang="es-ES" altLang="en-US">
                <a:latin typeface="Arial" panose="020B0604020202020204" pitchFamily="34" charset="0"/>
              </a:rPr>
              <a:pPr eaLnBrk="1" hangingPunct="1">
                <a:spcBef>
                  <a:spcPct val="0"/>
                </a:spcBef>
              </a:pPr>
              <a:t>84</a:t>
            </a:fld>
            <a:endParaRPr lang="es-ES" altLang="en-US">
              <a:latin typeface="Arial" panose="020B0604020202020204" pitchFamily="34" charset="0"/>
            </a:endParaRPr>
          </a:p>
        </p:txBody>
      </p:sp>
    </p:spTree>
    <p:extLst>
      <p:ext uri="{BB962C8B-B14F-4D97-AF65-F5344CB8AC3E}">
        <p14:creationId xmlns:p14="http://schemas.microsoft.com/office/powerpoint/2010/main" val="277246210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n-US"/>
          </a:p>
        </p:txBody>
      </p:sp>
      <p:sp>
        <p:nvSpPr>
          <p:cNvPr id="14234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288EC69E-4AC4-45BD-BA39-D92EEF1FD2DF}" type="slidenum">
              <a:rPr lang="es-ES" altLang="en-US">
                <a:latin typeface="Arial" panose="020B0604020202020204" pitchFamily="34" charset="0"/>
              </a:rPr>
              <a:pPr eaLnBrk="1" hangingPunct="1">
                <a:spcBef>
                  <a:spcPct val="0"/>
                </a:spcBef>
              </a:pPr>
              <a:t>85</a:t>
            </a:fld>
            <a:endParaRPr lang="es-ES" altLang="en-US">
              <a:latin typeface="Arial" panose="020B0604020202020204" pitchFamily="34" charset="0"/>
            </a:endParaRPr>
          </a:p>
        </p:txBody>
      </p:sp>
    </p:spTree>
    <p:extLst>
      <p:ext uri="{BB962C8B-B14F-4D97-AF65-F5344CB8AC3E}">
        <p14:creationId xmlns:p14="http://schemas.microsoft.com/office/powerpoint/2010/main" val="200276094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4029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08C7B08-F619-448C-8E6B-55C8B02816FB}" type="slidenum">
              <a:rPr lang="es-ES" altLang="en-US">
                <a:latin typeface="Arial" panose="020B0604020202020204" pitchFamily="34" charset="0"/>
              </a:rPr>
              <a:pPr eaLnBrk="1" hangingPunct="1">
                <a:spcBef>
                  <a:spcPct val="0"/>
                </a:spcBef>
              </a:pPr>
              <a:t>86</a:t>
            </a:fld>
            <a:endParaRPr lang="es-ES" altLang="en-US">
              <a:latin typeface="Arial" panose="020B0604020202020204" pitchFamily="34" charset="0"/>
            </a:endParaRPr>
          </a:p>
        </p:txBody>
      </p:sp>
    </p:spTree>
    <p:extLst>
      <p:ext uri="{BB962C8B-B14F-4D97-AF65-F5344CB8AC3E}">
        <p14:creationId xmlns:p14="http://schemas.microsoft.com/office/powerpoint/2010/main" val="46366555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4029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08C7B08-F619-448C-8E6B-55C8B02816FB}" type="slidenum">
              <a:rPr lang="es-ES" altLang="en-US">
                <a:latin typeface="Arial" panose="020B0604020202020204" pitchFamily="34" charset="0"/>
              </a:rPr>
              <a:pPr eaLnBrk="1" hangingPunct="1">
                <a:spcBef>
                  <a:spcPct val="0"/>
                </a:spcBef>
              </a:pPr>
              <a:t>87</a:t>
            </a:fld>
            <a:endParaRPr lang="es-ES" altLang="en-US">
              <a:latin typeface="Arial" panose="020B0604020202020204" pitchFamily="34" charset="0"/>
            </a:endParaRPr>
          </a:p>
        </p:txBody>
      </p:sp>
    </p:spTree>
    <p:extLst>
      <p:ext uri="{BB962C8B-B14F-4D97-AF65-F5344CB8AC3E}">
        <p14:creationId xmlns:p14="http://schemas.microsoft.com/office/powerpoint/2010/main" val="3595903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4029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08C7B08-F619-448C-8E6B-55C8B02816FB}" type="slidenum">
              <a:rPr lang="es-ES" altLang="en-US">
                <a:latin typeface="Arial" panose="020B0604020202020204" pitchFamily="34" charset="0"/>
              </a:rPr>
              <a:pPr eaLnBrk="1" hangingPunct="1">
                <a:spcBef>
                  <a:spcPct val="0"/>
                </a:spcBef>
              </a:pPr>
              <a:t>88</a:t>
            </a:fld>
            <a:endParaRPr lang="es-ES" altLang="en-US">
              <a:latin typeface="Arial" panose="020B0604020202020204" pitchFamily="34" charset="0"/>
            </a:endParaRPr>
          </a:p>
        </p:txBody>
      </p:sp>
    </p:spTree>
    <p:extLst>
      <p:ext uri="{BB962C8B-B14F-4D97-AF65-F5344CB8AC3E}">
        <p14:creationId xmlns:p14="http://schemas.microsoft.com/office/powerpoint/2010/main" val="704700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8602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27FA22B3-47DB-48ED-B15F-BE86D448DA3F}" type="slidenum">
              <a:rPr lang="es-ES" altLang="en-US">
                <a:latin typeface="Arial" panose="020B0604020202020204" pitchFamily="34" charset="0"/>
              </a:rPr>
              <a:pPr eaLnBrk="1" hangingPunct="1">
                <a:spcBef>
                  <a:spcPct val="0"/>
                </a:spcBef>
              </a:pPr>
              <a:t>9</a:t>
            </a:fld>
            <a:endParaRPr lang="es-ES" altLang="en-US">
              <a:latin typeface="Arial" panose="020B0604020202020204" pitchFamily="34" charset="0"/>
            </a:endParaRPr>
          </a:p>
        </p:txBody>
      </p:sp>
    </p:spTree>
    <p:extLst>
      <p:ext uri="{BB962C8B-B14F-4D97-AF65-F5344CB8AC3E}">
        <p14:creationId xmlns:p14="http://schemas.microsoft.com/office/powerpoint/2010/main" val="126535446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4029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08C7B08-F619-448C-8E6B-55C8B02816FB}" type="slidenum">
              <a:rPr lang="es-ES" altLang="en-US">
                <a:latin typeface="Arial" panose="020B0604020202020204" pitchFamily="34" charset="0"/>
              </a:rPr>
              <a:pPr eaLnBrk="1" hangingPunct="1">
                <a:spcBef>
                  <a:spcPct val="0"/>
                </a:spcBef>
              </a:pPr>
              <a:t>89</a:t>
            </a:fld>
            <a:endParaRPr lang="es-ES" altLang="en-US">
              <a:latin typeface="Arial" panose="020B0604020202020204" pitchFamily="34" charset="0"/>
            </a:endParaRPr>
          </a:p>
        </p:txBody>
      </p:sp>
    </p:spTree>
    <p:extLst>
      <p:ext uri="{BB962C8B-B14F-4D97-AF65-F5344CB8AC3E}">
        <p14:creationId xmlns:p14="http://schemas.microsoft.com/office/powerpoint/2010/main" val="76724523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4029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08C7B08-F619-448C-8E6B-55C8B02816FB}" type="slidenum">
              <a:rPr lang="es-ES" altLang="en-US">
                <a:latin typeface="Arial" panose="020B0604020202020204" pitchFamily="34" charset="0"/>
              </a:rPr>
              <a:pPr eaLnBrk="1" hangingPunct="1">
                <a:spcBef>
                  <a:spcPct val="0"/>
                </a:spcBef>
              </a:pPr>
              <a:t>90</a:t>
            </a:fld>
            <a:endParaRPr lang="es-ES" altLang="en-US">
              <a:latin typeface="Arial" panose="020B0604020202020204" pitchFamily="34" charset="0"/>
            </a:endParaRPr>
          </a:p>
        </p:txBody>
      </p:sp>
    </p:spTree>
    <p:extLst>
      <p:ext uri="{BB962C8B-B14F-4D97-AF65-F5344CB8AC3E}">
        <p14:creationId xmlns:p14="http://schemas.microsoft.com/office/powerpoint/2010/main" val="77416913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4029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08C7B08-F619-448C-8E6B-55C8B02816FB}" type="slidenum">
              <a:rPr lang="es-ES" altLang="en-US">
                <a:latin typeface="Arial" panose="020B0604020202020204" pitchFamily="34" charset="0"/>
              </a:rPr>
              <a:pPr eaLnBrk="1" hangingPunct="1">
                <a:spcBef>
                  <a:spcPct val="0"/>
                </a:spcBef>
              </a:pPr>
              <a:t>91</a:t>
            </a:fld>
            <a:endParaRPr lang="es-ES" altLang="en-US">
              <a:latin typeface="Arial" panose="020B0604020202020204" pitchFamily="34" charset="0"/>
            </a:endParaRPr>
          </a:p>
        </p:txBody>
      </p:sp>
    </p:spTree>
    <p:extLst>
      <p:ext uri="{BB962C8B-B14F-4D97-AF65-F5344CB8AC3E}">
        <p14:creationId xmlns:p14="http://schemas.microsoft.com/office/powerpoint/2010/main" val="218859223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4029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08C7B08-F619-448C-8E6B-55C8B02816FB}" type="slidenum">
              <a:rPr lang="es-ES" altLang="en-US">
                <a:latin typeface="Arial" panose="020B0604020202020204" pitchFamily="34" charset="0"/>
              </a:rPr>
              <a:pPr eaLnBrk="1" hangingPunct="1">
                <a:spcBef>
                  <a:spcPct val="0"/>
                </a:spcBef>
              </a:pPr>
              <a:t>92</a:t>
            </a:fld>
            <a:endParaRPr lang="es-ES" altLang="en-US">
              <a:latin typeface="Arial" panose="020B0604020202020204" pitchFamily="34" charset="0"/>
            </a:endParaRPr>
          </a:p>
        </p:txBody>
      </p:sp>
    </p:spTree>
    <p:extLst>
      <p:ext uri="{BB962C8B-B14F-4D97-AF65-F5344CB8AC3E}">
        <p14:creationId xmlns:p14="http://schemas.microsoft.com/office/powerpoint/2010/main" val="399928800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4029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08C7B08-F619-448C-8E6B-55C8B02816FB}" type="slidenum">
              <a:rPr lang="es-ES" altLang="en-US">
                <a:latin typeface="Arial" panose="020B0604020202020204" pitchFamily="34" charset="0"/>
              </a:rPr>
              <a:pPr eaLnBrk="1" hangingPunct="1">
                <a:spcBef>
                  <a:spcPct val="0"/>
                </a:spcBef>
              </a:pPr>
              <a:t>93</a:t>
            </a:fld>
            <a:endParaRPr lang="es-ES" altLang="en-US">
              <a:latin typeface="Arial" panose="020B0604020202020204" pitchFamily="34" charset="0"/>
            </a:endParaRPr>
          </a:p>
        </p:txBody>
      </p:sp>
    </p:spTree>
    <p:extLst>
      <p:ext uri="{BB962C8B-B14F-4D97-AF65-F5344CB8AC3E}">
        <p14:creationId xmlns:p14="http://schemas.microsoft.com/office/powerpoint/2010/main" val="199220095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4029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08C7B08-F619-448C-8E6B-55C8B02816FB}" type="slidenum">
              <a:rPr lang="es-ES" altLang="en-US">
                <a:latin typeface="Arial" panose="020B0604020202020204" pitchFamily="34" charset="0"/>
              </a:rPr>
              <a:pPr eaLnBrk="1" hangingPunct="1">
                <a:spcBef>
                  <a:spcPct val="0"/>
                </a:spcBef>
              </a:pPr>
              <a:t>94</a:t>
            </a:fld>
            <a:endParaRPr lang="es-ES" altLang="en-US">
              <a:latin typeface="Arial" panose="020B0604020202020204" pitchFamily="34" charset="0"/>
            </a:endParaRPr>
          </a:p>
        </p:txBody>
      </p:sp>
    </p:spTree>
    <p:extLst>
      <p:ext uri="{BB962C8B-B14F-4D97-AF65-F5344CB8AC3E}">
        <p14:creationId xmlns:p14="http://schemas.microsoft.com/office/powerpoint/2010/main" val="356972217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4029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08C7B08-F619-448C-8E6B-55C8B02816FB}" type="slidenum">
              <a:rPr lang="es-ES" altLang="en-US">
                <a:latin typeface="Arial" panose="020B0604020202020204" pitchFamily="34" charset="0"/>
              </a:rPr>
              <a:pPr eaLnBrk="1" hangingPunct="1">
                <a:spcBef>
                  <a:spcPct val="0"/>
                </a:spcBef>
              </a:pPr>
              <a:t>95</a:t>
            </a:fld>
            <a:endParaRPr lang="es-ES" altLang="en-US">
              <a:latin typeface="Arial" panose="020B0604020202020204" pitchFamily="34" charset="0"/>
            </a:endParaRPr>
          </a:p>
        </p:txBody>
      </p:sp>
    </p:spTree>
    <p:extLst>
      <p:ext uri="{BB962C8B-B14F-4D97-AF65-F5344CB8AC3E}">
        <p14:creationId xmlns:p14="http://schemas.microsoft.com/office/powerpoint/2010/main" val="21781192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4029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08C7B08-F619-448C-8E6B-55C8B02816FB}" type="slidenum">
              <a:rPr lang="es-ES" altLang="en-US">
                <a:latin typeface="Arial" panose="020B0604020202020204" pitchFamily="34" charset="0"/>
              </a:rPr>
              <a:pPr eaLnBrk="1" hangingPunct="1">
                <a:spcBef>
                  <a:spcPct val="0"/>
                </a:spcBef>
              </a:pPr>
              <a:t>96</a:t>
            </a:fld>
            <a:endParaRPr lang="es-ES" altLang="en-US">
              <a:latin typeface="Arial" panose="020B0604020202020204" pitchFamily="34" charset="0"/>
            </a:endParaRPr>
          </a:p>
        </p:txBody>
      </p:sp>
    </p:spTree>
    <p:extLst>
      <p:ext uri="{BB962C8B-B14F-4D97-AF65-F5344CB8AC3E}">
        <p14:creationId xmlns:p14="http://schemas.microsoft.com/office/powerpoint/2010/main" val="171905582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4029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08C7B08-F619-448C-8E6B-55C8B02816FB}" type="slidenum">
              <a:rPr lang="es-ES" altLang="en-US">
                <a:latin typeface="Arial" panose="020B0604020202020204" pitchFamily="34" charset="0"/>
              </a:rPr>
              <a:pPr eaLnBrk="1" hangingPunct="1">
                <a:spcBef>
                  <a:spcPct val="0"/>
                </a:spcBef>
              </a:pPr>
              <a:t>97</a:t>
            </a:fld>
            <a:endParaRPr lang="es-ES" altLang="en-US">
              <a:latin typeface="Arial" panose="020B0604020202020204" pitchFamily="34" charset="0"/>
            </a:endParaRPr>
          </a:p>
        </p:txBody>
      </p:sp>
    </p:spTree>
    <p:extLst>
      <p:ext uri="{BB962C8B-B14F-4D97-AF65-F5344CB8AC3E}">
        <p14:creationId xmlns:p14="http://schemas.microsoft.com/office/powerpoint/2010/main" val="366739257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4029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08C7B08-F619-448C-8E6B-55C8B02816FB}" type="slidenum">
              <a:rPr lang="es-ES" altLang="en-US">
                <a:latin typeface="Arial" panose="020B0604020202020204" pitchFamily="34" charset="0"/>
              </a:rPr>
              <a:pPr eaLnBrk="1" hangingPunct="1">
                <a:spcBef>
                  <a:spcPct val="0"/>
                </a:spcBef>
              </a:pPr>
              <a:t>98</a:t>
            </a:fld>
            <a:endParaRPr lang="es-ES" altLang="en-US">
              <a:latin typeface="Arial" panose="020B0604020202020204" pitchFamily="34" charset="0"/>
            </a:endParaRPr>
          </a:p>
        </p:txBody>
      </p:sp>
    </p:spTree>
    <p:extLst>
      <p:ext uri="{BB962C8B-B14F-4D97-AF65-F5344CB8AC3E}">
        <p14:creationId xmlns:p14="http://schemas.microsoft.com/office/powerpoint/2010/main" val="281974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870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27D58057-0573-4777-9F58-CAC4483CF8ED}" type="slidenum">
              <a:rPr lang="es-ES" altLang="en-US">
                <a:latin typeface="Arial" panose="020B0604020202020204" pitchFamily="34" charset="0"/>
              </a:rPr>
              <a:pPr eaLnBrk="1" hangingPunct="1">
                <a:spcBef>
                  <a:spcPct val="0"/>
                </a:spcBef>
              </a:pPr>
              <a:t>10</a:t>
            </a:fld>
            <a:endParaRPr lang="es-ES" altLang="en-US">
              <a:latin typeface="Arial" panose="020B0604020202020204" pitchFamily="34" charset="0"/>
            </a:endParaRPr>
          </a:p>
        </p:txBody>
      </p:sp>
    </p:spTree>
    <p:extLst>
      <p:ext uri="{BB962C8B-B14F-4D97-AF65-F5344CB8AC3E}">
        <p14:creationId xmlns:p14="http://schemas.microsoft.com/office/powerpoint/2010/main" val="214642467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433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486A77DA-49EF-4369-B31E-2471CB4FF2B1}" type="slidenum">
              <a:rPr lang="es-ES" altLang="en-US">
                <a:latin typeface="Arial" panose="020B0604020202020204" pitchFamily="34" charset="0"/>
              </a:rPr>
              <a:pPr eaLnBrk="1" hangingPunct="1">
                <a:spcBef>
                  <a:spcPct val="0"/>
                </a:spcBef>
              </a:pPr>
              <a:t>99</a:t>
            </a:fld>
            <a:endParaRPr lang="es-ES" altLang="en-US">
              <a:latin typeface="Arial" panose="020B0604020202020204" pitchFamily="34" charset="0"/>
            </a:endParaRPr>
          </a:p>
        </p:txBody>
      </p:sp>
    </p:spTree>
    <p:extLst>
      <p:ext uri="{BB962C8B-B14F-4D97-AF65-F5344CB8AC3E}">
        <p14:creationId xmlns:p14="http://schemas.microsoft.com/office/powerpoint/2010/main" val="156048722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n-US"/>
          </a:p>
        </p:txBody>
      </p:sp>
      <p:sp>
        <p:nvSpPr>
          <p:cNvPr id="14438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DCC85C4-CAB4-4D2D-B08C-1D1002CEF855}" type="slidenum">
              <a:rPr lang="es-ES" altLang="en-US">
                <a:latin typeface="Arial" panose="020B0604020202020204" pitchFamily="34" charset="0"/>
              </a:rPr>
              <a:pPr eaLnBrk="1" hangingPunct="1">
                <a:spcBef>
                  <a:spcPct val="0"/>
                </a:spcBef>
              </a:pPr>
              <a:t>100</a:t>
            </a:fld>
            <a:endParaRPr lang="es-ES" altLang="en-US">
              <a:latin typeface="Arial" panose="020B0604020202020204" pitchFamily="34" charset="0"/>
            </a:endParaRPr>
          </a:p>
        </p:txBody>
      </p:sp>
    </p:spTree>
    <p:extLst>
      <p:ext uri="{BB962C8B-B14F-4D97-AF65-F5344CB8AC3E}">
        <p14:creationId xmlns:p14="http://schemas.microsoft.com/office/powerpoint/2010/main" val="279564786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4541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BB13CE76-B571-4271-9417-04B69341578B}" type="slidenum">
              <a:rPr lang="es-ES" altLang="en-US">
                <a:latin typeface="Arial" panose="020B0604020202020204" pitchFamily="34" charset="0"/>
              </a:rPr>
              <a:pPr eaLnBrk="1" hangingPunct="1">
                <a:spcBef>
                  <a:spcPct val="0"/>
                </a:spcBef>
              </a:pPr>
              <a:t>101</a:t>
            </a:fld>
            <a:endParaRPr lang="es-ES" altLang="en-US">
              <a:latin typeface="Arial" panose="020B0604020202020204" pitchFamily="34" charset="0"/>
            </a:endParaRPr>
          </a:p>
        </p:txBody>
      </p:sp>
    </p:spTree>
    <p:extLst>
      <p:ext uri="{BB962C8B-B14F-4D97-AF65-F5344CB8AC3E}">
        <p14:creationId xmlns:p14="http://schemas.microsoft.com/office/powerpoint/2010/main" val="166701729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4643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CC20308E-B584-4712-995B-BC90FB9FA7C9}" type="slidenum">
              <a:rPr lang="es-ES" altLang="en-US">
                <a:latin typeface="Arial" panose="020B0604020202020204" pitchFamily="34" charset="0"/>
              </a:rPr>
              <a:pPr eaLnBrk="1" hangingPunct="1">
                <a:spcBef>
                  <a:spcPct val="0"/>
                </a:spcBef>
              </a:pPr>
              <a:t>102</a:t>
            </a:fld>
            <a:endParaRPr lang="es-ES" altLang="en-US">
              <a:latin typeface="Arial" panose="020B0604020202020204" pitchFamily="34" charset="0"/>
            </a:endParaRPr>
          </a:p>
        </p:txBody>
      </p:sp>
    </p:spTree>
    <p:extLst>
      <p:ext uri="{BB962C8B-B14F-4D97-AF65-F5344CB8AC3E}">
        <p14:creationId xmlns:p14="http://schemas.microsoft.com/office/powerpoint/2010/main" val="186316086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4746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DAF23C48-0292-46EF-A980-922751916C2A}" type="slidenum">
              <a:rPr lang="es-ES" altLang="en-US">
                <a:latin typeface="Arial" panose="020B0604020202020204" pitchFamily="34" charset="0"/>
              </a:rPr>
              <a:pPr eaLnBrk="1" hangingPunct="1">
                <a:spcBef>
                  <a:spcPct val="0"/>
                </a:spcBef>
              </a:pPr>
              <a:t>103</a:t>
            </a:fld>
            <a:endParaRPr lang="es-ES" altLang="en-US">
              <a:latin typeface="Arial" panose="020B0604020202020204" pitchFamily="34" charset="0"/>
            </a:endParaRPr>
          </a:p>
        </p:txBody>
      </p:sp>
    </p:spTree>
    <p:extLst>
      <p:ext uri="{BB962C8B-B14F-4D97-AF65-F5344CB8AC3E}">
        <p14:creationId xmlns:p14="http://schemas.microsoft.com/office/powerpoint/2010/main" val="116508508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4848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C171A63E-D78F-49FC-B69F-972125BD2842}" type="slidenum">
              <a:rPr lang="es-ES" altLang="en-US">
                <a:latin typeface="Arial" panose="020B0604020202020204" pitchFamily="34" charset="0"/>
              </a:rPr>
              <a:pPr eaLnBrk="1" hangingPunct="1">
                <a:spcBef>
                  <a:spcPct val="0"/>
                </a:spcBef>
              </a:pPr>
              <a:t>104</a:t>
            </a:fld>
            <a:endParaRPr lang="es-ES" altLang="en-US">
              <a:latin typeface="Arial" panose="020B0604020202020204" pitchFamily="34" charset="0"/>
            </a:endParaRPr>
          </a:p>
        </p:txBody>
      </p:sp>
    </p:spTree>
    <p:extLst>
      <p:ext uri="{BB962C8B-B14F-4D97-AF65-F5344CB8AC3E}">
        <p14:creationId xmlns:p14="http://schemas.microsoft.com/office/powerpoint/2010/main" val="15097778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a:p>
        </p:txBody>
      </p:sp>
      <p:sp>
        <p:nvSpPr>
          <p:cNvPr id="14950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47370C91-B866-4DBB-8BDC-12B526CDB861}" type="slidenum">
              <a:rPr lang="es-ES" altLang="en-US">
                <a:latin typeface="Arial" panose="020B0604020202020204" pitchFamily="34" charset="0"/>
              </a:rPr>
              <a:pPr eaLnBrk="1" hangingPunct="1">
                <a:spcBef>
                  <a:spcPct val="0"/>
                </a:spcBef>
              </a:pPr>
              <a:t>105</a:t>
            </a:fld>
            <a:endParaRPr lang="es-ES" altLang="en-US">
              <a:latin typeface="Arial" panose="020B0604020202020204" pitchFamily="34" charset="0"/>
            </a:endParaRPr>
          </a:p>
        </p:txBody>
      </p:sp>
    </p:spTree>
    <p:extLst>
      <p:ext uri="{BB962C8B-B14F-4D97-AF65-F5344CB8AC3E}">
        <p14:creationId xmlns:p14="http://schemas.microsoft.com/office/powerpoint/2010/main" val="1382358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s-ES_tradnl" altLang="en-US" sz="240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s-ES_tradnl" altLang="en-US" sz="240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s-ES" altLang="en-US"/>
            </a:p>
          </p:txBody>
        </p:sp>
        <p:sp>
          <p:nvSpPr>
            <p:cNvPr id="9" name="AutoShape 7"/>
            <p:cNvSpPr>
              <a:spLocks noChangeArrowheads="1"/>
            </p:cNvSpPr>
            <p:nvPr/>
          </p:nvSpPr>
          <p:spPr bwMode="auto">
            <a:xfrm>
              <a:off x="5196" y="3080"/>
              <a:ext cx="164"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s-ES" altLang="en-US"/>
            </a:p>
          </p:txBody>
        </p:sp>
      </p:grpSp>
      <p:sp>
        <p:nvSpPr>
          <p:cNvPr id="10248"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s-MX"/>
              <a:t>Haga clic para modificar el estilo de subtítulo del patrón</a:t>
            </a:r>
          </a:p>
        </p:txBody>
      </p:sp>
      <p:sp>
        <p:nvSpPr>
          <p:cNvPr id="1025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s-MX"/>
              <a:t>Haga clic para cambiar el estilo de título	</a:t>
            </a:r>
          </a:p>
        </p:txBody>
      </p:sp>
      <p:sp>
        <p:nvSpPr>
          <p:cNvPr id="10" name="Rectangle 9"/>
          <p:cNvSpPr>
            <a:spLocks noGrp="1" noChangeArrowheads="1"/>
          </p:cNvSpPr>
          <p:nvPr>
            <p:ph type="dt" sz="quarter" idx="10"/>
          </p:nvPr>
        </p:nvSpPr>
        <p:spPr/>
        <p:txBody>
          <a:bodyPr/>
          <a:lstStyle>
            <a:lvl1pPr>
              <a:defRPr>
                <a:solidFill>
                  <a:schemeClr val="bg1"/>
                </a:solidFill>
              </a:defRPr>
            </a:lvl1pPr>
          </a:lstStyle>
          <a:p>
            <a:pPr>
              <a:defRPr/>
            </a:pPr>
            <a:endParaRPr lang="es-MX"/>
          </a:p>
        </p:txBody>
      </p:sp>
      <p:sp>
        <p:nvSpPr>
          <p:cNvPr id="11" name="Rectangle 10"/>
          <p:cNvSpPr>
            <a:spLocks noGrp="1" noChangeArrowheads="1"/>
          </p:cNvSpPr>
          <p:nvPr>
            <p:ph type="ftr" sz="quarter" idx="11"/>
          </p:nvPr>
        </p:nvSpPr>
        <p:spPr/>
        <p:txBody>
          <a:bodyPr/>
          <a:lstStyle>
            <a:lvl1pPr algn="r">
              <a:defRPr/>
            </a:lvl1pPr>
          </a:lstStyle>
          <a:p>
            <a:pPr>
              <a:defRPr/>
            </a:pPr>
            <a:endParaRPr lang="es-MX"/>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a:lvl1pPr>
          </a:lstStyle>
          <a:p>
            <a:fld id="{1D532DE2-B888-4199-B8B1-48FBB83FC799}" type="slidenum">
              <a:rPr lang="es-MX" altLang="es-UY"/>
              <a:pPr/>
              <a:t>‹#›</a:t>
            </a:fld>
            <a:endParaRPr lang="es-MX" altLang="es-UY"/>
          </a:p>
        </p:txBody>
      </p:sp>
    </p:spTree>
    <p:extLst>
      <p:ext uri="{BB962C8B-B14F-4D97-AF65-F5344CB8AC3E}">
        <p14:creationId xmlns:p14="http://schemas.microsoft.com/office/powerpoint/2010/main" val="583189113"/>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1"/>
          <p:cNvSpPr>
            <a:spLocks noGrp="1" noChangeArrowheads="1"/>
          </p:cNvSpPr>
          <p:nvPr>
            <p:ph type="dt" sz="half" idx="10"/>
          </p:nvPr>
        </p:nvSpPr>
        <p:spPr>
          <a:ln/>
        </p:spPr>
        <p:txBody>
          <a:bodyPr/>
          <a:lstStyle>
            <a:lvl1pPr>
              <a:defRPr/>
            </a:lvl1pPr>
          </a:lstStyle>
          <a:p>
            <a:pPr>
              <a:defRPr/>
            </a:pPr>
            <a:endParaRPr lang="es-MX"/>
          </a:p>
        </p:txBody>
      </p:sp>
      <p:sp>
        <p:nvSpPr>
          <p:cNvPr id="5" name="Rectangle 12"/>
          <p:cNvSpPr>
            <a:spLocks noGrp="1" noChangeArrowheads="1"/>
          </p:cNvSpPr>
          <p:nvPr>
            <p:ph type="ftr" sz="quarter" idx="11"/>
          </p:nvPr>
        </p:nvSpPr>
        <p:spPr>
          <a:ln/>
        </p:spPr>
        <p:txBody>
          <a:bodyPr/>
          <a:lstStyle>
            <a:lvl1pPr>
              <a:defRPr/>
            </a:lvl1pPr>
          </a:lstStyle>
          <a:p>
            <a:pPr>
              <a:defRPr/>
            </a:pPr>
            <a:endParaRPr lang="es-MX"/>
          </a:p>
        </p:txBody>
      </p:sp>
      <p:sp>
        <p:nvSpPr>
          <p:cNvPr id="6" name="Rectangle 13"/>
          <p:cNvSpPr>
            <a:spLocks noGrp="1" noChangeArrowheads="1"/>
          </p:cNvSpPr>
          <p:nvPr>
            <p:ph type="sldNum" sz="quarter" idx="12"/>
          </p:nvPr>
        </p:nvSpPr>
        <p:spPr>
          <a:ln/>
        </p:spPr>
        <p:txBody>
          <a:bodyPr/>
          <a:lstStyle>
            <a:lvl1pPr>
              <a:defRPr/>
            </a:lvl1pPr>
          </a:lstStyle>
          <a:p>
            <a:fld id="{F477FAFE-3D24-45C1-BDCB-47BD4F764862}" type="slidenum">
              <a:rPr lang="es-MX" altLang="es-UY"/>
              <a:pPr/>
              <a:t>‹#›</a:t>
            </a:fld>
            <a:endParaRPr lang="es-MX" altLang="es-UY"/>
          </a:p>
        </p:txBody>
      </p:sp>
    </p:spTree>
    <p:extLst>
      <p:ext uri="{BB962C8B-B14F-4D97-AF65-F5344CB8AC3E}">
        <p14:creationId xmlns:p14="http://schemas.microsoft.com/office/powerpoint/2010/main" val="1155804494"/>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05600" y="762000"/>
            <a:ext cx="1981200" cy="532447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762000" y="762000"/>
            <a:ext cx="5791200" cy="532447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1"/>
          <p:cNvSpPr>
            <a:spLocks noGrp="1" noChangeArrowheads="1"/>
          </p:cNvSpPr>
          <p:nvPr>
            <p:ph type="dt" sz="half" idx="10"/>
          </p:nvPr>
        </p:nvSpPr>
        <p:spPr>
          <a:ln/>
        </p:spPr>
        <p:txBody>
          <a:bodyPr/>
          <a:lstStyle>
            <a:lvl1pPr>
              <a:defRPr/>
            </a:lvl1pPr>
          </a:lstStyle>
          <a:p>
            <a:pPr>
              <a:defRPr/>
            </a:pPr>
            <a:endParaRPr lang="es-MX"/>
          </a:p>
        </p:txBody>
      </p:sp>
      <p:sp>
        <p:nvSpPr>
          <p:cNvPr id="5" name="Rectangle 12"/>
          <p:cNvSpPr>
            <a:spLocks noGrp="1" noChangeArrowheads="1"/>
          </p:cNvSpPr>
          <p:nvPr>
            <p:ph type="ftr" sz="quarter" idx="11"/>
          </p:nvPr>
        </p:nvSpPr>
        <p:spPr>
          <a:ln/>
        </p:spPr>
        <p:txBody>
          <a:bodyPr/>
          <a:lstStyle>
            <a:lvl1pPr>
              <a:defRPr/>
            </a:lvl1pPr>
          </a:lstStyle>
          <a:p>
            <a:pPr>
              <a:defRPr/>
            </a:pPr>
            <a:endParaRPr lang="es-MX"/>
          </a:p>
        </p:txBody>
      </p:sp>
      <p:sp>
        <p:nvSpPr>
          <p:cNvPr id="6" name="Rectangle 13"/>
          <p:cNvSpPr>
            <a:spLocks noGrp="1" noChangeArrowheads="1"/>
          </p:cNvSpPr>
          <p:nvPr>
            <p:ph type="sldNum" sz="quarter" idx="12"/>
          </p:nvPr>
        </p:nvSpPr>
        <p:spPr>
          <a:ln/>
        </p:spPr>
        <p:txBody>
          <a:bodyPr/>
          <a:lstStyle>
            <a:lvl1pPr>
              <a:defRPr/>
            </a:lvl1pPr>
          </a:lstStyle>
          <a:p>
            <a:fld id="{A49F354A-4448-4184-9AE0-1770EEE9D006}" type="slidenum">
              <a:rPr lang="es-MX" altLang="es-UY"/>
              <a:pPr/>
              <a:t>‹#›</a:t>
            </a:fld>
            <a:endParaRPr lang="es-MX" altLang="es-UY"/>
          </a:p>
        </p:txBody>
      </p:sp>
    </p:spTree>
    <p:extLst>
      <p:ext uri="{BB962C8B-B14F-4D97-AF65-F5344CB8AC3E}">
        <p14:creationId xmlns:p14="http://schemas.microsoft.com/office/powerpoint/2010/main" val="1064948914"/>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gd name="T0" fmla="*/ 5758 w 5740"/>
                <a:gd name="T1" fmla="*/ 1632 h 4316"/>
                <a:gd name="T2" fmla="*/ 0 w 5740"/>
                <a:gd name="T3" fmla="*/ 1632 h 4316"/>
                <a:gd name="T4" fmla="*/ 0 w 5740"/>
                <a:gd name="T5" fmla="*/ 0 h 4316"/>
                <a:gd name="T6" fmla="*/ 5758 w 5740"/>
                <a:gd name="T7" fmla="*/ 0 h 4316"/>
                <a:gd name="T8" fmla="*/ 5758 w 5740"/>
                <a:gd name="T9" fmla="*/ 1632 h 4316"/>
                <a:gd name="T10" fmla="*/ 5758 w 5740"/>
                <a:gd name="T11" fmla="*/ 1632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UY"/>
            </a:p>
          </p:txBody>
        </p:sp>
        <p:grpSp>
          <p:nvGrpSpPr>
            <p:cNvPr id="6" name="Group 4"/>
            <p:cNvGrpSpPr>
              <a:grpSpLocks/>
            </p:cNvGrpSpPr>
            <p:nvPr userDrawn="1"/>
          </p:nvGrpSpPr>
          <p:grpSpPr bwMode="auto">
            <a:xfrm>
              <a:off x="3528" y="3715"/>
              <a:ext cx="792" cy="521"/>
              <a:chOff x="3527" y="3715"/>
              <a:chExt cx="792" cy="521"/>
            </a:xfrm>
          </p:grpSpPr>
          <p:sp>
            <p:nvSpPr>
              <p:cNvPr id="57" name="Oval 5"/>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defRPr/>
                </a:pPr>
                <a:endParaRPr lang="es-ES">
                  <a:latin typeface="Arial" charset="0"/>
                </a:endParaRPr>
              </a:p>
            </p:txBody>
          </p:sp>
          <p:sp>
            <p:nvSpPr>
              <p:cNvPr id="58" name="Oval 6"/>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defRPr/>
                </a:pPr>
                <a:endParaRPr lang="es-ES">
                  <a:latin typeface="Arial" charset="0"/>
                </a:endParaRPr>
              </a:p>
            </p:txBody>
          </p:sp>
          <p:sp>
            <p:nvSpPr>
              <p:cNvPr id="59" name="Oval 7"/>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s-ES">
                  <a:latin typeface="Arial" charset="0"/>
                </a:endParaRPr>
              </a:p>
            </p:txBody>
          </p:sp>
          <p:sp>
            <p:nvSpPr>
              <p:cNvPr id="60" name="Oval 8"/>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s-ES">
                  <a:latin typeface="Arial" charset="0"/>
                </a:endParaRPr>
              </a:p>
            </p:txBody>
          </p:sp>
          <p:sp>
            <p:nvSpPr>
              <p:cNvPr id="61" name="Oval 9"/>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s-ES">
                  <a:latin typeface="Arial" charset="0"/>
                </a:endParaRPr>
              </a:p>
            </p:txBody>
          </p:sp>
          <p:sp>
            <p:nvSpPr>
              <p:cNvPr id="62" name="Freeform 10"/>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defRPr/>
                </a:pPr>
                <a:endParaRPr lang="es-ES">
                  <a:latin typeface="Arial" charset="0"/>
                </a:endParaRPr>
              </a:p>
            </p:txBody>
          </p:sp>
          <p:sp>
            <p:nvSpPr>
              <p:cNvPr id="63" name="Freeform 11"/>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defRPr/>
                </a:pPr>
                <a:endParaRPr lang="es-ES">
                  <a:latin typeface="Arial" charset="0"/>
                </a:endParaRPr>
              </a:p>
            </p:txBody>
          </p:sp>
          <p:sp>
            <p:nvSpPr>
              <p:cNvPr id="64" name="Freeform 12"/>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s-ES">
                  <a:latin typeface="Arial" charset="0"/>
                </a:endParaRPr>
              </a:p>
            </p:txBody>
          </p:sp>
          <p:sp>
            <p:nvSpPr>
              <p:cNvPr id="65" name="Freeform 13"/>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defRPr/>
                </a:pPr>
                <a:endParaRPr lang="es-ES">
                  <a:latin typeface="Arial" charset="0"/>
                </a:endParaRPr>
              </a:p>
            </p:txBody>
          </p:sp>
          <p:sp>
            <p:nvSpPr>
              <p:cNvPr id="66" name="Freeform 14"/>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defRPr/>
                </a:pPr>
                <a:endParaRPr lang="es-ES">
                  <a:latin typeface="Arial" charset="0"/>
                </a:endParaRPr>
              </a:p>
            </p:txBody>
          </p:sp>
          <p:sp>
            <p:nvSpPr>
              <p:cNvPr id="67" name="Oval 15"/>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s-ES">
                  <a:latin typeface="Arial" charset="0"/>
                </a:endParaRPr>
              </a:p>
            </p:txBody>
          </p:sp>
        </p:grpSp>
        <p:grpSp>
          <p:nvGrpSpPr>
            <p:cNvPr id="7" name="Group 16"/>
            <p:cNvGrpSpPr>
              <a:grpSpLocks/>
            </p:cNvGrpSpPr>
            <p:nvPr userDrawn="1"/>
          </p:nvGrpSpPr>
          <p:grpSpPr bwMode="auto">
            <a:xfrm>
              <a:off x="1776" y="3631"/>
              <a:ext cx="1626" cy="683"/>
              <a:chOff x="1776" y="3631"/>
              <a:chExt cx="1626" cy="683"/>
            </a:xfrm>
          </p:grpSpPr>
          <p:sp>
            <p:nvSpPr>
              <p:cNvPr id="39" name="Oval 17"/>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defRPr/>
                </a:pPr>
                <a:endParaRPr lang="es-ES">
                  <a:latin typeface="Arial" charset="0"/>
                </a:endParaRPr>
              </a:p>
            </p:txBody>
          </p:sp>
          <p:sp>
            <p:nvSpPr>
              <p:cNvPr id="40" name="Oval 18"/>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defRPr/>
                </a:pPr>
                <a:endParaRPr lang="es-ES">
                  <a:latin typeface="Arial" charset="0"/>
                </a:endParaRPr>
              </a:p>
            </p:txBody>
          </p:sp>
          <p:sp>
            <p:nvSpPr>
              <p:cNvPr id="41" name="Oval 19"/>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defRPr/>
                </a:pPr>
                <a:endParaRPr lang="es-ES">
                  <a:latin typeface="Arial" charset="0"/>
                </a:endParaRPr>
              </a:p>
            </p:txBody>
          </p:sp>
          <p:sp>
            <p:nvSpPr>
              <p:cNvPr id="42" name="Oval 20"/>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s-ES">
                  <a:latin typeface="Arial" charset="0"/>
                </a:endParaRPr>
              </a:p>
            </p:txBody>
          </p:sp>
          <p:sp>
            <p:nvSpPr>
              <p:cNvPr id="43" name="Oval 21"/>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s-ES">
                  <a:latin typeface="Arial" charset="0"/>
                </a:endParaRPr>
              </a:p>
            </p:txBody>
          </p:sp>
          <p:sp>
            <p:nvSpPr>
              <p:cNvPr id="44" name="Oval 22"/>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s-ES">
                  <a:latin typeface="Arial" charset="0"/>
                </a:endParaRPr>
              </a:p>
            </p:txBody>
          </p:sp>
          <p:sp>
            <p:nvSpPr>
              <p:cNvPr id="45" name="Oval 23"/>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defRPr/>
                </a:pPr>
                <a:endParaRPr lang="es-ES">
                  <a:latin typeface="Arial" charset="0"/>
                </a:endParaRPr>
              </a:p>
            </p:txBody>
          </p:sp>
          <p:sp>
            <p:nvSpPr>
              <p:cNvPr id="46" name="Oval 24"/>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defRPr/>
                </a:pPr>
                <a:endParaRPr lang="es-ES">
                  <a:latin typeface="Arial" charset="0"/>
                </a:endParaRPr>
              </a:p>
            </p:txBody>
          </p:sp>
          <p:sp>
            <p:nvSpPr>
              <p:cNvPr id="47"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defRPr/>
                </a:pPr>
                <a:endParaRPr lang="es-ES">
                  <a:latin typeface="Arial" charset="0"/>
                </a:endParaRPr>
              </a:p>
            </p:txBody>
          </p:sp>
          <p:sp>
            <p:nvSpPr>
              <p:cNvPr id="48"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defRPr/>
                </a:pPr>
                <a:endParaRPr lang="es-ES">
                  <a:latin typeface="Arial" charset="0"/>
                </a:endParaRPr>
              </a:p>
            </p:txBody>
          </p:sp>
          <p:sp>
            <p:nvSpPr>
              <p:cNvPr id="49"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defRPr/>
                </a:pPr>
                <a:endParaRPr lang="es-ES">
                  <a:latin typeface="Arial" charset="0"/>
                </a:endParaRPr>
              </a:p>
            </p:txBody>
          </p:sp>
          <p:sp>
            <p:nvSpPr>
              <p:cNvPr id="50"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defRPr/>
                </a:pPr>
                <a:endParaRPr lang="es-ES">
                  <a:latin typeface="Arial" charset="0"/>
                </a:endParaRPr>
              </a:p>
            </p:txBody>
          </p:sp>
          <p:sp>
            <p:nvSpPr>
              <p:cNvPr id="51"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UY"/>
              </a:p>
            </p:txBody>
          </p:sp>
          <p:sp>
            <p:nvSpPr>
              <p:cNvPr id="52"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UY"/>
              </a:p>
            </p:txBody>
          </p:sp>
          <p:sp>
            <p:nvSpPr>
              <p:cNvPr id="53"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s-ES">
                  <a:latin typeface="Arial" charset="0"/>
                </a:endParaRPr>
              </a:p>
            </p:txBody>
          </p:sp>
          <p:sp>
            <p:nvSpPr>
              <p:cNvPr id="54"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s-ES">
                  <a:latin typeface="Arial" charset="0"/>
                </a:endParaRPr>
              </a:p>
            </p:txBody>
          </p:sp>
          <p:sp>
            <p:nvSpPr>
              <p:cNvPr id="55"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s-ES">
                  <a:latin typeface="Arial" charset="0"/>
                </a:endParaRPr>
              </a:p>
            </p:txBody>
          </p:sp>
          <p:sp>
            <p:nvSpPr>
              <p:cNvPr id="56"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UY"/>
              </a:p>
            </p:txBody>
          </p:sp>
        </p:grpSp>
        <p:grpSp>
          <p:nvGrpSpPr>
            <p:cNvPr id="8" name="Group 35"/>
            <p:cNvGrpSpPr>
              <a:grpSpLocks/>
            </p:cNvGrpSpPr>
            <p:nvPr userDrawn="1"/>
          </p:nvGrpSpPr>
          <p:grpSpPr bwMode="auto">
            <a:xfrm>
              <a:off x="4128" y="3360"/>
              <a:ext cx="1351" cy="821"/>
              <a:chOff x="4128" y="3360"/>
              <a:chExt cx="1351" cy="821"/>
            </a:xfrm>
          </p:grpSpPr>
          <p:sp>
            <p:nvSpPr>
              <p:cNvPr id="22" name="Freeform 36"/>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s-ES">
                  <a:latin typeface="Arial" charset="0"/>
                </a:endParaRPr>
              </a:p>
            </p:txBody>
          </p:sp>
          <p:sp>
            <p:nvSpPr>
              <p:cNvPr id="23" name="Freeform 37"/>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s-ES">
                  <a:latin typeface="Arial" charset="0"/>
                </a:endParaRPr>
              </a:p>
            </p:txBody>
          </p:sp>
          <p:sp>
            <p:nvSpPr>
              <p:cNvPr id="24" name="Freeform 38"/>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defRPr/>
                </a:pPr>
                <a:endParaRPr lang="es-ES">
                  <a:latin typeface="Arial" charset="0"/>
                </a:endParaRPr>
              </a:p>
            </p:txBody>
          </p:sp>
          <p:sp>
            <p:nvSpPr>
              <p:cNvPr id="25" name="Freeform 39"/>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s-ES">
                  <a:latin typeface="Arial" charset="0"/>
                </a:endParaRPr>
              </a:p>
            </p:txBody>
          </p:sp>
          <p:sp>
            <p:nvSpPr>
              <p:cNvPr id="26" name="Freeform 40"/>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s-ES">
                  <a:latin typeface="Arial" charset="0"/>
                </a:endParaRPr>
              </a:p>
            </p:txBody>
          </p:sp>
          <p:sp>
            <p:nvSpPr>
              <p:cNvPr id="27" name="Freeform 41"/>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s-ES">
                  <a:latin typeface="Arial" charset="0"/>
                </a:endParaRPr>
              </a:p>
            </p:txBody>
          </p:sp>
          <p:sp>
            <p:nvSpPr>
              <p:cNvPr id="28" name="Freeform 42"/>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s-ES">
                  <a:latin typeface="Arial" charset="0"/>
                </a:endParaRPr>
              </a:p>
            </p:txBody>
          </p:sp>
          <p:sp>
            <p:nvSpPr>
              <p:cNvPr id="29" name="Freeform 43"/>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UY"/>
              </a:p>
            </p:txBody>
          </p:sp>
          <p:sp>
            <p:nvSpPr>
              <p:cNvPr id="30" name="Freeform 44"/>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defRPr/>
                </a:pPr>
                <a:endParaRPr lang="es-ES">
                  <a:latin typeface="Arial" charset="0"/>
                </a:endParaRPr>
              </a:p>
            </p:txBody>
          </p:sp>
          <p:sp>
            <p:nvSpPr>
              <p:cNvPr id="31" name="Freeform 45"/>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s-ES">
                  <a:latin typeface="Arial" charset="0"/>
                </a:endParaRPr>
              </a:p>
            </p:txBody>
          </p:sp>
          <p:sp>
            <p:nvSpPr>
              <p:cNvPr id="32" name="Freeform 46"/>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s-ES">
                  <a:latin typeface="Arial" charset="0"/>
                </a:endParaRPr>
              </a:p>
            </p:txBody>
          </p:sp>
          <p:sp>
            <p:nvSpPr>
              <p:cNvPr id="33" name="Oval 47"/>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defRPr/>
                </a:pPr>
                <a:endParaRPr lang="es-ES">
                  <a:latin typeface="Arial" charset="0"/>
                </a:endParaRPr>
              </a:p>
            </p:txBody>
          </p:sp>
          <p:sp>
            <p:nvSpPr>
              <p:cNvPr id="34" name="Oval 48"/>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defRPr/>
                </a:pPr>
                <a:endParaRPr lang="es-ES">
                  <a:latin typeface="Arial" charset="0"/>
                </a:endParaRPr>
              </a:p>
            </p:txBody>
          </p:sp>
          <p:sp>
            <p:nvSpPr>
              <p:cNvPr id="35" name="Oval 49"/>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s-ES">
                  <a:latin typeface="Arial" charset="0"/>
                </a:endParaRPr>
              </a:p>
            </p:txBody>
          </p:sp>
          <p:sp>
            <p:nvSpPr>
              <p:cNvPr id="36" name="Oval 50"/>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s-ES">
                  <a:latin typeface="Arial" charset="0"/>
                </a:endParaRPr>
              </a:p>
            </p:txBody>
          </p:sp>
          <p:sp>
            <p:nvSpPr>
              <p:cNvPr id="37" name="Oval 51"/>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s-ES">
                  <a:latin typeface="Arial" charset="0"/>
                </a:endParaRPr>
              </a:p>
            </p:txBody>
          </p:sp>
          <p:sp>
            <p:nvSpPr>
              <p:cNvPr id="38" name="Oval 52"/>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s-ES">
                  <a:latin typeface="Arial" charset="0"/>
                </a:endParaRPr>
              </a:p>
            </p:txBody>
          </p:sp>
        </p:grpSp>
        <p:grpSp>
          <p:nvGrpSpPr>
            <p:cNvPr id="9" name="Group 53"/>
            <p:cNvGrpSpPr>
              <a:grpSpLocks/>
            </p:cNvGrpSpPr>
            <p:nvPr userDrawn="1"/>
          </p:nvGrpSpPr>
          <p:grpSpPr bwMode="auto">
            <a:xfrm>
              <a:off x="5280" y="3024"/>
              <a:ext cx="425" cy="258"/>
              <a:chOff x="5280" y="3024"/>
              <a:chExt cx="425" cy="258"/>
            </a:xfrm>
          </p:grpSpPr>
          <p:sp>
            <p:nvSpPr>
              <p:cNvPr id="10" name="Freeform 54"/>
              <p:cNvSpPr>
                <a:spLocks/>
              </p:cNvSpPr>
              <p:nvPr/>
            </p:nvSpPr>
            <p:spPr bwMode="hidden">
              <a:xfrm>
                <a:off x="5280" y="3186"/>
                <a:ext cx="383" cy="96"/>
              </a:xfrm>
              <a:custGeom>
                <a:avLst/>
                <a:gdLst>
                  <a:gd name="T0" fmla="*/ 210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0 w 382"/>
                  <a:gd name="T19" fmla="*/ 96 h 96"/>
                  <a:gd name="T20" fmla="*/ 264 w 382"/>
                  <a:gd name="T21" fmla="*/ 90 h 96"/>
                  <a:gd name="T22" fmla="*/ 312 w 382"/>
                  <a:gd name="T23" fmla="*/ 84 h 96"/>
                  <a:gd name="T24" fmla="*/ 353 w 382"/>
                  <a:gd name="T25" fmla="*/ 66 h 96"/>
                  <a:gd name="T26" fmla="*/ 383 w 382"/>
                  <a:gd name="T27" fmla="*/ 42 h 96"/>
                  <a:gd name="T28" fmla="*/ 377 w 382"/>
                  <a:gd name="T29" fmla="*/ 42 h 96"/>
                  <a:gd name="T30" fmla="*/ 347 w 382"/>
                  <a:gd name="T31" fmla="*/ 66 h 96"/>
                  <a:gd name="T32" fmla="*/ 306 w 382"/>
                  <a:gd name="T33" fmla="*/ 78 h 96"/>
                  <a:gd name="T34" fmla="*/ 264 w 382"/>
                  <a:gd name="T35" fmla="*/ 90 h 96"/>
                  <a:gd name="T36" fmla="*/ 210 w 382"/>
                  <a:gd name="T37" fmla="*/ 96 h 96"/>
                  <a:gd name="T38" fmla="*/ 210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UY"/>
              </a:p>
            </p:txBody>
          </p:sp>
          <p:sp>
            <p:nvSpPr>
              <p:cNvPr id="11" name="Freeform 55"/>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UY"/>
              </a:p>
            </p:txBody>
          </p:sp>
          <p:sp>
            <p:nvSpPr>
              <p:cNvPr id="12" name="Freeform 56"/>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UY"/>
              </a:p>
            </p:txBody>
          </p:sp>
          <p:sp>
            <p:nvSpPr>
              <p:cNvPr id="13" name="Freeform 57"/>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UY"/>
              </a:p>
            </p:txBody>
          </p:sp>
          <p:sp>
            <p:nvSpPr>
              <p:cNvPr id="14" name="Freeform 58"/>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UY"/>
              </a:p>
            </p:txBody>
          </p:sp>
          <p:sp>
            <p:nvSpPr>
              <p:cNvPr id="15" name="Freeform 59"/>
              <p:cNvSpPr>
                <a:spLocks/>
              </p:cNvSpPr>
              <p:nvPr/>
            </p:nvSpPr>
            <p:spPr bwMode="hidden">
              <a:xfrm>
                <a:off x="5489" y="3042"/>
                <a:ext cx="186" cy="210"/>
              </a:xfrm>
              <a:custGeom>
                <a:avLst/>
                <a:gdLst>
                  <a:gd name="T0" fmla="*/ 0 w 185"/>
                  <a:gd name="T1" fmla="*/ 6 h 210"/>
                  <a:gd name="T2" fmla="*/ 66 w 185"/>
                  <a:gd name="T3" fmla="*/ 12 h 210"/>
                  <a:gd name="T4" fmla="*/ 120 w 185"/>
                  <a:gd name="T5" fmla="*/ 36 h 210"/>
                  <a:gd name="T6" fmla="*/ 156 w 185"/>
                  <a:gd name="T7" fmla="*/ 72 h 210"/>
                  <a:gd name="T8" fmla="*/ 162 w 185"/>
                  <a:gd name="T9" fmla="*/ 90 h 210"/>
                  <a:gd name="T10" fmla="*/ 168 w 185"/>
                  <a:gd name="T11" fmla="*/ 114 h 210"/>
                  <a:gd name="T12" fmla="*/ 162 w 185"/>
                  <a:gd name="T13" fmla="*/ 138 h 210"/>
                  <a:gd name="T14" fmla="*/ 150 w 185"/>
                  <a:gd name="T15" fmla="*/ 162 h 210"/>
                  <a:gd name="T16" fmla="*/ 120 w 185"/>
                  <a:gd name="T17" fmla="*/ 180 h 210"/>
                  <a:gd name="T18" fmla="*/ 90 w 185"/>
                  <a:gd name="T19" fmla="*/ 198 h 210"/>
                  <a:gd name="T20" fmla="*/ 97 w 185"/>
                  <a:gd name="T21" fmla="*/ 210 h 210"/>
                  <a:gd name="T22" fmla="*/ 132 w 185"/>
                  <a:gd name="T23" fmla="*/ 192 h 210"/>
                  <a:gd name="T24" fmla="*/ 162 w 185"/>
                  <a:gd name="T25" fmla="*/ 168 h 210"/>
                  <a:gd name="T26" fmla="*/ 180 w 185"/>
                  <a:gd name="T27" fmla="*/ 144 h 210"/>
                  <a:gd name="T28" fmla="*/ 186 w 185"/>
                  <a:gd name="T29" fmla="*/ 114 h 210"/>
                  <a:gd name="T30" fmla="*/ 180 w 185"/>
                  <a:gd name="T31" fmla="*/ 90 h 210"/>
                  <a:gd name="T32" fmla="*/ 174 w 185"/>
                  <a:gd name="T33" fmla="*/ 66 h 210"/>
                  <a:gd name="T34" fmla="*/ 156 w 185"/>
                  <a:gd name="T35" fmla="*/ 48 h 210"/>
                  <a:gd name="T36" fmla="*/ 132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UY"/>
              </a:p>
            </p:txBody>
          </p:sp>
          <p:sp>
            <p:nvSpPr>
              <p:cNvPr id="16" name="Freeform 60"/>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UY"/>
              </a:p>
            </p:txBody>
          </p:sp>
          <p:grpSp>
            <p:nvGrpSpPr>
              <p:cNvPr id="17" name="Group 61"/>
              <p:cNvGrpSpPr>
                <a:grpSpLocks/>
              </p:cNvGrpSpPr>
              <p:nvPr/>
            </p:nvGrpSpPr>
            <p:grpSpPr bwMode="auto">
              <a:xfrm>
                <a:off x="5381" y="3085"/>
                <a:ext cx="227" cy="132"/>
                <a:chOff x="5381" y="3085"/>
                <a:chExt cx="227" cy="132"/>
              </a:xfrm>
            </p:grpSpPr>
            <p:sp>
              <p:nvSpPr>
                <p:cNvPr id="18" name="Oval 62"/>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s-ES" altLang="en-US"/>
                </a:p>
              </p:txBody>
            </p:sp>
            <p:sp>
              <p:nvSpPr>
                <p:cNvPr id="19" name="Oval 63"/>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s-ES" altLang="en-US"/>
                </a:p>
              </p:txBody>
            </p:sp>
            <p:sp>
              <p:nvSpPr>
                <p:cNvPr id="20" name="Oval 64"/>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s-ES" altLang="en-US"/>
                </a:p>
              </p:txBody>
            </p:sp>
            <p:sp>
              <p:nvSpPr>
                <p:cNvPr id="21" name="Oval 65"/>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s-ES" altLang="en-US"/>
                </a:p>
              </p:txBody>
            </p:sp>
          </p:grpSp>
        </p:grpSp>
      </p:grpSp>
      <p:sp>
        <p:nvSpPr>
          <p:cNvPr id="124994"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s-MX"/>
              <a:t>Haga clic para cambiar el estilo de título	</a:t>
            </a:r>
          </a:p>
        </p:txBody>
      </p:sp>
      <p:sp>
        <p:nvSpPr>
          <p:cNvPr id="124995"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s-MX"/>
              <a:t>Haga clic para modificar el estilo de subtítulo del patrón</a:t>
            </a:r>
          </a:p>
        </p:txBody>
      </p:sp>
      <p:sp>
        <p:nvSpPr>
          <p:cNvPr id="68" name="Rectangle 68"/>
          <p:cNvSpPr>
            <a:spLocks noGrp="1" noChangeArrowheads="1"/>
          </p:cNvSpPr>
          <p:nvPr>
            <p:ph type="dt" sz="quarter" idx="10"/>
          </p:nvPr>
        </p:nvSpPr>
        <p:spPr>
          <a:xfrm>
            <a:off x="457200" y="6248400"/>
            <a:ext cx="2133600" cy="457200"/>
          </a:xfrm>
        </p:spPr>
        <p:txBody>
          <a:bodyPr/>
          <a:lstStyle>
            <a:lvl1pPr>
              <a:defRPr/>
            </a:lvl1pPr>
          </a:lstStyle>
          <a:p>
            <a:pPr>
              <a:defRPr/>
            </a:pPr>
            <a:endParaRPr lang="es-MX"/>
          </a:p>
        </p:txBody>
      </p:sp>
      <p:sp>
        <p:nvSpPr>
          <p:cNvPr id="69" name="Rectangle 69"/>
          <p:cNvSpPr>
            <a:spLocks noGrp="1" noChangeArrowheads="1"/>
          </p:cNvSpPr>
          <p:nvPr>
            <p:ph type="ftr" sz="quarter" idx="11"/>
          </p:nvPr>
        </p:nvSpPr>
        <p:spPr>
          <a:xfrm>
            <a:off x="3124200" y="6248400"/>
            <a:ext cx="2895600" cy="457200"/>
          </a:xfrm>
        </p:spPr>
        <p:txBody>
          <a:bodyPr/>
          <a:lstStyle>
            <a:lvl1pPr>
              <a:defRPr/>
            </a:lvl1pPr>
          </a:lstStyle>
          <a:p>
            <a:pPr>
              <a:defRPr/>
            </a:pPr>
            <a:endParaRPr lang="es-MX"/>
          </a:p>
        </p:txBody>
      </p:sp>
      <p:sp>
        <p:nvSpPr>
          <p:cNvPr id="70" name="Rectangle 70"/>
          <p:cNvSpPr>
            <a:spLocks noGrp="1" noChangeArrowheads="1"/>
          </p:cNvSpPr>
          <p:nvPr>
            <p:ph type="sldNum" sz="quarter" idx="12"/>
          </p:nvPr>
        </p:nvSpPr>
        <p:spPr>
          <a:xfrm>
            <a:off x="6553200" y="6248400"/>
            <a:ext cx="2133600" cy="457200"/>
          </a:xfrm>
        </p:spPr>
        <p:txBody>
          <a:bodyPr/>
          <a:lstStyle>
            <a:lvl1pPr>
              <a:defRPr/>
            </a:lvl1pPr>
          </a:lstStyle>
          <a:p>
            <a:fld id="{99C43506-0807-46D9-8A09-19C610E2EA23}" type="slidenum">
              <a:rPr lang="es-MX" altLang="es-UY"/>
              <a:pPr/>
              <a:t>‹#›</a:t>
            </a:fld>
            <a:endParaRPr lang="es-MX" altLang="es-UY"/>
          </a:p>
        </p:txBody>
      </p:sp>
    </p:spTree>
    <p:extLst>
      <p:ext uri="{BB962C8B-B14F-4D97-AF65-F5344CB8AC3E}">
        <p14:creationId xmlns:p14="http://schemas.microsoft.com/office/powerpoint/2010/main" val="4155720434"/>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69"/>
          <p:cNvSpPr>
            <a:spLocks noGrp="1" noChangeArrowheads="1"/>
          </p:cNvSpPr>
          <p:nvPr>
            <p:ph type="dt" sz="half" idx="10"/>
          </p:nvPr>
        </p:nvSpPr>
        <p:spPr>
          <a:ln/>
        </p:spPr>
        <p:txBody>
          <a:bodyPr/>
          <a:lstStyle>
            <a:lvl1pPr>
              <a:defRPr/>
            </a:lvl1pPr>
          </a:lstStyle>
          <a:p>
            <a:pPr>
              <a:defRPr/>
            </a:pPr>
            <a:endParaRPr lang="es-MX"/>
          </a:p>
        </p:txBody>
      </p:sp>
      <p:sp>
        <p:nvSpPr>
          <p:cNvPr id="5" name="Rectangle 70"/>
          <p:cNvSpPr>
            <a:spLocks noGrp="1" noChangeArrowheads="1"/>
          </p:cNvSpPr>
          <p:nvPr>
            <p:ph type="ftr" sz="quarter" idx="11"/>
          </p:nvPr>
        </p:nvSpPr>
        <p:spPr>
          <a:ln/>
        </p:spPr>
        <p:txBody>
          <a:bodyPr/>
          <a:lstStyle>
            <a:lvl1pPr>
              <a:defRPr/>
            </a:lvl1pPr>
          </a:lstStyle>
          <a:p>
            <a:pPr>
              <a:defRPr/>
            </a:pPr>
            <a:endParaRPr lang="es-MX"/>
          </a:p>
        </p:txBody>
      </p:sp>
      <p:sp>
        <p:nvSpPr>
          <p:cNvPr id="6" name="Rectangle 71"/>
          <p:cNvSpPr>
            <a:spLocks noGrp="1" noChangeArrowheads="1"/>
          </p:cNvSpPr>
          <p:nvPr>
            <p:ph type="sldNum" sz="quarter" idx="12"/>
          </p:nvPr>
        </p:nvSpPr>
        <p:spPr>
          <a:ln/>
        </p:spPr>
        <p:txBody>
          <a:bodyPr/>
          <a:lstStyle>
            <a:lvl1pPr>
              <a:defRPr/>
            </a:lvl1pPr>
          </a:lstStyle>
          <a:p>
            <a:fld id="{5EF39400-640A-427D-8DE0-1AA4F930BDF7}" type="slidenum">
              <a:rPr lang="es-MX" altLang="es-UY"/>
              <a:pPr/>
              <a:t>‹#›</a:t>
            </a:fld>
            <a:endParaRPr lang="es-MX" altLang="es-UY"/>
          </a:p>
        </p:txBody>
      </p:sp>
    </p:spTree>
    <p:extLst>
      <p:ext uri="{BB962C8B-B14F-4D97-AF65-F5344CB8AC3E}">
        <p14:creationId xmlns:p14="http://schemas.microsoft.com/office/powerpoint/2010/main" val="1268315014"/>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69"/>
          <p:cNvSpPr>
            <a:spLocks noGrp="1" noChangeArrowheads="1"/>
          </p:cNvSpPr>
          <p:nvPr>
            <p:ph type="dt" sz="half" idx="10"/>
          </p:nvPr>
        </p:nvSpPr>
        <p:spPr>
          <a:ln/>
        </p:spPr>
        <p:txBody>
          <a:bodyPr/>
          <a:lstStyle>
            <a:lvl1pPr>
              <a:defRPr/>
            </a:lvl1pPr>
          </a:lstStyle>
          <a:p>
            <a:pPr>
              <a:defRPr/>
            </a:pPr>
            <a:endParaRPr lang="es-MX"/>
          </a:p>
        </p:txBody>
      </p:sp>
      <p:sp>
        <p:nvSpPr>
          <p:cNvPr id="5" name="Rectangle 70"/>
          <p:cNvSpPr>
            <a:spLocks noGrp="1" noChangeArrowheads="1"/>
          </p:cNvSpPr>
          <p:nvPr>
            <p:ph type="ftr" sz="quarter" idx="11"/>
          </p:nvPr>
        </p:nvSpPr>
        <p:spPr>
          <a:ln/>
        </p:spPr>
        <p:txBody>
          <a:bodyPr/>
          <a:lstStyle>
            <a:lvl1pPr>
              <a:defRPr/>
            </a:lvl1pPr>
          </a:lstStyle>
          <a:p>
            <a:pPr>
              <a:defRPr/>
            </a:pPr>
            <a:endParaRPr lang="es-MX"/>
          </a:p>
        </p:txBody>
      </p:sp>
      <p:sp>
        <p:nvSpPr>
          <p:cNvPr id="6" name="Rectangle 71"/>
          <p:cNvSpPr>
            <a:spLocks noGrp="1" noChangeArrowheads="1"/>
          </p:cNvSpPr>
          <p:nvPr>
            <p:ph type="sldNum" sz="quarter" idx="12"/>
          </p:nvPr>
        </p:nvSpPr>
        <p:spPr>
          <a:ln/>
        </p:spPr>
        <p:txBody>
          <a:bodyPr/>
          <a:lstStyle>
            <a:lvl1pPr>
              <a:defRPr/>
            </a:lvl1pPr>
          </a:lstStyle>
          <a:p>
            <a:fld id="{FDB7A492-BAF7-4441-BCDE-C51AC22232CA}" type="slidenum">
              <a:rPr lang="es-MX" altLang="es-UY"/>
              <a:pPr/>
              <a:t>‹#›</a:t>
            </a:fld>
            <a:endParaRPr lang="es-MX" altLang="es-UY"/>
          </a:p>
        </p:txBody>
      </p:sp>
    </p:spTree>
    <p:extLst>
      <p:ext uri="{BB962C8B-B14F-4D97-AF65-F5344CB8AC3E}">
        <p14:creationId xmlns:p14="http://schemas.microsoft.com/office/powerpoint/2010/main" val="218320642"/>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69"/>
          <p:cNvSpPr>
            <a:spLocks noGrp="1" noChangeArrowheads="1"/>
          </p:cNvSpPr>
          <p:nvPr>
            <p:ph type="dt" sz="half" idx="10"/>
          </p:nvPr>
        </p:nvSpPr>
        <p:spPr>
          <a:ln/>
        </p:spPr>
        <p:txBody>
          <a:bodyPr/>
          <a:lstStyle>
            <a:lvl1pPr>
              <a:defRPr/>
            </a:lvl1pPr>
          </a:lstStyle>
          <a:p>
            <a:pPr>
              <a:defRPr/>
            </a:pPr>
            <a:endParaRPr lang="es-MX"/>
          </a:p>
        </p:txBody>
      </p:sp>
      <p:sp>
        <p:nvSpPr>
          <p:cNvPr id="6" name="Rectangle 70"/>
          <p:cNvSpPr>
            <a:spLocks noGrp="1" noChangeArrowheads="1"/>
          </p:cNvSpPr>
          <p:nvPr>
            <p:ph type="ftr" sz="quarter" idx="11"/>
          </p:nvPr>
        </p:nvSpPr>
        <p:spPr>
          <a:ln/>
        </p:spPr>
        <p:txBody>
          <a:bodyPr/>
          <a:lstStyle>
            <a:lvl1pPr>
              <a:defRPr/>
            </a:lvl1pPr>
          </a:lstStyle>
          <a:p>
            <a:pPr>
              <a:defRPr/>
            </a:pPr>
            <a:endParaRPr lang="es-MX"/>
          </a:p>
        </p:txBody>
      </p:sp>
      <p:sp>
        <p:nvSpPr>
          <p:cNvPr id="7" name="Rectangle 71"/>
          <p:cNvSpPr>
            <a:spLocks noGrp="1" noChangeArrowheads="1"/>
          </p:cNvSpPr>
          <p:nvPr>
            <p:ph type="sldNum" sz="quarter" idx="12"/>
          </p:nvPr>
        </p:nvSpPr>
        <p:spPr>
          <a:ln/>
        </p:spPr>
        <p:txBody>
          <a:bodyPr/>
          <a:lstStyle>
            <a:lvl1pPr>
              <a:defRPr/>
            </a:lvl1pPr>
          </a:lstStyle>
          <a:p>
            <a:fld id="{9B6D8B35-39E8-46D6-A897-57D0A0E8D276}" type="slidenum">
              <a:rPr lang="es-MX" altLang="es-UY"/>
              <a:pPr/>
              <a:t>‹#›</a:t>
            </a:fld>
            <a:endParaRPr lang="es-MX" altLang="es-UY"/>
          </a:p>
        </p:txBody>
      </p:sp>
    </p:spTree>
    <p:extLst>
      <p:ext uri="{BB962C8B-B14F-4D97-AF65-F5344CB8AC3E}">
        <p14:creationId xmlns:p14="http://schemas.microsoft.com/office/powerpoint/2010/main" val="3187178201"/>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69"/>
          <p:cNvSpPr>
            <a:spLocks noGrp="1" noChangeArrowheads="1"/>
          </p:cNvSpPr>
          <p:nvPr>
            <p:ph type="dt" sz="half" idx="10"/>
          </p:nvPr>
        </p:nvSpPr>
        <p:spPr>
          <a:ln/>
        </p:spPr>
        <p:txBody>
          <a:bodyPr/>
          <a:lstStyle>
            <a:lvl1pPr>
              <a:defRPr/>
            </a:lvl1pPr>
          </a:lstStyle>
          <a:p>
            <a:pPr>
              <a:defRPr/>
            </a:pPr>
            <a:endParaRPr lang="es-MX"/>
          </a:p>
        </p:txBody>
      </p:sp>
      <p:sp>
        <p:nvSpPr>
          <p:cNvPr id="8" name="Rectangle 70"/>
          <p:cNvSpPr>
            <a:spLocks noGrp="1" noChangeArrowheads="1"/>
          </p:cNvSpPr>
          <p:nvPr>
            <p:ph type="ftr" sz="quarter" idx="11"/>
          </p:nvPr>
        </p:nvSpPr>
        <p:spPr>
          <a:ln/>
        </p:spPr>
        <p:txBody>
          <a:bodyPr/>
          <a:lstStyle>
            <a:lvl1pPr>
              <a:defRPr/>
            </a:lvl1pPr>
          </a:lstStyle>
          <a:p>
            <a:pPr>
              <a:defRPr/>
            </a:pPr>
            <a:endParaRPr lang="es-MX"/>
          </a:p>
        </p:txBody>
      </p:sp>
      <p:sp>
        <p:nvSpPr>
          <p:cNvPr id="9" name="Rectangle 71"/>
          <p:cNvSpPr>
            <a:spLocks noGrp="1" noChangeArrowheads="1"/>
          </p:cNvSpPr>
          <p:nvPr>
            <p:ph type="sldNum" sz="quarter" idx="12"/>
          </p:nvPr>
        </p:nvSpPr>
        <p:spPr>
          <a:ln/>
        </p:spPr>
        <p:txBody>
          <a:bodyPr/>
          <a:lstStyle>
            <a:lvl1pPr>
              <a:defRPr/>
            </a:lvl1pPr>
          </a:lstStyle>
          <a:p>
            <a:fld id="{3A362616-D010-4EB0-AC9E-0661A879D83C}" type="slidenum">
              <a:rPr lang="es-MX" altLang="es-UY"/>
              <a:pPr/>
              <a:t>‹#›</a:t>
            </a:fld>
            <a:endParaRPr lang="es-MX" altLang="es-UY"/>
          </a:p>
        </p:txBody>
      </p:sp>
    </p:spTree>
    <p:extLst>
      <p:ext uri="{BB962C8B-B14F-4D97-AF65-F5344CB8AC3E}">
        <p14:creationId xmlns:p14="http://schemas.microsoft.com/office/powerpoint/2010/main" val="2142577032"/>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69"/>
          <p:cNvSpPr>
            <a:spLocks noGrp="1" noChangeArrowheads="1"/>
          </p:cNvSpPr>
          <p:nvPr>
            <p:ph type="dt" sz="half" idx="10"/>
          </p:nvPr>
        </p:nvSpPr>
        <p:spPr>
          <a:ln/>
        </p:spPr>
        <p:txBody>
          <a:bodyPr/>
          <a:lstStyle>
            <a:lvl1pPr>
              <a:defRPr/>
            </a:lvl1pPr>
          </a:lstStyle>
          <a:p>
            <a:pPr>
              <a:defRPr/>
            </a:pPr>
            <a:endParaRPr lang="es-MX"/>
          </a:p>
        </p:txBody>
      </p:sp>
      <p:sp>
        <p:nvSpPr>
          <p:cNvPr id="4" name="Rectangle 70"/>
          <p:cNvSpPr>
            <a:spLocks noGrp="1" noChangeArrowheads="1"/>
          </p:cNvSpPr>
          <p:nvPr>
            <p:ph type="ftr" sz="quarter" idx="11"/>
          </p:nvPr>
        </p:nvSpPr>
        <p:spPr>
          <a:ln/>
        </p:spPr>
        <p:txBody>
          <a:bodyPr/>
          <a:lstStyle>
            <a:lvl1pPr>
              <a:defRPr/>
            </a:lvl1pPr>
          </a:lstStyle>
          <a:p>
            <a:pPr>
              <a:defRPr/>
            </a:pPr>
            <a:endParaRPr lang="es-MX"/>
          </a:p>
        </p:txBody>
      </p:sp>
      <p:sp>
        <p:nvSpPr>
          <p:cNvPr id="5" name="Rectangle 71"/>
          <p:cNvSpPr>
            <a:spLocks noGrp="1" noChangeArrowheads="1"/>
          </p:cNvSpPr>
          <p:nvPr>
            <p:ph type="sldNum" sz="quarter" idx="12"/>
          </p:nvPr>
        </p:nvSpPr>
        <p:spPr>
          <a:ln/>
        </p:spPr>
        <p:txBody>
          <a:bodyPr/>
          <a:lstStyle>
            <a:lvl1pPr>
              <a:defRPr/>
            </a:lvl1pPr>
          </a:lstStyle>
          <a:p>
            <a:fld id="{66409B50-01D7-47C6-9E1E-2C72B8C32AA6}" type="slidenum">
              <a:rPr lang="es-MX" altLang="es-UY"/>
              <a:pPr/>
              <a:t>‹#›</a:t>
            </a:fld>
            <a:endParaRPr lang="es-MX" altLang="es-UY"/>
          </a:p>
        </p:txBody>
      </p:sp>
    </p:spTree>
    <p:extLst>
      <p:ext uri="{BB962C8B-B14F-4D97-AF65-F5344CB8AC3E}">
        <p14:creationId xmlns:p14="http://schemas.microsoft.com/office/powerpoint/2010/main" val="718275372"/>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69"/>
          <p:cNvSpPr>
            <a:spLocks noGrp="1" noChangeArrowheads="1"/>
          </p:cNvSpPr>
          <p:nvPr>
            <p:ph type="dt" sz="half" idx="10"/>
          </p:nvPr>
        </p:nvSpPr>
        <p:spPr>
          <a:ln/>
        </p:spPr>
        <p:txBody>
          <a:bodyPr/>
          <a:lstStyle>
            <a:lvl1pPr>
              <a:defRPr/>
            </a:lvl1pPr>
          </a:lstStyle>
          <a:p>
            <a:pPr>
              <a:defRPr/>
            </a:pPr>
            <a:endParaRPr lang="es-MX"/>
          </a:p>
        </p:txBody>
      </p:sp>
      <p:sp>
        <p:nvSpPr>
          <p:cNvPr id="3" name="Rectangle 70"/>
          <p:cNvSpPr>
            <a:spLocks noGrp="1" noChangeArrowheads="1"/>
          </p:cNvSpPr>
          <p:nvPr>
            <p:ph type="ftr" sz="quarter" idx="11"/>
          </p:nvPr>
        </p:nvSpPr>
        <p:spPr>
          <a:ln/>
        </p:spPr>
        <p:txBody>
          <a:bodyPr/>
          <a:lstStyle>
            <a:lvl1pPr>
              <a:defRPr/>
            </a:lvl1pPr>
          </a:lstStyle>
          <a:p>
            <a:pPr>
              <a:defRPr/>
            </a:pPr>
            <a:endParaRPr lang="es-MX"/>
          </a:p>
        </p:txBody>
      </p:sp>
      <p:sp>
        <p:nvSpPr>
          <p:cNvPr id="4" name="Rectangle 71"/>
          <p:cNvSpPr>
            <a:spLocks noGrp="1" noChangeArrowheads="1"/>
          </p:cNvSpPr>
          <p:nvPr>
            <p:ph type="sldNum" sz="quarter" idx="12"/>
          </p:nvPr>
        </p:nvSpPr>
        <p:spPr>
          <a:ln/>
        </p:spPr>
        <p:txBody>
          <a:bodyPr/>
          <a:lstStyle>
            <a:lvl1pPr>
              <a:defRPr/>
            </a:lvl1pPr>
          </a:lstStyle>
          <a:p>
            <a:fld id="{F105D4FE-D917-4515-BA3D-9F947CE459F7}" type="slidenum">
              <a:rPr lang="es-MX" altLang="es-UY"/>
              <a:pPr/>
              <a:t>‹#›</a:t>
            </a:fld>
            <a:endParaRPr lang="es-MX" altLang="es-UY"/>
          </a:p>
        </p:txBody>
      </p:sp>
    </p:spTree>
    <p:extLst>
      <p:ext uri="{BB962C8B-B14F-4D97-AF65-F5344CB8AC3E}">
        <p14:creationId xmlns:p14="http://schemas.microsoft.com/office/powerpoint/2010/main" val="1823852617"/>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69"/>
          <p:cNvSpPr>
            <a:spLocks noGrp="1" noChangeArrowheads="1"/>
          </p:cNvSpPr>
          <p:nvPr>
            <p:ph type="dt" sz="half" idx="10"/>
          </p:nvPr>
        </p:nvSpPr>
        <p:spPr>
          <a:ln/>
        </p:spPr>
        <p:txBody>
          <a:bodyPr/>
          <a:lstStyle>
            <a:lvl1pPr>
              <a:defRPr/>
            </a:lvl1pPr>
          </a:lstStyle>
          <a:p>
            <a:pPr>
              <a:defRPr/>
            </a:pPr>
            <a:endParaRPr lang="es-MX"/>
          </a:p>
        </p:txBody>
      </p:sp>
      <p:sp>
        <p:nvSpPr>
          <p:cNvPr id="6" name="Rectangle 70"/>
          <p:cNvSpPr>
            <a:spLocks noGrp="1" noChangeArrowheads="1"/>
          </p:cNvSpPr>
          <p:nvPr>
            <p:ph type="ftr" sz="quarter" idx="11"/>
          </p:nvPr>
        </p:nvSpPr>
        <p:spPr>
          <a:ln/>
        </p:spPr>
        <p:txBody>
          <a:bodyPr/>
          <a:lstStyle>
            <a:lvl1pPr>
              <a:defRPr/>
            </a:lvl1pPr>
          </a:lstStyle>
          <a:p>
            <a:pPr>
              <a:defRPr/>
            </a:pPr>
            <a:endParaRPr lang="es-MX"/>
          </a:p>
        </p:txBody>
      </p:sp>
      <p:sp>
        <p:nvSpPr>
          <p:cNvPr id="7" name="Rectangle 71"/>
          <p:cNvSpPr>
            <a:spLocks noGrp="1" noChangeArrowheads="1"/>
          </p:cNvSpPr>
          <p:nvPr>
            <p:ph type="sldNum" sz="quarter" idx="12"/>
          </p:nvPr>
        </p:nvSpPr>
        <p:spPr>
          <a:ln/>
        </p:spPr>
        <p:txBody>
          <a:bodyPr/>
          <a:lstStyle>
            <a:lvl1pPr>
              <a:defRPr/>
            </a:lvl1pPr>
          </a:lstStyle>
          <a:p>
            <a:fld id="{BCB813E4-5571-4DC6-9B39-334840E56037}" type="slidenum">
              <a:rPr lang="es-MX" altLang="es-UY"/>
              <a:pPr/>
              <a:t>‹#›</a:t>
            </a:fld>
            <a:endParaRPr lang="es-MX" altLang="es-UY"/>
          </a:p>
        </p:txBody>
      </p:sp>
    </p:spTree>
    <p:extLst>
      <p:ext uri="{BB962C8B-B14F-4D97-AF65-F5344CB8AC3E}">
        <p14:creationId xmlns:p14="http://schemas.microsoft.com/office/powerpoint/2010/main" val="2409083314"/>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1"/>
          <p:cNvSpPr>
            <a:spLocks noGrp="1" noChangeArrowheads="1"/>
          </p:cNvSpPr>
          <p:nvPr>
            <p:ph type="dt" sz="half" idx="10"/>
          </p:nvPr>
        </p:nvSpPr>
        <p:spPr>
          <a:ln/>
        </p:spPr>
        <p:txBody>
          <a:bodyPr/>
          <a:lstStyle>
            <a:lvl1pPr>
              <a:defRPr/>
            </a:lvl1pPr>
          </a:lstStyle>
          <a:p>
            <a:pPr>
              <a:defRPr/>
            </a:pPr>
            <a:endParaRPr lang="es-MX"/>
          </a:p>
        </p:txBody>
      </p:sp>
      <p:sp>
        <p:nvSpPr>
          <p:cNvPr id="5" name="Rectangle 12"/>
          <p:cNvSpPr>
            <a:spLocks noGrp="1" noChangeArrowheads="1"/>
          </p:cNvSpPr>
          <p:nvPr>
            <p:ph type="ftr" sz="quarter" idx="11"/>
          </p:nvPr>
        </p:nvSpPr>
        <p:spPr>
          <a:ln/>
        </p:spPr>
        <p:txBody>
          <a:bodyPr/>
          <a:lstStyle>
            <a:lvl1pPr>
              <a:defRPr/>
            </a:lvl1pPr>
          </a:lstStyle>
          <a:p>
            <a:pPr>
              <a:defRPr/>
            </a:pPr>
            <a:endParaRPr lang="es-MX"/>
          </a:p>
        </p:txBody>
      </p:sp>
      <p:sp>
        <p:nvSpPr>
          <p:cNvPr id="6" name="Rectangle 13"/>
          <p:cNvSpPr>
            <a:spLocks noGrp="1" noChangeArrowheads="1"/>
          </p:cNvSpPr>
          <p:nvPr>
            <p:ph type="sldNum" sz="quarter" idx="12"/>
          </p:nvPr>
        </p:nvSpPr>
        <p:spPr>
          <a:ln/>
        </p:spPr>
        <p:txBody>
          <a:bodyPr/>
          <a:lstStyle>
            <a:lvl1pPr>
              <a:defRPr/>
            </a:lvl1pPr>
          </a:lstStyle>
          <a:p>
            <a:fld id="{4AADD243-06E2-4230-92BB-339A3CC1D57A}" type="slidenum">
              <a:rPr lang="es-MX" altLang="es-UY"/>
              <a:pPr/>
              <a:t>‹#›</a:t>
            </a:fld>
            <a:endParaRPr lang="es-MX" altLang="es-UY"/>
          </a:p>
        </p:txBody>
      </p:sp>
    </p:spTree>
    <p:extLst>
      <p:ext uri="{BB962C8B-B14F-4D97-AF65-F5344CB8AC3E}">
        <p14:creationId xmlns:p14="http://schemas.microsoft.com/office/powerpoint/2010/main" val="1831221505"/>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69"/>
          <p:cNvSpPr>
            <a:spLocks noGrp="1" noChangeArrowheads="1"/>
          </p:cNvSpPr>
          <p:nvPr>
            <p:ph type="dt" sz="half" idx="10"/>
          </p:nvPr>
        </p:nvSpPr>
        <p:spPr>
          <a:ln/>
        </p:spPr>
        <p:txBody>
          <a:bodyPr/>
          <a:lstStyle>
            <a:lvl1pPr>
              <a:defRPr/>
            </a:lvl1pPr>
          </a:lstStyle>
          <a:p>
            <a:pPr>
              <a:defRPr/>
            </a:pPr>
            <a:endParaRPr lang="es-MX"/>
          </a:p>
        </p:txBody>
      </p:sp>
      <p:sp>
        <p:nvSpPr>
          <p:cNvPr id="6" name="Rectangle 70"/>
          <p:cNvSpPr>
            <a:spLocks noGrp="1" noChangeArrowheads="1"/>
          </p:cNvSpPr>
          <p:nvPr>
            <p:ph type="ftr" sz="quarter" idx="11"/>
          </p:nvPr>
        </p:nvSpPr>
        <p:spPr>
          <a:ln/>
        </p:spPr>
        <p:txBody>
          <a:bodyPr/>
          <a:lstStyle>
            <a:lvl1pPr>
              <a:defRPr/>
            </a:lvl1pPr>
          </a:lstStyle>
          <a:p>
            <a:pPr>
              <a:defRPr/>
            </a:pPr>
            <a:endParaRPr lang="es-MX"/>
          </a:p>
        </p:txBody>
      </p:sp>
      <p:sp>
        <p:nvSpPr>
          <p:cNvPr id="7" name="Rectangle 71"/>
          <p:cNvSpPr>
            <a:spLocks noGrp="1" noChangeArrowheads="1"/>
          </p:cNvSpPr>
          <p:nvPr>
            <p:ph type="sldNum" sz="quarter" idx="12"/>
          </p:nvPr>
        </p:nvSpPr>
        <p:spPr>
          <a:ln/>
        </p:spPr>
        <p:txBody>
          <a:bodyPr/>
          <a:lstStyle>
            <a:lvl1pPr>
              <a:defRPr/>
            </a:lvl1pPr>
          </a:lstStyle>
          <a:p>
            <a:fld id="{AA6105DF-96BB-43E5-829E-1A445FF72E19}" type="slidenum">
              <a:rPr lang="es-MX" altLang="es-UY"/>
              <a:pPr/>
              <a:t>‹#›</a:t>
            </a:fld>
            <a:endParaRPr lang="es-MX" altLang="es-UY"/>
          </a:p>
        </p:txBody>
      </p:sp>
    </p:spTree>
    <p:extLst>
      <p:ext uri="{BB962C8B-B14F-4D97-AF65-F5344CB8AC3E}">
        <p14:creationId xmlns:p14="http://schemas.microsoft.com/office/powerpoint/2010/main" val="2886197555"/>
      </p:ext>
    </p:extLst>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69"/>
          <p:cNvSpPr>
            <a:spLocks noGrp="1" noChangeArrowheads="1"/>
          </p:cNvSpPr>
          <p:nvPr>
            <p:ph type="dt" sz="half" idx="10"/>
          </p:nvPr>
        </p:nvSpPr>
        <p:spPr>
          <a:ln/>
        </p:spPr>
        <p:txBody>
          <a:bodyPr/>
          <a:lstStyle>
            <a:lvl1pPr>
              <a:defRPr/>
            </a:lvl1pPr>
          </a:lstStyle>
          <a:p>
            <a:pPr>
              <a:defRPr/>
            </a:pPr>
            <a:endParaRPr lang="es-MX"/>
          </a:p>
        </p:txBody>
      </p:sp>
      <p:sp>
        <p:nvSpPr>
          <p:cNvPr id="5" name="Rectangle 70"/>
          <p:cNvSpPr>
            <a:spLocks noGrp="1" noChangeArrowheads="1"/>
          </p:cNvSpPr>
          <p:nvPr>
            <p:ph type="ftr" sz="quarter" idx="11"/>
          </p:nvPr>
        </p:nvSpPr>
        <p:spPr>
          <a:ln/>
        </p:spPr>
        <p:txBody>
          <a:bodyPr/>
          <a:lstStyle>
            <a:lvl1pPr>
              <a:defRPr/>
            </a:lvl1pPr>
          </a:lstStyle>
          <a:p>
            <a:pPr>
              <a:defRPr/>
            </a:pPr>
            <a:endParaRPr lang="es-MX"/>
          </a:p>
        </p:txBody>
      </p:sp>
      <p:sp>
        <p:nvSpPr>
          <p:cNvPr id="6" name="Rectangle 71"/>
          <p:cNvSpPr>
            <a:spLocks noGrp="1" noChangeArrowheads="1"/>
          </p:cNvSpPr>
          <p:nvPr>
            <p:ph type="sldNum" sz="quarter" idx="12"/>
          </p:nvPr>
        </p:nvSpPr>
        <p:spPr>
          <a:ln/>
        </p:spPr>
        <p:txBody>
          <a:bodyPr/>
          <a:lstStyle>
            <a:lvl1pPr>
              <a:defRPr/>
            </a:lvl1pPr>
          </a:lstStyle>
          <a:p>
            <a:fld id="{7B1377AC-9B70-4758-BDFD-6E4E654DC172}" type="slidenum">
              <a:rPr lang="es-MX" altLang="es-UY"/>
              <a:pPr/>
              <a:t>‹#›</a:t>
            </a:fld>
            <a:endParaRPr lang="es-MX" altLang="es-UY"/>
          </a:p>
        </p:txBody>
      </p:sp>
    </p:spTree>
    <p:extLst>
      <p:ext uri="{BB962C8B-B14F-4D97-AF65-F5344CB8AC3E}">
        <p14:creationId xmlns:p14="http://schemas.microsoft.com/office/powerpoint/2010/main" val="2278353155"/>
      </p:ext>
    </p:extLst>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7813"/>
            <a:ext cx="2057400" cy="584835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7813"/>
            <a:ext cx="6019800" cy="58483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69"/>
          <p:cNvSpPr>
            <a:spLocks noGrp="1" noChangeArrowheads="1"/>
          </p:cNvSpPr>
          <p:nvPr>
            <p:ph type="dt" sz="half" idx="10"/>
          </p:nvPr>
        </p:nvSpPr>
        <p:spPr>
          <a:ln/>
        </p:spPr>
        <p:txBody>
          <a:bodyPr/>
          <a:lstStyle>
            <a:lvl1pPr>
              <a:defRPr/>
            </a:lvl1pPr>
          </a:lstStyle>
          <a:p>
            <a:pPr>
              <a:defRPr/>
            </a:pPr>
            <a:endParaRPr lang="es-MX"/>
          </a:p>
        </p:txBody>
      </p:sp>
      <p:sp>
        <p:nvSpPr>
          <p:cNvPr id="5" name="Rectangle 70"/>
          <p:cNvSpPr>
            <a:spLocks noGrp="1" noChangeArrowheads="1"/>
          </p:cNvSpPr>
          <p:nvPr>
            <p:ph type="ftr" sz="quarter" idx="11"/>
          </p:nvPr>
        </p:nvSpPr>
        <p:spPr>
          <a:ln/>
        </p:spPr>
        <p:txBody>
          <a:bodyPr/>
          <a:lstStyle>
            <a:lvl1pPr>
              <a:defRPr/>
            </a:lvl1pPr>
          </a:lstStyle>
          <a:p>
            <a:pPr>
              <a:defRPr/>
            </a:pPr>
            <a:endParaRPr lang="es-MX"/>
          </a:p>
        </p:txBody>
      </p:sp>
      <p:sp>
        <p:nvSpPr>
          <p:cNvPr id="6" name="Rectangle 71"/>
          <p:cNvSpPr>
            <a:spLocks noGrp="1" noChangeArrowheads="1"/>
          </p:cNvSpPr>
          <p:nvPr>
            <p:ph type="sldNum" sz="quarter" idx="12"/>
          </p:nvPr>
        </p:nvSpPr>
        <p:spPr>
          <a:ln/>
        </p:spPr>
        <p:txBody>
          <a:bodyPr/>
          <a:lstStyle>
            <a:lvl1pPr>
              <a:defRPr/>
            </a:lvl1pPr>
          </a:lstStyle>
          <a:p>
            <a:fld id="{7F34108C-36F0-4CF3-903E-BC7CD8F5D264}" type="slidenum">
              <a:rPr lang="es-MX" altLang="es-UY"/>
              <a:pPr/>
              <a:t>‹#›</a:t>
            </a:fld>
            <a:endParaRPr lang="es-MX" altLang="es-UY"/>
          </a:p>
        </p:txBody>
      </p:sp>
    </p:spTree>
    <p:extLst>
      <p:ext uri="{BB962C8B-B14F-4D97-AF65-F5344CB8AC3E}">
        <p14:creationId xmlns:p14="http://schemas.microsoft.com/office/powerpoint/2010/main" val="2031367515"/>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11"/>
          <p:cNvSpPr>
            <a:spLocks noGrp="1" noChangeArrowheads="1"/>
          </p:cNvSpPr>
          <p:nvPr>
            <p:ph type="dt" sz="half" idx="10"/>
          </p:nvPr>
        </p:nvSpPr>
        <p:spPr>
          <a:ln/>
        </p:spPr>
        <p:txBody>
          <a:bodyPr/>
          <a:lstStyle>
            <a:lvl1pPr>
              <a:defRPr/>
            </a:lvl1pPr>
          </a:lstStyle>
          <a:p>
            <a:pPr>
              <a:defRPr/>
            </a:pPr>
            <a:endParaRPr lang="es-MX"/>
          </a:p>
        </p:txBody>
      </p:sp>
      <p:sp>
        <p:nvSpPr>
          <p:cNvPr id="5" name="Rectangle 12"/>
          <p:cNvSpPr>
            <a:spLocks noGrp="1" noChangeArrowheads="1"/>
          </p:cNvSpPr>
          <p:nvPr>
            <p:ph type="ftr" sz="quarter" idx="11"/>
          </p:nvPr>
        </p:nvSpPr>
        <p:spPr>
          <a:ln/>
        </p:spPr>
        <p:txBody>
          <a:bodyPr/>
          <a:lstStyle>
            <a:lvl1pPr>
              <a:defRPr/>
            </a:lvl1pPr>
          </a:lstStyle>
          <a:p>
            <a:pPr>
              <a:defRPr/>
            </a:pPr>
            <a:endParaRPr lang="es-MX"/>
          </a:p>
        </p:txBody>
      </p:sp>
      <p:sp>
        <p:nvSpPr>
          <p:cNvPr id="6" name="Rectangle 13"/>
          <p:cNvSpPr>
            <a:spLocks noGrp="1" noChangeArrowheads="1"/>
          </p:cNvSpPr>
          <p:nvPr>
            <p:ph type="sldNum" sz="quarter" idx="12"/>
          </p:nvPr>
        </p:nvSpPr>
        <p:spPr>
          <a:ln/>
        </p:spPr>
        <p:txBody>
          <a:bodyPr/>
          <a:lstStyle>
            <a:lvl1pPr>
              <a:defRPr/>
            </a:lvl1pPr>
          </a:lstStyle>
          <a:p>
            <a:fld id="{33F0ED1D-87F5-430B-9AE2-550F74DAE374}" type="slidenum">
              <a:rPr lang="es-MX" altLang="es-UY"/>
              <a:pPr/>
              <a:t>‹#›</a:t>
            </a:fld>
            <a:endParaRPr lang="es-MX" altLang="es-UY"/>
          </a:p>
        </p:txBody>
      </p:sp>
    </p:spTree>
    <p:extLst>
      <p:ext uri="{BB962C8B-B14F-4D97-AF65-F5344CB8AC3E}">
        <p14:creationId xmlns:p14="http://schemas.microsoft.com/office/powerpoint/2010/main" val="870332780"/>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11"/>
          <p:cNvSpPr>
            <a:spLocks noGrp="1" noChangeArrowheads="1"/>
          </p:cNvSpPr>
          <p:nvPr>
            <p:ph type="dt" sz="half" idx="10"/>
          </p:nvPr>
        </p:nvSpPr>
        <p:spPr>
          <a:ln/>
        </p:spPr>
        <p:txBody>
          <a:bodyPr/>
          <a:lstStyle>
            <a:lvl1pPr>
              <a:defRPr/>
            </a:lvl1pPr>
          </a:lstStyle>
          <a:p>
            <a:pPr>
              <a:defRPr/>
            </a:pPr>
            <a:endParaRPr lang="es-MX"/>
          </a:p>
        </p:txBody>
      </p:sp>
      <p:sp>
        <p:nvSpPr>
          <p:cNvPr id="6" name="Rectangle 12"/>
          <p:cNvSpPr>
            <a:spLocks noGrp="1" noChangeArrowheads="1"/>
          </p:cNvSpPr>
          <p:nvPr>
            <p:ph type="ftr" sz="quarter" idx="11"/>
          </p:nvPr>
        </p:nvSpPr>
        <p:spPr>
          <a:ln/>
        </p:spPr>
        <p:txBody>
          <a:bodyPr/>
          <a:lstStyle>
            <a:lvl1pPr>
              <a:defRPr/>
            </a:lvl1pPr>
          </a:lstStyle>
          <a:p>
            <a:pPr>
              <a:defRPr/>
            </a:pPr>
            <a:endParaRPr lang="es-MX"/>
          </a:p>
        </p:txBody>
      </p:sp>
      <p:sp>
        <p:nvSpPr>
          <p:cNvPr id="7" name="Rectangle 13"/>
          <p:cNvSpPr>
            <a:spLocks noGrp="1" noChangeArrowheads="1"/>
          </p:cNvSpPr>
          <p:nvPr>
            <p:ph type="sldNum" sz="quarter" idx="12"/>
          </p:nvPr>
        </p:nvSpPr>
        <p:spPr>
          <a:ln/>
        </p:spPr>
        <p:txBody>
          <a:bodyPr/>
          <a:lstStyle>
            <a:lvl1pPr>
              <a:defRPr/>
            </a:lvl1pPr>
          </a:lstStyle>
          <a:p>
            <a:fld id="{92D59EFF-D809-4C22-A64C-2053FD5B7636}" type="slidenum">
              <a:rPr lang="es-MX" altLang="es-UY"/>
              <a:pPr/>
              <a:t>‹#›</a:t>
            </a:fld>
            <a:endParaRPr lang="es-MX" altLang="es-UY"/>
          </a:p>
        </p:txBody>
      </p:sp>
    </p:spTree>
    <p:extLst>
      <p:ext uri="{BB962C8B-B14F-4D97-AF65-F5344CB8AC3E}">
        <p14:creationId xmlns:p14="http://schemas.microsoft.com/office/powerpoint/2010/main" val="887755311"/>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11"/>
          <p:cNvSpPr>
            <a:spLocks noGrp="1" noChangeArrowheads="1"/>
          </p:cNvSpPr>
          <p:nvPr>
            <p:ph type="dt" sz="half" idx="10"/>
          </p:nvPr>
        </p:nvSpPr>
        <p:spPr>
          <a:ln/>
        </p:spPr>
        <p:txBody>
          <a:bodyPr/>
          <a:lstStyle>
            <a:lvl1pPr>
              <a:defRPr/>
            </a:lvl1pPr>
          </a:lstStyle>
          <a:p>
            <a:pPr>
              <a:defRPr/>
            </a:pPr>
            <a:endParaRPr lang="es-MX"/>
          </a:p>
        </p:txBody>
      </p:sp>
      <p:sp>
        <p:nvSpPr>
          <p:cNvPr id="8" name="Rectangle 12"/>
          <p:cNvSpPr>
            <a:spLocks noGrp="1" noChangeArrowheads="1"/>
          </p:cNvSpPr>
          <p:nvPr>
            <p:ph type="ftr" sz="quarter" idx="11"/>
          </p:nvPr>
        </p:nvSpPr>
        <p:spPr>
          <a:ln/>
        </p:spPr>
        <p:txBody>
          <a:bodyPr/>
          <a:lstStyle>
            <a:lvl1pPr>
              <a:defRPr/>
            </a:lvl1pPr>
          </a:lstStyle>
          <a:p>
            <a:pPr>
              <a:defRPr/>
            </a:pPr>
            <a:endParaRPr lang="es-MX"/>
          </a:p>
        </p:txBody>
      </p:sp>
      <p:sp>
        <p:nvSpPr>
          <p:cNvPr id="9" name="Rectangle 13"/>
          <p:cNvSpPr>
            <a:spLocks noGrp="1" noChangeArrowheads="1"/>
          </p:cNvSpPr>
          <p:nvPr>
            <p:ph type="sldNum" sz="quarter" idx="12"/>
          </p:nvPr>
        </p:nvSpPr>
        <p:spPr>
          <a:ln/>
        </p:spPr>
        <p:txBody>
          <a:bodyPr/>
          <a:lstStyle>
            <a:lvl1pPr>
              <a:defRPr/>
            </a:lvl1pPr>
          </a:lstStyle>
          <a:p>
            <a:fld id="{D0E3E931-3318-4EDE-8DFB-4DB1B14993C4}" type="slidenum">
              <a:rPr lang="es-MX" altLang="es-UY"/>
              <a:pPr/>
              <a:t>‹#›</a:t>
            </a:fld>
            <a:endParaRPr lang="es-MX" altLang="es-UY"/>
          </a:p>
        </p:txBody>
      </p:sp>
    </p:spTree>
    <p:extLst>
      <p:ext uri="{BB962C8B-B14F-4D97-AF65-F5344CB8AC3E}">
        <p14:creationId xmlns:p14="http://schemas.microsoft.com/office/powerpoint/2010/main" val="283699851"/>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11"/>
          <p:cNvSpPr>
            <a:spLocks noGrp="1" noChangeArrowheads="1"/>
          </p:cNvSpPr>
          <p:nvPr>
            <p:ph type="dt" sz="half" idx="10"/>
          </p:nvPr>
        </p:nvSpPr>
        <p:spPr>
          <a:ln/>
        </p:spPr>
        <p:txBody>
          <a:bodyPr/>
          <a:lstStyle>
            <a:lvl1pPr>
              <a:defRPr/>
            </a:lvl1pPr>
          </a:lstStyle>
          <a:p>
            <a:pPr>
              <a:defRPr/>
            </a:pPr>
            <a:endParaRPr lang="es-MX"/>
          </a:p>
        </p:txBody>
      </p:sp>
      <p:sp>
        <p:nvSpPr>
          <p:cNvPr id="4" name="Rectangle 12"/>
          <p:cNvSpPr>
            <a:spLocks noGrp="1" noChangeArrowheads="1"/>
          </p:cNvSpPr>
          <p:nvPr>
            <p:ph type="ftr" sz="quarter" idx="11"/>
          </p:nvPr>
        </p:nvSpPr>
        <p:spPr>
          <a:ln/>
        </p:spPr>
        <p:txBody>
          <a:bodyPr/>
          <a:lstStyle>
            <a:lvl1pPr>
              <a:defRPr/>
            </a:lvl1pPr>
          </a:lstStyle>
          <a:p>
            <a:pPr>
              <a:defRPr/>
            </a:pPr>
            <a:endParaRPr lang="es-MX"/>
          </a:p>
        </p:txBody>
      </p:sp>
      <p:sp>
        <p:nvSpPr>
          <p:cNvPr id="5" name="Rectangle 13"/>
          <p:cNvSpPr>
            <a:spLocks noGrp="1" noChangeArrowheads="1"/>
          </p:cNvSpPr>
          <p:nvPr>
            <p:ph type="sldNum" sz="quarter" idx="12"/>
          </p:nvPr>
        </p:nvSpPr>
        <p:spPr>
          <a:ln/>
        </p:spPr>
        <p:txBody>
          <a:bodyPr/>
          <a:lstStyle>
            <a:lvl1pPr>
              <a:defRPr/>
            </a:lvl1pPr>
          </a:lstStyle>
          <a:p>
            <a:fld id="{5D92FB6B-022F-4871-8659-943EFF300D3D}" type="slidenum">
              <a:rPr lang="es-MX" altLang="es-UY"/>
              <a:pPr/>
              <a:t>‹#›</a:t>
            </a:fld>
            <a:endParaRPr lang="es-MX" altLang="es-UY"/>
          </a:p>
        </p:txBody>
      </p:sp>
    </p:spTree>
    <p:extLst>
      <p:ext uri="{BB962C8B-B14F-4D97-AF65-F5344CB8AC3E}">
        <p14:creationId xmlns:p14="http://schemas.microsoft.com/office/powerpoint/2010/main" val="3117589527"/>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s-MX"/>
          </a:p>
        </p:txBody>
      </p:sp>
      <p:sp>
        <p:nvSpPr>
          <p:cNvPr id="3" name="Rectangle 12"/>
          <p:cNvSpPr>
            <a:spLocks noGrp="1" noChangeArrowheads="1"/>
          </p:cNvSpPr>
          <p:nvPr>
            <p:ph type="ftr" sz="quarter" idx="11"/>
          </p:nvPr>
        </p:nvSpPr>
        <p:spPr>
          <a:ln/>
        </p:spPr>
        <p:txBody>
          <a:bodyPr/>
          <a:lstStyle>
            <a:lvl1pPr>
              <a:defRPr/>
            </a:lvl1pPr>
          </a:lstStyle>
          <a:p>
            <a:pPr>
              <a:defRPr/>
            </a:pPr>
            <a:endParaRPr lang="es-MX"/>
          </a:p>
        </p:txBody>
      </p:sp>
      <p:sp>
        <p:nvSpPr>
          <p:cNvPr id="4" name="Rectangle 13"/>
          <p:cNvSpPr>
            <a:spLocks noGrp="1" noChangeArrowheads="1"/>
          </p:cNvSpPr>
          <p:nvPr>
            <p:ph type="sldNum" sz="quarter" idx="12"/>
          </p:nvPr>
        </p:nvSpPr>
        <p:spPr>
          <a:ln/>
        </p:spPr>
        <p:txBody>
          <a:bodyPr/>
          <a:lstStyle>
            <a:lvl1pPr>
              <a:defRPr/>
            </a:lvl1pPr>
          </a:lstStyle>
          <a:p>
            <a:fld id="{E060DB93-C6C6-4141-9270-FA8E27AE444F}" type="slidenum">
              <a:rPr lang="es-MX" altLang="es-UY"/>
              <a:pPr/>
              <a:t>‹#›</a:t>
            </a:fld>
            <a:endParaRPr lang="es-MX" altLang="es-UY"/>
          </a:p>
        </p:txBody>
      </p:sp>
    </p:spTree>
    <p:extLst>
      <p:ext uri="{BB962C8B-B14F-4D97-AF65-F5344CB8AC3E}">
        <p14:creationId xmlns:p14="http://schemas.microsoft.com/office/powerpoint/2010/main" val="4150828858"/>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1"/>
          <p:cNvSpPr>
            <a:spLocks noGrp="1" noChangeArrowheads="1"/>
          </p:cNvSpPr>
          <p:nvPr>
            <p:ph type="dt" sz="half" idx="10"/>
          </p:nvPr>
        </p:nvSpPr>
        <p:spPr>
          <a:ln/>
        </p:spPr>
        <p:txBody>
          <a:bodyPr/>
          <a:lstStyle>
            <a:lvl1pPr>
              <a:defRPr/>
            </a:lvl1pPr>
          </a:lstStyle>
          <a:p>
            <a:pPr>
              <a:defRPr/>
            </a:pPr>
            <a:endParaRPr lang="es-MX"/>
          </a:p>
        </p:txBody>
      </p:sp>
      <p:sp>
        <p:nvSpPr>
          <p:cNvPr id="6" name="Rectangle 12"/>
          <p:cNvSpPr>
            <a:spLocks noGrp="1" noChangeArrowheads="1"/>
          </p:cNvSpPr>
          <p:nvPr>
            <p:ph type="ftr" sz="quarter" idx="11"/>
          </p:nvPr>
        </p:nvSpPr>
        <p:spPr>
          <a:ln/>
        </p:spPr>
        <p:txBody>
          <a:bodyPr/>
          <a:lstStyle>
            <a:lvl1pPr>
              <a:defRPr/>
            </a:lvl1pPr>
          </a:lstStyle>
          <a:p>
            <a:pPr>
              <a:defRPr/>
            </a:pPr>
            <a:endParaRPr lang="es-MX"/>
          </a:p>
        </p:txBody>
      </p:sp>
      <p:sp>
        <p:nvSpPr>
          <p:cNvPr id="7" name="Rectangle 13"/>
          <p:cNvSpPr>
            <a:spLocks noGrp="1" noChangeArrowheads="1"/>
          </p:cNvSpPr>
          <p:nvPr>
            <p:ph type="sldNum" sz="quarter" idx="12"/>
          </p:nvPr>
        </p:nvSpPr>
        <p:spPr>
          <a:ln/>
        </p:spPr>
        <p:txBody>
          <a:bodyPr/>
          <a:lstStyle>
            <a:lvl1pPr>
              <a:defRPr/>
            </a:lvl1pPr>
          </a:lstStyle>
          <a:p>
            <a:fld id="{DFE6DE8F-9752-4818-BCC1-A29170B8A36B}" type="slidenum">
              <a:rPr lang="es-MX" altLang="es-UY"/>
              <a:pPr/>
              <a:t>‹#›</a:t>
            </a:fld>
            <a:endParaRPr lang="es-MX" altLang="es-UY"/>
          </a:p>
        </p:txBody>
      </p:sp>
    </p:spTree>
    <p:extLst>
      <p:ext uri="{BB962C8B-B14F-4D97-AF65-F5344CB8AC3E}">
        <p14:creationId xmlns:p14="http://schemas.microsoft.com/office/powerpoint/2010/main" val="234892060"/>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1"/>
          <p:cNvSpPr>
            <a:spLocks noGrp="1" noChangeArrowheads="1"/>
          </p:cNvSpPr>
          <p:nvPr>
            <p:ph type="dt" sz="half" idx="10"/>
          </p:nvPr>
        </p:nvSpPr>
        <p:spPr>
          <a:ln/>
        </p:spPr>
        <p:txBody>
          <a:bodyPr/>
          <a:lstStyle>
            <a:lvl1pPr>
              <a:defRPr/>
            </a:lvl1pPr>
          </a:lstStyle>
          <a:p>
            <a:pPr>
              <a:defRPr/>
            </a:pPr>
            <a:endParaRPr lang="es-MX"/>
          </a:p>
        </p:txBody>
      </p:sp>
      <p:sp>
        <p:nvSpPr>
          <p:cNvPr id="6" name="Rectangle 12"/>
          <p:cNvSpPr>
            <a:spLocks noGrp="1" noChangeArrowheads="1"/>
          </p:cNvSpPr>
          <p:nvPr>
            <p:ph type="ftr" sz="quarter" idx="11"/>
          </p:nvPr>
        </p:nvSpPr>
        <p:spPr>
          <a:ln/>
        </p:spPr>
        <p:txBody>
          <a:bodyPr/>
          <a:lstStyle>
            <a:lvl1pPr>
              <a:defRPr/>
            </a:lvl1pPr>
          </a:lstStyle>
          <a:p>
            <a:pPr>
              <a:defRPr/>
            </a:pPr>
            <a:endParaRPr lang="es-MX"/>
          </a:p>
        </p:txBody>
      </p:sp>
      <p:sp>
        <p:nvSpPr>
          <p:cNvPr id="7" name="Rectangle 13"/>
          <p:cNvSpPr>
            <a:spLocks noGrp="1" noChangeArrowheads="1"/>
          </p:cNvSpPr>
          <p:nvPr>
            <p:ph type="sldNum" sz="quarter" idx="12"/>
          </p:nvPr>
        </p:nvSpPr>
        <p:spPr>
          <a:ln/>
        </p:spPr>
        <p:txBody>
          <a:bodyPr/>
          <a:lstStyle>
            <a:lvl1pPr>
              <a:defRPr/>
            </a:lvl1pPr>
          </a:lstStyle>
          <a:p>
            <a:fld id="{67593F18-9C3C-48F2-B6A0-ED39E3BAB1F6}" type="slidenum">
              <a:rPr lang="es-MX" altLang="es-UY"/>
              <a:pPr/>
              <a:t>‹#›</a:t>
            </a:fld>
            <a:endParaRPr lang="es-MX" altLang="es-UY"/>
          </a:p>
        </p:txBody>
      </p:sp>
    </p:spTree>
    <p:extLst>
      <p:ext uri="{BB962C8B-B14F-4D97-AF65-F5344CB8AC3E}">
        <p14:creationId xmlns:p14="http://schemas.microsoft.com/office/powerpoint/2010/main" val="4266357929"/>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620000" cy="6858000"/>
            <a:chOff x="0" y="0"/>
            <a:chExt cx="4800" cy="4320"/>
          </a:xfrm>
        </p:grpSpPr>
        <p:grpSp>
          <p:nvGrpSpPr>
            <p:cNvPr id="1032" name="Group 3"/>
            <p:cNvGrpSpPr>
              <a:grpSpLocks/>
            </p:cNvGrpSpPr>
            <p:nvPr userDrawn="1"/>
          </p:nvGrpSpPr>
          <p:grpSpPr bwMode="auto">
            <a:xfrm>
              <a:off x="0" y="0"/>
              <a:ext cx="2016" cy="4320"/>
              <a:chOff x="0" y="0"/>
              <a:chExt cx="2016" cy="4320"/>
            </a:xfrm>
          </p:grpSpPr>
          <p:sp>
            <p:nvSpPr>
              <p:cNvPr id="1036"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s-ES" altLang="en-US"/>
              </a:p>
            </p:txBody>
          </p:sp>
          <p:sp>
            <p:nvSpPr>
              <p:cNvPr id="1037"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es-UY"/>
              </a:p>
            </p:txBody>
          </p:sp>
        </p:grpSp>
        <p:grpSp>
          <p:nvGrpSpPr>
            <p:cNvPr id="1033" name="Group 6"/>
            <p:cNvGrpSpPr>
              <a:grpSpLocks/>
            </p:cNvGrpSpPr>
            <p:nvPr/>
          </p:nvGrpSpPr>
          <p:grpSpPr bwMode="auto">
            <a:xfrm>
              <a:off x="144" y="1248"/>
              <a:ext cx="4656" cy="201"/>
              <a:chOff x="144" y="1248"/>
              <a:chExt cx="4656" cy="201"/>
            </a:xfrm>
          </p:grpSpPr>
          <p:sp>
            <p:nvSpPr>
              <p:cNvPr id="1034"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s-ES" altLang="en-US"/>
              </a:p>
            </p:txBody>
          </p:sp>
          <p:sp>
            <p:nvSpPr>
              <p:cNvPr id="1035"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s-ES" altLang="en-US"/>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s-MX" altLang="en-US"/>
              <a:t>Haga clic para cambiar el estilo de título	</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MX" altLang="en-US"/>
              <a:t>Haga clic para modificar el estilo de texto del patrón</a:t>
            </a:r>
          </a:p>
          <a:p>
            <a:pPr lvl="1"/>
            <a:r>
              <a:rPr lang="es-MX" altLang="en-US"/>
              <a:t>Segundo nivel</a:t>
            </a:r>
          </a:p>
          <a:p>
            <a:pPr lvl="2"/>
            <a:r>
              <a:rPr lang="es-MX" altLang="en-US"/>
              <a:t>Tercer nivel</a:t>
            </a:r>
          </a:p>
          <a:p>
            <a:pPr lvl="3"/>
            <a:r>
              <a:rPr lang="es-MX" altLang="en-US"/>
              <a:t>Cuarto nivel</a:t>
            </a:r>
          </a:p>
          <a:p>
            <a:pPr lvl="4"/>
            <a:r>
              <a:rPr lang="es-MX" altLang="en-US"/>
              <a:t>Quinto nivel</a:t>
            </a:r>
          </a:p>
        </p:txBody>
      </p:sp>
      <p:sp>
        <p:nvSpPr>
          <p:cNvPr id="9227" name="Rectangle 11"/>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Arial" charset="0"/>
              </a:defRPr>
            </a:lvl1pPr>
          </a:lstStyle>
          <a:p>
            <a:pPr>
              <a:defRPr/>
            </a:pPr>
            <a:endParaRPr lang="es-MX"/>
          </a:p>
        </p:txBody>
      </p:sp>
      <p:sp>
        <p:nvSpPr>
          <p:cNvPr id="9228" name="Rectangle 12"/>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Arial" charset="0"/>
              </a:defRPr>
            </a:lvl1pPr>
          </a:lstStyle>
          <a:p>
            <a:pPr>
              <a:defRPr/>
            </a:pPr>
            <a:endParaRPr lang="es-MX"/>
          </a:p>
        </p:txBody>
      </p:sp>
      <p:sp>
        <p:nvSpPr>
          <p:cNvPr id="9229"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defRPr sz="2600" b="1">
                <a:solidFill>
                  <a:schemeClr val="bg1"/>
                </a:solidFill>
              </a:defRPr>
            </a:lvl1pPr>
          </a:lstStyle>
          <a:p>
            <a:fld id="{0F3550FD-E74E-40C7-A258-DA27AEBB0CC8}" type="slidenum">
              <a:rPr lang="es-MX" altLang="es-UY"/>
              <a:pPr/>
              <a:t>‹#›</a:t>
            </a:fld>
            <a:endParaRPr lang="es-MX" altLang="es-UY"/>
          </a:p>
        </p:txBody>
      </p:sp>
    </p:spTree>
  </p:cSld>
  <p:clrMap bg1="lt1" tx1="dk1" bg2="lt2" tx2="dk2" accent1="accent1" accent2="accent2" accent3="accent3" accent4="accent4" accent5="accent5" accent6="accent6" hlink="hlink" folHlink="folHlink"/>
  <p:sldLayoutIdLst>
    <p:sldLayoutId id="2147483891"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transition>
    <p:random/>
  </p:transition>
  <p:hf hdr="0" ftr="0" dt="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Freeform 2"/>
          <p:cNvSpPr>
            <a:spLocks/>
          </p:cNvSpPr>
          <p:nvPr/>
        </p:nvSpPr>
        <p:spPr bwMode="hidden">
          <a:xfrm>
            <a:off x="6627813" y="6429375"/>
            <a:ext cx="285750" cy="209550"/>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w="9525">
            <a:noFill/>
            <a:round/>
            <a:headEnd/>
            <a:tailEnd/>
          </a:ln>
        </p:spPr>
        <p:txBody>
          <a:bodyPr/>
          <a:lstStyle/>
          <a:p>
            <a:pPr>
              <a:defRPr/>
            </a:pPr>
            <a:endParaRPr lang="es-ES">
              <a:latin typeface="Arial" charset="0"/>
            </a:endParaRPr>
          </a:p>
        </p:txBody>
      </p:sp>
      <p:grpSp>
        <p:nvGrpSpPr>
          <p:cNvPr id="2051" name="Group 3"/>
          <p:cNvGrpSpPr>
            <a:grpSpLocks/>
          </p:cNvGrpSpPr>
          <p:nvPr/>
        </p:nvGrpSpPr>
        <p:grpSpPr bwMode="auto">
          <a:xfrm>
            <a:off x="3175" y="4267200"/>
            <a:ext cx="9140825" cy="2590800"/>
            <a:chOff x="2" y="2688"/>
            <a:chExt cx="5758" cy="1632"/>
          </a:xfrm>
        </p:grpSpPr>
        <p:sp>
          <p:nvSpPr>
            <p:cNvPr id="2057" name="Freeform 4"/>
            <p:cNvSpPr>
              <a:spLocks/>
            </p:cNvSpPr>
            <p:nvPr/>
          </p:nvSpPr>
          <p:spPr bwMode="hidden">
            <a:xfrm>
              <a:off x="2" y="2688"/>
              <a:ext cx="5758" cy="1632"/>
            </a:xfrm>
            <a:custGeom>
              <a:avLst/>
              <a:gdLst>
                <a:gd name="T0" fmla="*/ 5758 w 5740"/>
                <a:gd name="T1" fmla="*/ 1632 h 4316"/>
                <a:gd name="T2" fmla="*/ 0 w 5740"/>
                <a:gd name="T3" fmla="*/ 1632 h 4316"/>
                <a:gd name="T4" fmla="*/ 0 w 5740"/>
                <a:gd name="T5" fmla="*/ 0 h 4316"/>
                <a:gd name="T6" fmla="*/ 5758 w 5740"/>
                <a:gd name="T7" fmla="*/ 0 h 4316"/>
                <a:gd name="T8" fmla="*/ 5758 w 5740"/>
                <a:gd name="T9" fmla="*/ 1632 h 4316"/>
                <a:gd name="T10" fmla="*/ 5758 w 5740"/>
                <a:gd name="T11" fmla="*/ 1632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UY"/>
            </a:p>
          </p:txBody>
        </p:sp>
        <p:grpSp>
          <p:nvGrpSpPr>
            <p:cNvPr id="2058" name="Group 5"/>
            <p:cNvGrpSpPr>
              <a:grpSpLocks/>
            </p:cNvGrpSpPr>
            <p:nvPr userDrawn="1"/>
          </p:nvGrpSpPr>
          <p:grpSpPr bwMode="auto">
            <a:xfrm>
              <a:off x="3528" y="3715"/>
              <a:ext cx="792" cy="521"/>
              <a:chOff x="3527" y="3715"/>
              <a:chExt cx="792" cy="521"/>
            </a:xfrm>
          </p:grpSpPr>
          <p:sp>
            <p:nvSpPr>
              <p:cNvPr id="123910" name="Oval 6"/>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defRPr/>
                </a:pPr>
                <a:endParaRPr lang="es-ES">
                  <a:latin typeface="Arial" charset="0"/>
                </a:endParaRPr>
              </a:p>
            </p:txBody>
          </p:sp>
          <p:sp>
            <p:nvSpPr>
              <p:cNvPr id="123911" name="Oval 7"/>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defRPr/>
                </a:pPr>
                <a:endParaRPr lang="es-ES">
                  <a:latin typeface="Arial" charset="0"/>
                </a:endParaRPr>
              </a:p>
            </p:txBody>
          </p:sp>
          <p:sp>
            <p:nvSpPr>
              <p:cNvPr id="123912" name="Oval 8"/>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s-ES">
                  <a:latin typeface="Arial" charset="0"/>
                </a:endParaRPr>
              </a:p>
            </p:txBody>
          </p:sp>
          <p:sp>
            <p:nvSpPr>
              <p:cNvPr id="123913" name="Oval 9"/>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s-ES">
                  <a:latin typeface="Arial" charset="0"/>
                </a:endParaRPr>
              </a:p>
            </p:txBody>
          </p:sp>
          <p:sp>
            <p:nvSpPr>
              <p:cNvPr id="123914" name="Oval 10"/>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s-ES">
                  <a:latin typeface="Arial" charset="0"/>
                </a:endParaRPr>
              </a:p>
            </p:txBody>
          </p:sp>
          <p:sp>
            <p:nvSpPr>
              <p:cNvPr id="123915" name="Freeform 11"/>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defRPr/>
                </a:pPr>
                <a:endParaRPr lang="es-ES">
                  <a:latin typeface="Arial" charset="0"/>
                </a:endParaRPr>
              </a:p>
            </p:txBody>
          </p:sp>
          <p:sp>
            <p:nvSpPr>
              <p:cNvPr id="123916" name="Freeform 12"/>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defRPr/>
                </a:pPr>
                <a:endParaRPr lang="es-ES">
                  <a:latin typeface="Arial" charset="0"/>
                </a:endParaRPr>
              </a:p>
            </p:txBody>
          </p:sp>
          <p:sp>
            <p:nvSpPr>
              <p:cNvPr id="123917" name="Freeform 13"/>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s-ES">
                  <a:latin typeface="Arial" charset="0"/>
                </a:endParaRPr>
              </a:p>
            </p:txBody>
          </p:sp>
          <p:sp>
            <p:nvSpPr>
              <p:cNvPr id="123918" name="Freeform 14"/>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defRPr/>
                </a:pPr>
                <a:endParaRPr lang="es-ES">
                  <a:latin typeface="Arial" charset="0"/>
                </a:endParaRPr>
              </a:p>
            </p:txBody>
          </p:sp>
          <p:sp>
            <p:nvSpPr>
              <p:cNvPr id="123919" name="Freeform 15"/>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defRPr/>
                </a:pPr>
                <a:endParaRPr lang="es-ES">
                  <a:latin typeface="Arial" charset="0"/>
                </a:endParaRPr>
              </a:p>
            </p:txBody>
          </p:sp>
          <p:sp>
            <p:nvSpPr>
              <p:cNvPr id="123920" name="Oval 16"/>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s-ES">
                  <a:latin typeface="Arial" charset="0"/>
                </a:endParaRPr>
              </a:p>
            </p:txBody>
          </p:sp>
        </p:grpSp>
        <p:grpSp>
          <p:nvGrpSpPr>
            <p:cNvPr id="2059" name="Group 17"/>
            <p:cNvGrpSpPr>
              <a:grpSpLocks/>
            </p:cNvGrpSpPr>
            <p:nvPr userDrawn="1"/>
          </p:nvGrpSpPr>
          <p:grpSpPr bwMode="auto">
            <a:xfrm>
              <a:off x="1776" y="3631"/>
              <a:ext cx="1626" cy="683"/>
              <a:chOff x="1776" y="3631"/>
              <a:chExt cx="1626" cy="683"/>
            </a:xfrm>
          </p:grpSpPr>
          <p:sp>
            <p:nvSpPr>
              <p:cNvPr id="123922" name="Oval 18"/>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defRPr/>
                </a:pPr>
                <a:endParaRPr lang="es-ES">
                  <a:latin typeface="Arial" charset="0"/>
                </a:endParaRPr>
              </a:p>
            </p:txBody>
          </p:sp>
          <p:sp>
            <p:nvSpPr>
              <p:cNvPr id="123923" name="Oval 19"/>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defRPr/>
                </a:pPr>
                <a:endParaRPr lang="es-ES">
                  <a:latin typeface="Arial" charset="0"/>
                </a:endParaRPr>
              </a:p>
            </p:txBody>
          </p:sp>
          <p:sp>
            <p:nvSpPr>
              <p:cNvPr id="123924" name="Oval 20"/>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defRPr/>
                </a:pPr>
                <a:endParaRPr lang="es-ES">
                  <a:latin typeface="Arial" charset="0"/>
                </a:endParaRPr>
              </a:p>
            </p:txBody>
          </p:sp>
          <p:sp>
            <p:nvSpPr>
              <p:cNvPr id="123925" name="Oval 21"/>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s-ES">
                  <a:latin typeface="Arial" charset="0"/>
                </a:endParaRPr>
              </a:p>
            </p:txBody>
          </p:sp>
          <p:sp>
            <p:nvSpPr>
              <p:cNvPr id="123926" name="Oval 22"/>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s-ES">
                  <a:latin typeface="Arial" charset="0"/>
                </a:endParaRPr>
              </a:p>
            </p:txBody>
          </p:sp>
          <p:sp>
            <p:nvSpPr>
              <p:cNvPr id="123927" name="Oval 23"/>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s-ES">
                  <a:latin typeface="Arial" charset="0"/>
                </a:endParaRPr>
              </a:p>
            </p:txBody>
          </p:sp>
          <p:sp>
            <p:nvSpPr>
              <p:cNvPr id="123928" name="Oval 24"/>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defRPr/>
                </a:pPr>
                <a:endParaRPr lang="es-ES">
                  <a:latin typeface="Arial" charset="0"/>
                </a:endParaRPr>
              </a:p>
            </p:txBody>
          </p:sp>
          <p:sp>
            <p:nvSpPr>
              <p:cNvPr id="123929" name="Oval 25"/>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defRPr/>
                </a:pPr>
                <a:endParaRPr lang="es-ES">
                  <a:latin typeface="Arial" charset="0"/>
                </a:endParaRPr>
              </a:p>
            </p:txBody>
          </p:sp>
          <p:sp>
            <p:nvSpPr>
              <p:cNvPr id="123930" name="Freeform 26"/>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defRPr/>
                </a:pPr>
                <a:endParaRPr lang="es-ES">
                  <a:latin typeface="Arial" charset="0"/>
                </a:endParaRPr>
              </a:p>
            </p:txBody>
          </p:sp>
          <p:sp>
            <p:nvSpPr>
              <p:cNvPr id="123931" name="Freeform 27"/>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defRPr/>
                </a:pPr>
                <a:endParaRPr lang="es-ES">
                  <a:latin typeface="Arial" charset="0"/>
                </a:endParaRPr>
              </a:p>
            </p:txBody>
          </p:sp>
          <p:sp>
            <p:nvSpPr>
              <p:cNvPr id="123932" name="Freeform 28"/>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defRPr/>
                </a:pPr>
                <a:endParaRPr lang="es-ES">
                  <a:latin typeface="Arial" charset="0"/>
                </a:endParaRPr>
              </a:p>
            </p:txBody>
          </p:sp>
          <p:sp>
            <p:nvSpPr>
              <p:cNvPr id="123933" name="Freeform 29"/>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defRPr/>
                </a:pPr>
                <a:endParaRPr lang="es-ES">
                  <a:latin typeface="Arial" charset="0"/>
                </a:endParaRPr>
              </a:p>
            </p:txBody>
          </p:sp>
          <p:sp>
            <p:nvSpPr>
              <p:cNvPr id="2103" name="Freeform 30"/>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UY"/>
              </a:p>
            </p:txBody>
          </p:sp>
          <p:sp>
            <p:nvSpPr>
              <p:cNvPr id="2104" name="Freeform 31"/>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UY"/>
              </a:p>
            </p:txBody>
          </p:sp>
          <p:sp>
            <p:nvSpPr>
              <p:cNvPr id="123936" name="Freeform 32"/>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s-ES">
                  <a:latin typeface="Arial" charset="0"/>
                </a:endParaRPr>
              </a:p>
            </p:txBody>
          </p:sp>
          <p:sp>
            <p:nvSpPr>
              <p:cNvPr id="123937" name="Freeform 33"/>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s-ES">
                  <a:latin typeface="Arial" charset="0"/>
                </a:endParaRPr>
              </a:p>
            </p:txBody>
          </p:sp>
          <p:sp>
            <p:nvSpPr>
              <p:cNvPr id="123938" name="Freeform 34"/>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s-ES">
                  <a:latin typeface="Arial" charset="0"/>
                </a:endParaRPr>
              </a:p>
            </p:txBody>
          </p:sp>
          <p:sp>
            <p:nvSpPr>
              <p:cNvPr id="2108" name="Freeform 35"/>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UY"/>
              </a:p>
            </p:txBody>
          </p:sp>
        </p:grpSp>
        <p:grpSp>
          <p:nvGrpSpPr>
            <p:cNvPr id="2060" name="Group 36"/>
            <p:cNvGrpSpPr>
              <a:grpSpLocks/>
            </p:cNvGrpSpPr>
            <p:nvPr userDrawn="1"/>
          </p:nvGrpSpPr>
          <p:grpSpPr bwMode="auto">
            <a:xfrm>
              <a:off x="4128" y="3360"/>
              <a:ext cx="1351" cy="821"/>
              <a:chOff x="4128" y="3360"/>
              <a:chExt cx="1351" cy="821"/>
            </a:xfrm>
          </p:grpSpPr>
          <p:sp>
            <p:nvSpPr>
              <p:cNvPr id="123941" name="Freeform 37"/>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s-ES">
                  <a:latin typeface="Arial" charset="0"/>
                </a:endParaRPr>
              </a:p>
            </p:txBody>
          </p:sp>
          <p:sp>
            <p:nvSpPr>
              <p:cNvPr id="123942" name="Freeform 38"/>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s-ES">
                  <a:latin typeface="Arial" charset="0"/>
                </a:endParaRPr>
              </a:p>
            </p:txBody>
          </p:sp>
          <p:sp>
            <p:nvSpPr>
              <p:cNvPr id="123943" name="Freeform 39"/>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defRPr/>
                </a:pPr>
                <a:endParaRPr lang="es-ES">
                  <a:latin typeface="Arial" charset="0"/>
                </a:endParaRPr>
              </a:p>
            </p:txBody>
          </p:sp>
          <p:sp>
            <p:nvSpPr>
              <p:cNvPr id="123944" name="Freeform 40"/>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s-ES">
                  <a:latin typeface="Arial" charset="0"/>
                </a:endParaRPr>
              </a:p>
            </p:txBody>
          </p:sp>
          <p:sp>
            <p:nvSpPr>
              <p:cNvPr id="123945" name="Freeform 41"/>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s-ES">
                  <a:latin typeface="Arial" charset="0"/>
                </a:endParaRPr>
              </a:p>
            </p:txBody>
          </p:sp>
          <p:sp>
            <p:nvSpPr>
              <p:cNvPr id="123946" name="Freeform 42"/>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s-ES">
                  <a:latin typeface="Arial" charset="0"/>
                </a:endParaRPr>
              </a:p>
            </p:txBody>
          </p:sp>
          <p:sp>
            <p:nvSpPr>
              <p:cNvPr id="123947" name="Freeform 43"/>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s-ES">
                  <a:latin typeface="Arial" charset="0"/>
                </a:endParaRPr>
              </a:p>
            </p:txBody>
          </p:sp>
          <p:sp>
            <p:nvSpPr>
              <p:cNvPr id="2081" name="Freeform 44"/>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UY"/>
              </a:p>
            </p:txBody>
          </p:sp>
          <p:sp>
            <p:nvSpPr>
              <p:cNvPr id="123949" name="Freeform 45"/>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defRPr/>
                </a:pPr>
                <a:endParaRPr lang="es-ES">
                  <a:latin typeface="Arial" charset="0"/>
                </a:endParaRPr>
              </a:p>
            </p:txBody>
          </p:sp>
          <p:sp>
            <p:nvSpPr>
              <p:cNvPr id="123950" name="Freeform 46"/>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s-ES">
                  <a:latin typeface="Arial" charset="0"/>
                </a:endParaRPr>
              </a:p>
            </p:txBody>
          </p:sp>
          <p:sp>
            <p:nvSpPr>
              <p:cNvPr id="123951" name="Freeform 47"/>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s-ES">
                  <a:latin typeface="Arial" charset="0"/>
                </a:endParaRPr>
              </a:p>
            </p:txBody>
          </p:sp>
          <p:sp>
            <p:nvSpPr>
              <p:cNvPr id="123952" name="Oval 48"/>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defRPr/>
                </a:pPr>
                <a:endParaRPr lang="es-ES">
                  <a:latin typeface="Arial" charset="0"/>
                </a:endParaRPr>
              </a:p>
            </p:txBody>
          </p:sp>
          <p:sp>
            <p:nvSpPr>
              <p:cNvPr id="123953" name="Oval 49"/>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defRPr/>
                </a:pPr>
                <a:endParaRPr lang="es-ES">
                  <a:latin typeface="Arial" charset="0"/>
                </a:endParaRPr>
              </a:p>
            </p:txBody>
          </p:sp>
          <p:sp>
            <p:nvSpPr>
              <p:cNvPr id="123954" name="Oval 50"/>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s-ES">
                  <a:latin typeface="Arial" charset="0"/>
                </a:endParaRPr>
              </a:p>
            </p:txBody>
          </p:sp>
          <p:sp>
            <p:nvSpPr>
              <p:cNvPr id="123955" name="Oval 51"/>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s-ES">
                  <a:latin typeface="Arial" charset="0"/>
                </a:endParaRPr>
              </a:p>
            </p:txBody>
          </p:sp>
          <p:sp>
            <p:nvSpPr>
              <p:cNvPr id="123956" name="Oval 52"/>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s-ES">
                  <a:latin typeface="Arial" charset="0"/>
                </a:endParaRPr>
              </a:p>
            </p:txBody>
          </p:sp>
          <p:sp>
            <p:nvSpPr>
              <p:cNvPr id="123957" name="Oval 53"/>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s-ES">
                  <a:latin typeface="Arial" charset="0"/>
                </a:endParaRPr>
              </a:p>
            </p:txBody>
          </p:sp>
        </p:grpSp>
        <p:grpSp>
          <p:nvGrpSpPr>
            <p:cNvPr id="2061" name="Group 54"/>
            <p:cNvGrpSpPr>
              <a:grpSpLocks/>
            </p:cNvGrpSpPr>
            <p:nvPr userDrawn="1"/>
          </p:nvGrpSpPr>
          <p:grpSpPr bwMode="auto">
            <a:xfrm>
              <a:off x="5280" y="3024"/>
              <a:ext cx="425" cy="258"/>
              <a:chOff x="5280" y="3024"/>
              <a:chExt cx="425" cy="258"/>
            </a:xfrm>
          </p:grpSpPr>
          <p:sp>
            <p:nvSpPr>
              <p:cNvPr id="2062" name="Freeform 55"/>
              <p:cNvSpPr>
                <a:spLocks/>
              </p:cNvSpPr>
              <p:nvPr/>
            </p:nvSpPr>
            <p:spPr bwMode="hidden">
              <a:xfrm>
                <a:off x="5280" y="3186"/>
                <a:ext cx="383" cy="96"/>
              </a:xfrm>
              <a:custGeom>
                <a:avLst/>
                <a:gdLst>
                  <a:gd name="T0" fmla="*/ 210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0 w 382"/>
                  <a:gd name="T19" fmla="*/ 96 h 96"/>
                  <a:gd name="T20" fmla="*/ 264 w 382"/>
                  <a:gd name="T21" fmla="*/ 90 h 96"/>
                  <a:gd name="T22" fmla="*/ 312 w 382"/>
                  <a:gd name="T23" fmla="*/ 84 h 96"/>
                  <a:gd name="T24" fmla="*/ 353 w 382"/>
                  <a:gd name="T25" fmla="*/ 66 h 96"/>
                  <a:gd name="T26" fmla="*/ 383 w 382"/>
                  <a:gd name="T27" fmla="*/ 42 h 96"/>
                  <a:gd name="T28" fmla="*/ 377 w 382"/>
                  <a:gd name="T29" fmla="*/ 42 h 96"/>
                  <a:gd name="T30" fmla="*/ 347 w 382"/>
                  <a:gd name="T31" fmla="*/ 66 h 96"/>
                  <a:gd name="T32" fmla="*/ 306 w 382"/>
                  <a:gd name="T33" fmla="*/ 78 h 96"/>
                  <a:gd name="T34" fmla="*/ 264 w 382"/>
                  <a:gd name="T35" fmla="*/ 90 h 96"/>
                  <a:gd name="T36" fmla="*/ 210 w 382"/>
                  <a:gd name="T37" fmla="*/ 96 h 96"/>
                  <a:gd name="T38" fmla="*/ 210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UY"/>
              </a:p>
            </p:txBody>
          </p:sp>
          <p:sp>
            <p:nvSpPr>
              <p:cNvPr id="2063" name="Freeform 56"/>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UY"/>
              </a:p>
            </p:txBody>
          </p:sp>
          <p:sp>
            <p:nvSpPr>
              <p:cNvPr id="2064" name="Freeform 57"/>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UY"/>
              </a:p>
            </p:txBody>
          </p:sp>
          <p:sp>
            <p:nvSpPr>
              <p:cNvPr id="2065" name="Freeform 58"/>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UY"/>
              </a:p>
            </p:txBody>
          </p:sp>
          <p:sp>
            <p:nvSpPr>
              <p:cNvPr id="2066" name="Freeform 59"/>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UY"/>
              </a:p>
            </p:txBody>
          </p:sp>
          <p:sp>
            <p:nvSpPr>
              <p:cNvPr id="2067" name="Freeform 60"/>
              <p:cNvSpPr>
                <a:spLocks/>
              </p:cNvSpPr>
              <p:nvPr/>
            </p:nvSpPr>
            <p:spPr bwMode="hidden">
              <a:xfrm>
                <a:off x="5489" y="3042"/>
                <a:ext cx="186" cy="210"/>
              </a:xfrm>
              <a:custGeom>
                <a:avLst/>
                <a:gdLst>
                  <a:gd name="T0" fmla="*/ 0 w 185"/>
                  <a:gd name="T1" fmla="*/ 6 h 210"/>
                  <a:gd name="T2" fmla="*/ 66 w 185"/>
                  <a:gd name="T3" fmla="*/ 12 h 210"/>
                  <a:gd name="T4" fmla="*/ 120 w 185"/>
                  <a:gd name="T5" fmla="*/ 36 h 210"/>
                  <a:gd name="T6" fmla="*/ 156 w 185"/>
                  <a:gd name="T7" fmla="*/ 72 h 210"/>
                  <a:gd name="T8" fmla="*/ 162 w 185"/>
                  <a:gd name="T9" fmla="*/ 90 h 210"/>
                  <a:gd name="T10" fmla="*/ 168 w 185"/>
                  <a:gd name="T11" fmla="*/ 114 h 210"/>
                  <a:gd name="T12" fmla="*/ 162 w 185"/>
                  <a:gd name="T13" fmla="*/ 138 h 210"/>
                  <a:gd name="T14" fmla="*/ 150 w 185"/>
                  <a:gd name="T15" fmla="*/ 162 h 210"/>
                  <a:gd name="T16" fmla="*/ 120 w 185"/>
                  <a:gd name="T17" fmla="*/ 180 h 210"/>
                  <a:gd name="T18" fmla="*/ 90 w 185"/>
                  <a:gd name="T19" fmla="*/ 198 h 210"/>
                  <a:gd name="T20" fmla="*/ 97 w 185"/>
                  <a:gd name="T21" fmla="*/ 210 h 210"/>
                  <a:gd name="T22" fmla="*/ 132 w 185"/>
                  <a:gd name="T23" fmla="*/ 192 h 210"/>
                  <a:gd name="T24" fmla="*/ 162 w 185"/>
                  <a:gd name="T25" fmla="*/ 168 h 210"/>
                  <a:gd name="T26" fmla="*/ 180 w 185"/>
                  <a:gd name="T27" fmla="*/ 144 h 210"/>
                  <a:gd name="T28" fmla="*/ 186 w 185"/>
                  <a:gd name="T29" fmla="*/ 114 h 210"/>
                  <a:gd name="T30" fmla="*/ 180 w 185"/>
                  <a:gd name="T31" fmla="*/ 90 h 210"/>
                  <a:gd name="T32" fmla="*/ 174 w 185"/>
                  <a:gd name="T33" fmla="*/ 66 h 210"/>
                  <a:gd name="T34" fmla="*/ 156 w 185"/>
                  <a:gd name="T35" fmla="*/ 48 h 210"/>
                  <a:gd name="T36" fmla="*/ 132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UY"/>
              </a:p>
            </p:txBody>
          </p:sp>
          <p:sp>
            <p:nvSpPr>
              <p:cNvPr id="2068" name="Freeform 61"/>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UY"/>
              </a:p>
            </p:txBody>
          </p:sp>
          <p:grpSp>
            <p:nvGrpSpPr>
              <p:cNvPr id="2069" name="Group 62"/>
              <p:cNvGrpSpPr>
                <a:grpSpLocks/>
              </p:cNvGrpSpPr>
              <p:nvPr/>
            </p:nvGrpSpPr>
            <p:grpSpPr bwMode="auto">
              <a:xfrm>
                <a:off x="5381" y="3085"/>
                <a:ext cx="227" cy="132"/>
                <a:chOff x="5381" y="3085"/>
                <a:chExt cx="227" cy="132"/>
              </a:xfrm>
            </p:grpSpPr>
            <p:sp>
              <p:nvSpPr>
                <p:cNvPr id="2070" name="Oval 63"/>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s-ES" altLang="en-US"/>
                </a:p>
              </p:txBody>
            </p:sp>
            <p:sp>
              <p:nvSpPr>
                <p:cNvPr id="2071" name="Oval 64"/>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s-ES" altLang="en-US"/>
                </a:p>
              </p:txBody>
            </p:sp>
            <p:sp>
              <p:nvSpPr>
                <p:cNvPr id="2072" name="Oval 65"/>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s-ES" altLang="en-US"/>
                </a:p>
              </p:txBody>
            </p:sp>
            <p:sp>
              <p:nvSpPr>
                <p:cNvPr id="2073" name="Oval 66"/>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s-ES" altLang="en-US"/>
                </a:p>
              </p:txBody>
            </p:sp>
          </p:grpSp>
        </p:grpSp>
      </p:grpSp>
      <p:sp>
        <p:nvSpPr>
          <p:cNvPr id="123971" name="Rectangle 67"/>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s-MX"/>
              <a:t>Haga clic para cambiar el estilo de título	</a:t>
            </a:r>
          </a:p>
        </p:txBody>
      </p:sp>
      <p:sp>
        <p:nvSpPr>
          <p:cNvPr id="123972" name="Rectangle 68"/>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MX"/>
              <a:t>Haga clic para modificar el estilo de texto del patrón</a:t>
            </a:r>
          </a:p>
          <a:p>
            <a:pPr lvl="1"/>
            <a:r>
              <a:rPr lang="es-MX"/>
              <a:t>Segundo nivel</a:t>
            </a:r>
          </a:p>
          <a:p>
            <a:pPr lvl="2"/>
            <a:r>
              <a:rPr lang="es-MX"/>
              <a:t>Tercer nivel</a:t>
            </a:r>
          </a:p>
          <a:p>
            <a:pPr lvl="3"/>
            <a:r>
              <a:rPr lang="es-MX"/>
              <a:t>Cuarto nivel</a:t>
            </a:r>
          </a:p>
          <a:p>
            <a:pPr lvl="4"/>
            <a:r>
              <a:rPr lang="es-MX"/>
              <a:t>Quinto nivel</a:t>
            </a:r>
          </a:p>
        </p:txBody>
      </p:sp>
      <p:sp>
        <p:nvSpPr>
          <p:cNvPr id="123973" name="Rectangle 69"/>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ffectLst>
                  <a:outerShdw blurRad="38100" dist="38100" dir="2700000" algn="tl">
                    <a:srgbClr val="000000"/>
                  </a:outerShdw>
                </a:effectLst>
                <a:latin typeface="Arial" charset="0"/>
              </a:defRPr>
            </a:lvl1pPr>
          </a:lstStyle>
          <a:p>
            <a:pPr>
              <a:defRPr/>
            </a:pPr>
            <a:endParaRPr lang="es-MX"/>
          </a:p>
        </p:txBody>
      </p:sp>
      <p:sp>
        <p:nvSpPr>
          <p:cNvPr id="123974" name="Rectangle 70"/>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ffectLst>
                  <a:outerShdw blurRad="38100" dist="38100" dir="2700000" algn="tl">
                    <a:srgbClr val="000000"/>
                  </a:outerShdw>
                </a:effectLst>
                <a:latin typeface="Arial" charset="0"/>
              </a:defRPr>
            </a:lvl1pPr>
          </a:lstStyle>
          <a:p>
            <a:pPr>
              <a:defRPr/>
            </a:pPr>
            <a:endParaRPr lang="es-MX"/>
          </a:p>
        </p:txBody>
      </p:sp>
      <p:sp>
        <p:nvSpPr>
          <p:cNvPr id="123975" name="Rectangle 71"/>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000000"/>
                  </a:outerShdw>
                </a:effectLst>
              </a:defRPr>
            </a:lvl1pPr>
          </a:lstStyle>
          <a:p>
            <a:fld id="{09B3FA6F-2DBF-4D65-AF90-8BC95021C2CE}" type="slidenum">
              <a:rPr lang="es-MX" altLang="es-UY"/>
              <a:pPr/>
              <a:t>‹#›</a:t>
            </a:fld>
            <a:endParaRPr lang="es-MX" altLang="es-UY"/>
          </a:p>
        </p:txBody>
      </p:sp>
    </p:spTree>
  </p:cSld>
  <p:clrMap bg1="dk2" tx1="lt1" bg2="dk1" tx2="lt2" accent1="accent1" accent2="accent2" accent3="accent3" accent4="accent4" accent5="accent5" accent6="accent6" hlink="hlink" folHlink="folHlink"/>
  <p:sldLayoutIdLst>
    <p:sldLayoutId id="2147483892"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transition>
    <p:random/>
  </p:transition>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l"/>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Grp="1" noChangeArrowheads="1"/>
          </p:cNvSpPr>
          <p:nvPr>
            <p:ph type="ctrTitle"/>
          </p:nvPr>
        </p:nvSpPr>
        <p:spPr>
          <a:xfrm>
            <a:off x="533400" y="592137"/>
            <a:ext cx="9144000" cy="1905000"/>
          </a:xfrm>
        </p:spPr>
        <p:txBody>
          <a:bodyPr/>
          <a:lstStyle/>
          <a:p>
            <a:pPr eaLnBrk="1" hangingPunct="1"/>
            <a:r>
              <a:rPr lang="es-UY" altLang="en-US" dirty="0"/>
              <a:t>INTRODUCCIÓN A LOS MERCADOS DE ENERGÍA ELÉCTRICA</a:t>
            </a:r>
            <a:endParaRPr lang="es-MX" altLang="en-US" dirty="0"/>
          </a:p>
        </p:txBody>
      </p:sp>
      <p:sp>
        <p:nvSpPr>
          <p:cNvPr id="5123" name="Rectangle 3"/>
          <p:cNvSpPr>
            <a:spLocks noGrp="1" noChangeArrowheads="1"/>
          </p:cNvSpPr>
          <p:nvPr>
            <p:ph type="subTitle" idx="1"/>
          </p:nvPr>
        </p:nvSpPr>
        <p:spPr>
          <a:xfrm>
            <a:off x="4643438" y="3213100"/>
            <a:ext cx="4500562" cy="1822450"/>
          </a:xfrm>
        </p:spPr>
        <p:txBody>
          <a:bodyPr/>
          <a:lstStyle/>
          <a:p>
            <a:pPr eaLnBrk="1" hangingPunct="1">
              <a:lnSpc>
                <a:spcPct val="80000"/>
              </a:lnSpc>
            </a:pPr>
            <a:endParaRPr lang="es-UY" altLang="en-US" sz="2400"/>
          </a:p>
          <a:p>
            <a:pPr eaLnBrk="1" hangingPunct="1">
              <a:lnSpc>
                <a:spcPct val="80000"/>
              </a:lnSpc>
            </a:pPr>
            <a:endParaRPr lang="es-MX" altLang="en-US" sz="4000" b="1"/>
          </a:p>
        </p:txBody>
      </p:sp>
      <p:pic>
        <p:nvPicPr>
          <p:cNvPr id="5124" name="Picture 4" descr="facu_l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5589240"/>
            <a:ext cx="106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5"/>
          <p:cNvSpPr>
            <a:spLocks noChangeArrowheads="1"/>
          </p:cNvSpPr>
          <p:nvPr/>
        </p:nvSpPr>
        <p:spPr bwMode="auto">
          <a:xfrm>
            <a:off x="4522788" y="2182048"/>
            <a:ext cx="4103688"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UY" altLang="en-US" b="1" dirty="0"/>
              <a:t>El Mercado Mayorista de Energía Eléctrica</a:t>
            </a:r>
          </a:p>
          <a:p>
            <a:pPr algn="ctr" eaLnBrk="1" hangingPunct="1">
              <a:spcBef>
                <a:spcPct val="0"/>
              </a:spcBef>
              <a:buClrTx/>
              <a:buSzTx/>
              <a:buFontTx/>
              <a:buNone/>
            </a:pPr>
            <a:endParaRPr lang="es-UY" altLang="en-US" sz="2000" b="1" dirty="0"/>
          </a:p>
          <a:p>
            <a:pPr algn="ctr" eaLnBrk="1" hangingPunct="1">
              <a:spcBef>
                <a:spcPct val="0"/>
              </a:spcBef>
              <a:buClrTx/>
              <a:buSzTx/>
              <a:buFontTx/>
              <a:buNone/>
            </a:pPr>
            <a:r>
              <a:rPr lang="es-UY" altLang="en-US" sz="2000" b="1" dirty="0"/>
              <a:t>Dr. Ing. Mario </a:t>
            </a:r>
            <a:r>
              <a:rPr lang="es-UY" altLang="en-US" sz="2000" b="1" dirty="0" err="1"/>
              <a:t>Vignolo</a:t>
            </a:r>
            <a:endParaRPr lang="es-UY" altLang="en-US" sz="2000" b="1" dirty="0"/>
          </a:p>
          <a:p>
            <a:pPr algn="ctr" eaLnBrk="1" hangingPunct="1">
              <a:spcBef>
                <a:spcPct val="0"/>
              </a:spcBef>
              <a:buClrTx/>
              <a:buSzTx/>
              <a:buFontTx/>
              <a:buNone/>
            </a:pPr>
            <a:r>
              <a:rPr lang="en-US" altLang="en-US" sz="2000" b="1" dirty="0" err="1"/>
              <a:t>Ing</a:t>
            </a:r>
            <a:r>
              <a:rPr lang="en-US" altLang="en-US" sz="2000" b="1" dirty="0"/>
              <a:t>. Diego Oro</a:t>
            </a:r>
            <a:r>
              <a:rPr lang="es-UY" altLang="en-US" sz="2000" b="1" dirty="0" err="1"/>
              <a:t>ño</a:t>
            </a:r>
            <a:endParaRPr lang="es-UY" altLang="en-US" sz="2000" b="1" dirty="0"/>
          </a:p>
          <a:p>
            <a:pPr algn="ctr" eaLnBrk="1" hangingPunct="1">
              <a:spcBef>
                <a:spcPct val="0"/>
              </a:spcBef>
              <a:buClrTx/>
              <a:buSzTx/>
              <a:buFontTx/>
              <a:buNone/>
            </a:pPr>
            <a:r>
              <a:rPr lang="es-UY" altLang="en-US" sz="2000" b="1" dirty="0"/>
              <a:t>Ing. Carlos </a:t>
            </a:r>
            <a:r>
              <a:rPr lang="es-UY" altLang="en-US" sz="2000" b="1" dirty="0" err="1"/>
              <a:t>Zilli</a:t>
            </a:r>
            <a:endParaRPr lang="es-UY" altLang="en-US" sz="2000" b="1" dirty="0"/>
          </a:p>
          <a:p>
            <a:pPr algn="ctr" eaLnBrk="1" hangingPunct="1">
              <a:spcBef>
                <a:spcPct val="0"/>
              </a:spcBef>
              <a:buClrTx/>
              <a:buSzTx/>
              <a:buFontTx/>
              <a:buNone/>
            </a:pPr>
            <a:r>
              <a:rPr lang="es-ES_tradnl" altLang="en-US" sz="2000" b="1" dirty="0"/>
              <a:t>Ing. Enzo Coppes</a:t>
            </a:r>
          </a:p>
        </p:txBody>
      </p:sp>
      <p:sp>
        <p:nvSpPr>
          <p:cNvPr id="5126" name="Text Box 6"/>
          <p:cNvSpPr txBox="1">
            <a:spLocks noChangeArrowheads="1"/>
          </p:cNvSpPr>
          <p:nvPr/>
        </p:nvSpPr>
        <p:spPr bwMode="auto">
          <a:xfrm>
            <a:off x="2608263" y="5824538"/>
            <a:ext cx="38290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r>
              <a:rPr lang="es-UY" altLang="en-US" sz="1800"/>
              <a:t>FACULTAD DE INGENIERÍA</a:t>
            </a:r>
          </a:p>
          <a:p>
            <a:pPr eaLnBrk="1" hangingPunct="1">
              <a:spcBef>
                <a:spcPct val="0"/>
              </a:spcBef>
              <a:buClrTx/>
              <a:buSzTx/>
              <a:buFontTx/>
              <a:buNone/>
            </a:pPr>
            <a:r>
              <a:rPr lang="es-UY" altLang="en-US" sz="1800"/>
              <a:t>UNIVERSIDAD DE LA REPÚBLICA</a:t>
            </a:r>
          </a:p>
          <a:p>
            <a:pPr eaLnBrk="1" hangingPunct="1">
              <a:spcBef>
                <a:spcPct val="0"/>
              </a:spcBef>
              <a:buClrTx/>
              <a:buSzTx/>
              <a:buFontTx/>
              <a:buNone/>
            </a:pPr>
            <a:endParaRPr lang="es-MX" altLang="en-US" sz="1800"/>
          </a:p>
        </p:txBody>
      </p:sp>
      <p:sp>
        <p:nvSpPr>
          <p:cNvPr id="2" name="Marcador de número de diapositiva 1"/>
          <p:cNvSpPr>
            <a:spLocks noGrp="1"/>
          </p:cNvSpPr>
          <p:nvPr>
            <p:ph type="sldNum" sz="quarter" idx="12"/>
          </p:nvPr>
        </p:nvSpPr>
        <p:spPr/>
        <p:txBody>
          <a:bodyPr/>
          <a:lstStyle/>
          <a:p>
            <a:fld id="{1D532DE2-B888-4199-B8B1-48FBB83FC799}" type="slidenum">
              <a:rPr lang="es-MX" altLang="es-UY" smtClean="0"/>
              <a:pPr/>
              <a:t>1</a:t>
            </a:fld>
            <a:endParaRPr lang="es-MX" altLang="es-UY"/>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title"/>
          </p:nvPr>
        </p:nvSpPr>
        <p:spPr>
          <a:xfrm>
            <a:off x="755650" y="762000"/>
            <a:ext cx="8388350" cy="1143000"/>
          </a:xfrm>
        </p:spPr>
        <p:txBody>
          <a:bodyPr/>
          <a:lstStyle/>
          <a:p>
            <a:pPr eaLnBrk="1" hangingPunct="1"/>
            <a:r>
              <a:rPr lang="es-ES" altLang="en-US" dirty="0"/>
              <a:t>Marco Legal / Decretos reglamentarios</a:t>
            </a:r>
          </a:p>
        </p:txBody>
      </p:sp>
      <p:sp>
        <p:nvSpPr>
          <p:cNvPr id="13315" name="2 Marcador de contenido"/>
          <p:cNvSpPr>
            <a:spLocks noGrp="1"/>
          </p:cNvSpPr>
          <p:nvPr>
            <p:ph idx="1"/>
          </p:nvPr>
        </p:nvSpPr>
        <p:spPr>
          <a:xfrm>
            <a:off x="755650" y="2205038"/>
            <a:ext cx="8126413" cy="3724275"/>
          </a:xfrm>
        </p:spPr>
        <p:txBody>
          <a:bodyPr/>
          <a:lstStyle/>
          <a:p>
            <a:pPr eaLnBrk="1" hangingPunct="1">
              <a:buClr>
                <a:schemeClr val="tx2"/>
              </a:buClr>
            </a:pPr>
            <a:r>
              <a:rPr lang="es-UY" altLang="en-US"/>
              <a:t>N°276,277,278 de junio de 2002: reglamentos general, de distribución y de trasmisión</a:t>
            </a:r>
          </a:p>
          <a:p>
            <a:pPr eaLnBrk="1" hangingPunct="1">
              <a:buClr>
                <a:schemeClr val="tx2"/>
              </a:buClr>
            </a:pPr>
            <a:r>
              <a:rPr lang="es-UY" altLang="en-US"/>
              <a:t>N°360 de setiembre de 2002: reglamento de mercado mayorista (RMM), con vigencia marzo 2003 </a:t>
            </a:r>
          </a:p>
          <a:p>
            <a:pPr eaLnBrk="1" hangingPunct="1">
              <a:buClr>
                <a:schemeClr val="tx2"/>
              </a:buClr>
            </a:pPr>
            <a:r>
              <a:rPr lang="es-UY" altLang="en-US"/>
              <a:t>N°86 de marzo de 2003: postergación por 2 meses de la vigencia del RMM </a:t>
            </a:r>
          </a:p>
          <a:p>
            <a:pPr eaLnBrk="1" hangingPunct="1">
              <a:buClr>
                <a:schemeClr val="tx2"/>
              </a:buClr>
            </a:pPr>
            <a:r>
              <a:rPr lang="es-UY" altLang="en-US"/>
              <a:t>N°277 de mayo de 2003: postergación al 1 de diciembre de la vigencia del RMM</a:t>
            </a:r>
          </a:p>
          <a:p>
            <a:pPr eaLnBrk="1" hangingPunct="1">
              <a:buClr>
                <a:schemeClr val="tx2"/>
              </a:buClr>
            </a:pPr>
            <a:r>
              <a:rPr lang="es-UY" altLang="en-US"/>
              <a:t>N°299 de julio de 2003: modificaciones al RMM</a:t>
            </a:r>
            <a:endParaRPr lang="es-ES" altLang="en-US"/>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10</a:t>
            </a:fld>
            <a:endParaRPr lang="es-MX" altLang="es-UY"/>
          </a:p>
        </p:txBody>
      </p:sp>
    </p:spTree>
  </p:cSld>
  <p:clrMapOvr>
    <a:masterClrMapping/>
  </p:clrMapOvr>
  <p:transition>
    <p:random/>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Título"/>
          <p:cNvSpPr>
            <a:spLocks noGrp="1"/>
          </p:cNvSpPr>
          <p:nvPr>
            <p:ph type="title"/>
          </p:nvPr>
        </p:nvSpPr>
        <p:spPr/>
        <p:txBody>
          <a:bodyPr/>
          <a:lstStyle/>
          <a:p>
            <a:r>
              <a:rPr lang="es-ES" altLang="en-US"/>
              <a:t>Garantía de suministro / Reserva Nacional</a:t>
            </a:r>
          </a:p>
        </p:txBody>
      </p:sp>
      <p:sp>
        <p:nvSpPr>
          <p:cNvPr id="71683" name="2 Marcador de contenido"/>
          <p:cNvSpPr>
            <a:spLocks noGrp="1"/>
          </p:cNvSpPr>
          <p:nvPr>
            <p:ph idx="1"/>
          </p:nvPr>
        </p:nvSpPr>
        <p:spPr/>
        <p:txBody>
          <a:bodyPr/>
          <a:lstStyle/>
          <a:p>
            <a:pPr>
              <a:lnSpc>
                <a:spcPct val="80000"/>
              </a:lnSpc>
            </a:pPr>
            <a:r>
              <a:rPr lang="es-UY" altLang="en-US" sz="2400"/>
              <a:t>El riesgo de racionamiento disminuye si la demanda tiene contratos de suministro de largo plazo</a:t>
            </a:r>
          </a:p>
          <a:p>
            <a:pPr>
              <a:lnSpc>
                <a:spcPct val="80000"/>
              </a:lnSpc>
            </a:pPr>
            <a:r>
              <a:rPr lang="es-UY" altLang="en-US" sz="2400"/>
              <a:t>¿Y si los contratos son con generación extranjera?</a:t>
            </a:r>
          </a:p>
          <a:p>
            <a:pPr lvl="1">
              <a:lnSpc>
                <a:spcPct val="80000"/>
              </a:lnSpc>
            </a:pPr>
            <a:r>
              <a:rPr lang="es-UY" altLang="en-US" sz="2000"/>
              <a:t>Desde el mercado eléctrico, no tiene por que ser un problema</a:t>
            </a:r>
          </a:p>
          <a:p>
            <a:pPr lvl="1">
              <a:lnSpc>
                <a:spcPct val="80000"/>
              </a:lnSpc>
            </a:pPr>
            <a:r>
              <a:rPr lang="es-UY" altLang="en-US" sz="2000"/>
              <a:t>Para el país, puede tener aspectos estratégicos, sobre todo si el comportamiento frente al riesgo no es el mismo</a:t>
            </a:r>
          </a:p>
          <a:p>
            <a:pPr>
              <a:lnSpc>
                <a:spcPct val="80000"/>
              </a:lnSpc>
            </a:pPr>
            <a:r>
              <a:rPr lang="es-UY" altLang="en-US" sz="2400"/>
              <a:t>Una solución: Un planificador (exterior al sistema eléctrico) impone un porcentaje mínimo del suministro a cubrirse con generación nacional, y los sobrecostos se pagan como un servicio más del sistema</a:t>
            </a:r>
          </a:p>
          <a:p>
            <a:endParaRPr lang="es-ES" altLang="en-US"/>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100</a:t>
            </a:fld>
            <a:endParaRPr lang="es-MX" altLang="es-UY"/>
          </a:p>
        </p:txBody>
      </p:sp>
    </p:spTree>
  </p:cSld>
  <p:clrMapOvr>
    <a:masterClrMapping/>
  </p:clrMapOvr>
  <p:transition>
    <p:random/>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2"/>
          <p:cNvSpPr>
            <a:spLocks noGrp="1" noChangeArrowheads="1"/>
          </p:cNvSpPr>
          <p:nvPr>
            <p:ph type="title"/>
          </p:nvPr>
        </p:nvSpPr>
        <p:spPr>
          <a:xfrm>
            <a:off x="762000" y="762000"/>
            <a:ext cx="8382000" cy="1143000"/>
          </a:xfrm>
        </p:spPr>
        <p:txBody>
          <a:bodyPr/>
          <a:lstStyle/>
          <a:p>
            <a:pPr eaLnBrk="1" hangingPunct="1"/>
            <a:r>
              <a:rPr lang="es-MX" altLang="en-US"/>
              <a:t>Mecanismo del MMEE</a:t>
            </a:r>
          </a:p>
        </p:txBody>
      </p:sp>
      <p:sp>
        <p:nvSpPr>
          <p:cNvPr id="72707" name="Rectangle 3"/>
          <p:cNvSpPr>
            <a:spLocks noGrp="1" noChangeArrowheads="1"/>
          </p:cNvSpPr>
          <p:nvPr>
            <p:ph type="body" idx="1"/>
          </p:nvPr>
        </p:nvSpPr>
        <p:spPr>
          <a:xfrm>
            <a:off x="838200" y="2513013"/>
            <a:ext cx="8054975" cy="3724275"/>
          </a:xfrm>
        </p:spPr>
        <p:txBody>
          <a:bodyPr/>
          <a:lstStyle/>
          <a:p>
            <a:pPr>
              <a:spcAft>
                <a:spcPct val="20000"/>
              </a:spcAft>
            </a:pPr>
            <a:r>
              <a:rPr lang="es-MX" altLang="en-US" sz="2400"/>
              <a:t>Anualmente y con anticipación de tres años, el Poder Ejecutivo fija el objetivo de respaldo nacional (generación instalada en Uruguay) para los seis años siguientes</a:t>
            </a:r>
          </a:p>
          <a:p>
            <a:pPr>
              <a:spcAft>
                <a:spcPct val="20000"/>
              </a:spcAft>
            </a:pPr>
            <a:r>
              <a:rPr lang="es-MX" altLang="en-US" sz="2400"/>
              <a:t>Si la generación instalada, con contrato, no es suficiente para alcanzar ese objetivo, la ADME llama a licitación para cubrir el faltante</a:t>
            </a:r>
          </a:p>
          <a:p>
            <a:pPr eaLnBrk="1" hangingPunct="1"/>
            <a:endParaRPr lang="es-MX" altLang="en-US" sz="240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101</a:t>
            </a:fld>
            <a:endParaRPr lang="es-MX" altLang="es-UY"/>
          </a:p>
        </p:txBody>
      </p:sp>
    </p:spTree>
  </p:cSld>
  <p:clrMapOvr>
    <a:masterClrMapping/>
  </p:clrMapOvr>
  <p:transition>
    <p:random/>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AutoShape 2"/>
          <p:cNvSpPr>
            <a:spLocks noGrp="1" noChangeArrowheads="1"/>
          </p:cNvSpPr>
          <p:nvPr>
            <p:ph type="title"/>
          </p:nvPr>
        </p:nvSpPr>
        <p:spPr>
          <a:xfrm>
            <a:off x="762000" y="762000"/>
            <a:ext cx="8382000" cy="1143000"/>
          </a:xfrm>
        </p:spPr>
        <p:txBody>
          <a:bodyPr/>
          <a:lstStyle/>
          <a:p>
            <a:pPr eaLnBrk="1" hangingPunct="1"/>
            <a:r>
              <a:rPr lang="es-MX" altLang="en-US"/>
              <a:t>Mecanismo del MMEE / cont.</a:t>
            </a:r>
          </a:p>
        </p:txBody>
      </p:sp>
      <p:sp>
        <p:nvSpPr>
          <p:cNvPr id="73731" name="Rectangle 3"/>
          <p:cNvSpPr>
            <a:spLocks noGrp="1" noChangeArrowheads="1"/>
          </p:cNvSpPr>
          <p:nvPr>
            <p:ph type="body" idx="1"/>
          </p:nvPr>
        </p:nvSpPr>
        <p:spPr>
          <a:xfrm>
            <a:off x="838200" y="2513013"/>
            <a:ext cx="8054975" cy="3724275"/>
          </a:xfrm>
        </p:spPr>
        <p:txBody>
          <a:bodyPr/>
          <a:lstStyle/>
          <a:p>
            <a:pPr>
              <a:spcAft>
                <a:spcPct val="20000"/>
              </a:spcAft>
            </a:pPr>
            <a:r>
              <a:rPr lang="es-MX" altLang="en-US" sz="2400"/>
              <a:t>Puede presentarse generación nueva (a instalarse) y generación existente sin contrato</a:t>
            </a:r>
          </a:p>
          <a:p>
            <a:pPr>
              <a:spcAft>
                <a:spcPct val="20000"/>
              </a:spcAft>
            </a:pPr>
            <a:r>
              <a:rPr lang="es-UY" altLang="en-US" sz="2400"/>
              <a:t>El adjudicatario cobra el precio del contrato por la potencia y vende la energía en el mercado spot </a:t>
            </a:r>
            <a:endParaRPr lang="es-MX" altLang="en-US" sz="2400"/>
          </a:p>
          <a:p>
            <a:pPr>
              <a:spcAft>
                <a:spcPct val="20000"/>
              </a:spcAft>
            </a:pPr>
            <a:r>
              <a:rPr lang="es-MX" altLang="en-US" sz="2400"/>
              <a:t>El costo del contrato lo pagan todos los consumidores, a través del Servicio de Reserva Nacional</a:t>
            </a:r>
          </a:p>
          <a:p>
            <a:pPr eaLnBrk="1" hangingPunct="1"/>
            <a:endParaRPr lang="es-MX" altLang="en-US" sz="240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102</a:t>
            </a:fld>
            <a:endParaRPr lang="es-MX" altLang="es-UY"/>
          </a:p>
        </p:txBody>
      </p:sp>
    </p:spTree>
  </p:cSld>
  <p:clrMapOvr>
    <a:masterClrMapping/>
  </p:clrMapOvr>
  <p:transition>
    <p:random/>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p:cNvSpPr>
            <a:spLocks noGrp="1" noChangeArrowheads="1"/>
          </p:cNvSpPr>
          <p:nvPr>
            <p:ph type="title"/>
          </p:nvPr>
        </p:nvSpPr>
        <p:spPr>
          <a:xfrm>
            <a:off x="762000" y="762000"/>
            <a:ext cx="8382000" cy="1143000"/>
          </a:xfrm>
        </p:spPr>
        <p:txBody>
          <a:bodyPr/>
          <a:lstStyle/>
          <a:p>
            <a:pPr eaLnBrk="1" hangingPunct="1"/>
            <a:r>
              <a:rPr lang="es-MX" altLang="en-US"/>
              <a:t>GRADO DE APLICACIÓN DEL MODELO (III) EN URUGUAY</a:t>
            </a:r>
          </a:p>
        </p:txBody>
      </p:sp>
      <p:sp>
        <p:nvSpPr>
          <p:cNvPr id="5" name="Rectangle 3"/>
          <p:cNvSpPr txBox="1">
            <a:spLocks noChangeArrowheads="1"/>
          </p:cNvSpPr>
          <p:nvPr/>
        </p:nvSpPr>
        <p:spPr bwMode="auto">
          <a:xfrm>
            <a:off x="838200" y="1989138"/>
            <a:ext cx="7693025" cy="337185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s-UY" sz="2400" kern="0" dirty="0">
              <a:latin typeface="+mn-lt"/>
            </a:endParaRPr>
          </a:p>
          <a:p>
            <a:pPr marL="342900" indent="-342900">
              <a:spcBef>
                <a:spcPct val="20000"/>
              </a:spcBef>
              <a:buClr>
                <a:schemeClr val="tx1"/>
              </a:buClr>
              <a:buSzPct val="75000"/>
              <a:buFont typeface="Wingdings" pitchFamily="2" charset="2"/>
              <a:buChar char="l"/>
              <a:defRPr/>
            </a:pPr>
            <a:r>
              <a:rPr lang="es-MX" sz="2400" kern="0" dirty="0">
                <a:latin typeface="+mn-lt"/>
              </a:rPr>
              <a:t>Ley de Marco Regulatorio: 1997/1998</a:t>
            </a:r>
          </a:p>
          <a:p>
            <a:pPr marL="342900" indent="-342900">
              <a:spcBef>
                <a:spcPct val="20000"/>
              </a:spcBef>
              <a:buClr>
                <a:schemeClr val="tx1"/>
              </a:buClr>
              <a:buSzPct val="75000"/>
              <a:buFont typeface="Wingdings" pitchFamily="2" charset="2"/>
              <a:buChar char="l"/>
              <a:defRPr/>
            </a:pPr>
            <a:r>
              <a:rPr lang="es-UY" sz="2400" kern="0" dirty="0">
                <a:latin typeface="+mn-lt"/>
              </a:rPr>
              <a:t>Reglamentos:  2002.</a:t>
            </a:r>
          </a:p>
          <a:p>
            <a:pPr marL="342900" indent="-342900">
              <a:spcBef>
                <a:spcPct val="20000"/>
              </a:spcBef>
              <a:buClr>
                <a:schemeClr val="tx1"/>
              </a:buClr>
              <a:buSzPct val="75000"/>
              <a:buFont typeface="Wingdings" pitchFamily="2" charset="2"/>
              <a:buChar char="l"/>
              <a:defRPr/>
            </a:pPr>
            <a:r>
              <a:rPr lang="es-MX" sz="2400" kern="0" dirty="0">
                <a:latin typeface="+mn-lt"/>
              </a:rPr>
              <a:t>Resultados a 2017:</a:t>
            </a:r>
          </a:p>
          <a:p>
            <a:pPr marL="342900" indent="-342900">
              <a:spcBef>
                <a:spcPct val="20000"/>
              </a:spcBef>
              <a:buClr>
                <a:schemeClr val="tx1"/>
              </a:buClr>
              <a:buSzPct val="75000"/>
              <a:buFont typeface="Wingdings" pitchFamily="2" charset="2"/>
              <a:buChar char="l"/>
              <a:defRPr/>
            </a:pPr>
            <a:r>
              <a:rPr lang="es-MX" sz="2400" kern="0" dirty="0">
                <a:latin typeface="+mn-lt"/>
              </a:rPr>
              <a:t>Generadores independientes de potencia superior al 1% de la instalada……….. ………………….	2</a:t>
            </a:r>
          </a:p>
          <a:p>
            <a:pPr marL="342900" indent="-342900">
              <a:spcBef>
                <a:spcPct val="20000"/>
              </a:spcBef>
              <a:buClr>
                <a:schemeClr val="tx1"/>
              </a:buClr>
              <a:buSzPct val="75000"/>
              <a:buFont typeface="Wingdings" pitchFamily="2" charset="2"/>
              <a:buChar char="l"/>
              <a:defRPr/>
            </a:pPr>
            <a:r>
              <a:rPr lang="es-MX" sz="2400" kern="0" dirty="0">
                <a:latin typeface="+mn-lt"/>
              </a:rPr>
              <a:t>Nuevos Distribuidores………………………..	0</a:t>
            </a:r>
          </a:p>
          <a:p>
            <a:pPr marL="342900" indent="-342900">
              <a:spcBef>
                <a:spcPct val="20000"/>
              </a:spcBef>
              <a:buClr>
                <a:schemeClr val="tx1"/>
              </a:buClr>
              <a:buSzPct val="75000"/>
              <a:buFont typeface="Wingdings" pitchFamily="2" charset="2"/>
              <a:buChar char="l"/>
              <a:defRPr/>
            </a:pPr>
            <a:r>
              <a:rPr lang="es-MX" sz="2400" kern="0" dirty="0">
                <a:latin typeface="+mn-lt"/>
              </a:rPr>
              <a:t>Grandes Consumidores………… …………..	0</a:t>
            </a:r>
          </a:p>
          <a:p>
            <a:pPr marL="342900" indent="-342900">
              <a:spcBef>
                <a:spcPct val="20000"/>
              </a:spcBef>
              <a:buClr>
                <a:schemeClr val="tx1"/>
              </a:buClr>
              <a:buSzPct val="75000"/>
              <a:buFont typeface="Wingdings" pitchFamily="2" charset="2"/>
              <a:buChar char="l"/>
              <a:defRPr/>
            </a:pPr>
            <a:r>
              <a:rPr lang="es-MX" sz="2400" kern="0" dirty="0">
                <a:latin typeface="+mn-lt"/>
              </a:rPr>
              <a:t>Comercializadores………………. …………..	</a:t>
            </a:r>
            <a:r>
              <a:rPr lang="es-MX" sz="2400" kern="0">
                <a:latin typeface="+mn-lt"/>
              </a:rPr>
              <a:t>2</a:t>
            </a:r>
            <a:endParaRPr lang="es-MX" sz="2400" kern="0" dirty="0">
              <a:latin typeface="+mn-lt"/>
            </a:endParaRPr>
          </a:p>
          <a:p>
            <a:pPr marL="342900" indent="-342900">
              <a:spcBef>
                <a:spcPct val="20000"/>
              </a:spcBef>
              <a:buClr>
                <a:schemeClr val="tx1"/>
              </a:buClr>
              <a:buSzPct val="75000"/>
              <a:buFont typeface="Wingdings" pitchFamily="2" charset="2"/>
              <a:buChar char="l"/>
              <a:defRPr/>
            </a:pPr>
            <a:r>
              <a:rPr lang="es-MX" sz="2400" kern="0" dirty="0">
                <a:latin typeface="+mn-lt"/>
              </a:rPr>
              <a:t>Contratos internos de UTE…….. …………..	0</a:t>
            </a:r>
          </a:p>
          <a:p>
            <a:pPr marL="342900" indent="-342900">
              <a:spcBef>
                <a:spcPct val="20000"/>
              </a:spcBef>
              <a:buClr>
                <a:schemeClr val="tx1"/>
              </a:buClr>
              <a:buSzPct val="75000"/>
              <a:buFont typeface="Wingdings" pitchFamily="2" charset="2"/>
              <a:buChar char="l"/>
              <a:defRPr/>
            </a:pPr>
            <a:r>
              <a:rPr lang="es-MX" sz="2400" kern="0" dirty="0">
                <a:latin typeface="+mn-lt"/>
              </a:rPr>
              <a:t>Licitaciones reguladas del Distribuidor….....	0</a:t>
            </a:r>
          </a:p>
          <a:p>
            <a:pPr marL="742950" lvl="1" indent="-285750">
              <a:spcBef>
                <a:spcPct val="20000"/>
              </a:spcBef>
              <a:buClr>
                <a:schemeClr val="tx1"/>
              </a:buClr>
              <a:buSzPct val="75000"/>
              <a:defRPr/>
            </a:pPr>
            <a:endParaRPr lang="es-MX" sz="2000" kern="0" dirty="0">
              <a:latin typeface="+mn-lt"/>
            </a:endParaRPr>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103</a:t>
            </a:fld>
            <a:endParaRPr lang="es-MX" altLang="es-UY"/>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ox(in)">
                                      <p:cBhvr>
                                        <p:cTn id="7" dur="500"/>
                                        <p:tgtEl>
                                          <p:spTgt spid="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ox(in)">
                                      <p:cBhvr>
                                        <p:cTn id="12" dur="500"/>
                                        <p:tgtEl>
                                          <p:spTgt spid="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ox(in)">
                                      <p:cBhvr>
                                        <p:cTn id="17" dur="500"/>
                                        <p:tgtEl>
                                          <p:spTgt spid="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ox(in)">
                                      <p:cBhvr>
                                        <p:cTn id="22" dur="500"/>
                                        <p:tgtEl>
                                          <p:spTgt spid="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ox(in)">
                                      <p:cBhvr>
                                        <p:cTn id="27" dur="500"/>
                                        <p:tgtEl>
                                          <p:spTgt spid="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ox(in)">
                                      <p:cBhvr>
                                        <p:cTn id="32" dur="500"/>
                                        <p:tgtEl>
                                          <p:spTgt spid="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box(in)">
                                      <p:cBhvr>
                                        <p:cTn id="37" dur="500"/>
                                        <p:tgtEl>
                                          <p:spTgt spid="5">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box(in)">
                                      <p:cBhvr>
                                        <p:cTn id="42" dur="500"/>
                                        <p:tgtEl>
                                          <p:spTgt spid="5">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box(in)">
                                      <p:cBhvr>
                                        <p:cTn id="4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AutoShape 2"/>
          <p:cNvSpPr>
            <a:spLocks noGrp="1" noChangeArrowheads="1"/>
          </p:cNvSpPr>
          <p:nvPr>
            <p:ph type="title"/>
          </p:nvPr>
        </p:nvSpPr>
        <p:spPr>
          <a:xfrm>
            <a:off x="762000" y="762000"/>
            <a:ext cx="8382000" cy="1143000"/>
          </a:xfrm>
        </p:spPr>
        <p:txBody>
          <a:bodyPr/>
          <a:lstStyle/>
          <a:p>
            <a:pPr eaLnBrk="1" hangingPunct="1"/>
            <a:r>
              <a:rPr lang="es-MX" altLang="en-US"/>
              <a:t>REPASO DE DEFINICIÓN DE MERCADO PERFECTO</a:t>
            </a:r>
          </a:p>
        </p:txBody>
      </p:sp>
      <p:sp>
        <p:nvSpPr>
          <p:cNvPr id="4" name="Rectangle 3"/>
          <p:cNvSpPr txBox="1">
            <a:spLocks noChangeArrowheads="1"/>
          </p:cNvSpPr>
          <p:nvPr/>
        </p:nvSpPr>
        <p:spPr bwMode="auto">
          <a:xfrm>
            <a:off x="762000" y="2438400"/>
            <a:ext cx="8382000" cy="2590800"/>
          </a:xfrm>
          <a:prstGeom prst="rect">
            <a:avLst/>
          </a:prstGeom>
          <a:solidFill>
            <a:srgbClr val="99FF99"/>
          </a:solidFill>
          <a:ln w="9525">
            <a:noFill/>
            <a:miter lim="800000"/>
            <a:headEnd/>
            <a:tailEnd/>
          </a:ln>
        </p:spPr>
        <p:txBody>
          <a:bodyPr/>
          <a:lstStyle/>
          <a:p>
            <a:pPr marL="342900" indent="-342900" eaLnBrk="0" hangingPunct="0">
              <a:lnSpc>
                <a:spcPct val="90000"/>
              </a:lnSpc>
              <a:spcBef>
                <a:spcPct val="20000"/>
              </a:spcBef>
              <a:buClr>
                <a:schemeClr val="tx1"/>
              </a:buClr>
              <a:buSzPct val="75000"/>
              <a:buFont typeface="Wingdings" pitchFamily="2" charset="2"/>
              <a:buChar char="l"/>
              <a:defRPr/>
            </a:pPr>
            <a:r>
              <a:rPr lang="es-ES_tradnl" sz="2400" kern="0" dirty="0">
                <a:latin typeface="+mn-lt"/>
              </a:rPr>
              <a:t>1)No existe </a:t>
            </a:r>
            <a:r>
              <a:rPr lang="es-ES_tradnl" sz="2400" b="1" kern="0" dirty="0">
                <a:latin typeface="+mn-lt"/>
              </a:rPr>
              <a:t>PODER DE MERCADO </a:t>
            </a:r>
            <a:r>
              <a:rPr lang="es-ES_tradnl" sz="2400" kern="0" dirty="0">
                <a:latin typeface="+mn-lt"/>
                <a:sym typeface="Symbol" pitchFamily="18" charset="2"/>
              </a:rPr>
              <a:t> ATOMICIDAD E INDEPENDENCIA de los agentes oferentes y demandantes.</a:t>
            </a:r>
          </a:p>
          <a:p>
            <a:pPr marL="342900" indent="-342900" eaLnBrk="0" hangingPunct="0">
              <a:lnSpc>
                <a:spcPct val="90000"/>
              </a:lnSpc>
              <a:spcBef>
                <a:spcPct val="20000"/>
              </a:spcBef>
              <a:buClr>
                <a:schemeClr val="tx1"/>
              </a:buClr>
              <a:buSzPct val="75000"/>
              <a:buFont typeface="Wingdings" pitchFamily="2" charset="2"/>
              <a:buChar char="l"/>
              <a:defRPr/>
            </a:pPr>
            <a:r>
              <a:rPr lang="es-ES_tradnl" sz="2400" kern="0" dirty="0">
                <a:latin typeface="+mn-lt"/>
                <a:sym typeface="Symbol" pitchFamily="18" charset="2"/>
              </a:rPr>
              <a:t>2)</a:t>
            </a:r>
            <a:r>
              <a:rPr lang="es-ES_tradnl" sz="2400" b="1" kern="0" dirty="0">
                <a:latin typeface="+mn-lt"/>
                <a:sym typeface="Symbol" pitchFamily="18" charset="2"/>
              </a:rPr>
              <a:t>BIEN ÚNICO </a:t>
            </a:r>
            <a:r>
              <a:rPr lang="es-ES_tradnl" sz="2400" kern="0" dirty="0">
                <a:latin typeface="+mn-lt"/>
                <a:sym typeface="Symbol" pitchFamily="18" charset="2"/>
              </a:rPr>
              <a:t>homogéneo perfecto.</a:t>
            </a:r>
          </a:p>
          <a:p>
            <a:pPr marL="342900" indent="-342900" eaLnBrk="0" hangingPunct="0">
              <a:lnSpc>
                <a:spcPct val="90000"/>
              </a:lnSpc>
              <a:spcBef>
                <a:spcPct val="20000"/>
              </a:spcBef>
              <a:buClr>
                <a:schemeClr val="tx1"/>
              </a:buClr>
              <a:buSzPct val="75000"/>
              <a:buFont typeface="Wingdings" pitchFamily="2" charset="2"/>
              <a:buChar char="l"/>
              <a:defRPr/>
            </a:pPr>
            <a:r>
              <a:rPr lang="es-ES_tradnl" sz="2400" kern="0" dirty="0">
                <a:latin typeface="+mn-lt"/>
                <a:sym typeface="Symbol" pitchFamily="18" charset="2"/>
              </a:rPr>
              <a:t>3)Inexistencia de </a:t>
            </a:r>
            <a:r>
              <a:rPr lang="es-ES_tradnl" sz="2400" b="1" kern="0" dirty="0">
                <a:latin typeface="+mn-lt"/>
                <a:sym typeface="Symbol" pitchFamily="18" charset="2"/>
              </a:rPr>
              <a:t>BARRERAS E/S</a:t>
            </a:r>
          </a:p>
          <a:p>
            <a:pPr marL="342900" indent="-342900" eaLnBrk="0" hangingPunct="0">
              <a:lnSpc>
                <a:spcPct val="90000"/>
              </a:lnSpc>
              <a:spcBef>
                <a:spcPct val="20000"/>
              </a:spcBef>
              <a:buClr>
                <a:schemeClr val="tx1"/>
              </a:buClr>
              <a:buSzPct val="75000"/>
              <a:buFont typeface="Wingdings" pitchFamily="2" charset="2"/>
              <a:buChar char="l"/>
              <a:defRPr/>
            </a:pPr>
            <a:r>
              <a:rPr lang="es-ES_tradnl" sz="2400" kern="0" dirty="0">
                <a:latin typeface="+mn-lt"/>
                <a:sym typeface="Symbol" pitchFamily="18" charset="2"/>
              </a:rPr>
              <a:t>4)Idéntica </a:t>
            </a:r>
            <a:r>
              <a:rPr lang="es-ES_tradnl" sz="2400" b="1" kern="0" dirty="0">
                <a:latin typeface="+mn-lt"/>
                <a:sym typeface="Symbol" pitchFamily="18" charset="2"/>
              </a:rPr>
              <a:t>INFORMACIÓN </a:t>
            </a:r>
            <a:r>
              <a:rPr lang="es-ES_tradnl" sz="2400" kern="0" dirty="0">
                <a:latin typeface="+mn-lt"/>
                <a:sym typeface="Symbol" pitchFamily="18" charset="2"/>
              </a:rPr>
              <a:t>(transparencia, no existen comportamientos oportunistas)</a:t>
            </a:r>
          </a:p>
          <a:p>
            <a:pPr marL="342900" indent="-342900" eaLnBrk="0" hangingPunct="0">
              <a:lnSpc>
                <a:spcPct val="90000"/>
              </a:lnSpc>
              <a:spcBef>
                <a:spcPct val="20000"/>
              </a:spcBef>
              <a:buClr>
                <a:schemeClr val="tx1"/>
              </a:buClr>
              <a:buSzPct val="75000"/>
              <a:buFont typeface="Wingdings" pitchFamily="2" charset="2"/>
              <a:buChar char="l"/>
              <a:defRPr/>
            </a:pPr>
            <a:endParaRPr lang="es-ES_tradnl" sz="2400" u="sng" kern="0" dirty="0">
              <a:latin typeface="+mn-lt"/>
              <a:sym typeface="Symbol" pitchFamily="18" charset="2"/>
            </a:endParaRPr>
          </a:p>
          <a:p>
            <a:pPr marL="342900" indent="-342900" eaLnBrk="0" hangingPunct="0">
              <a:lnSpc>
                <a:spcPct val="90000"/>
              </a:lnSpc>
              <a:spcBef>
                <a:spcPct val="20000"/>
              </a:spcBef>
              <a:buClr>
                <a:schemeClr val="tx1"/>
              </a:buClr>
              <a:buSzPct val="75000"/>
              <a:buFont typeface="Wingdings" pitchFamily="2" charset="2"/>
              <a:buChar char="l"/>
              <a:defRPr/>
            </a:pPr>
            <a:r>
              <a:rPr lang="es-ES_tradnl" sz="2400" u="sng" kern="0" dirty="0">
                <a:latin typeface="+mn-lt"/>
                <a:sym typeface="Symbol" pitchFamily="18" charset="2"/>
              </a:rPr>
              <a:t>TIPOS:</a:t>
            </a:r>
            <a:r>
              <a:rPr lang="es-ES_tradnl" sz="2400" kern="0" dirty="0">
                <a:latin typeface="+mn-lt"/>
                <a:sym typeface="Symbol" pitchFamily="18" charset="2"/>
              </a:rPr>
              <a:t> TIEMPO DE TRANSACCIÓN-INTERCAMBIO</a:t>
            </a:r>
          </a:p>
          <a:p>
            <a:pPr marL="742950" lvl="1" indent="-285750" eaLnBrk="0" hangingPunct="0">
              <a:lnSpc>
                <a:spcPct val="90000"/>
              </a:lnSpc>
              <a:spcBef>
                <a:spcPct val="20000"/>
              </a:spcBef>
              <a:buClr>
                <a:schemeClr val="tx1"/>
              </a:buClr>
              <a:buSzPct val="75000"/>
              <a:buFontTx/>
              <a:buChar char="–"/>
              <a:defRPr/>
            </a:pPr>
            <a:r>
              <a:rPr lang="es-ES_tradnl" kern="0" dirty="0">
                <a:latin typeface="+mn-lt"/>
              </a:rPr>
              <a:t>EN EL MISMO TIEMPO: MERCADO </a:t>
            </a:r>
            <a:r>
              <a:rPr lang="es-ES_tradnl" b="1" kern="0" dirty="0">
                <a:latin typeface="+mn-lt"/>
              </a:rPr>
              <a:t>SPOT (IGUAL)</a:t>
            </a:r>
          </a:p>
          <a:p>
            <a:pPr marL="742950" lvl="1" indent="-285750" eaLnBrk="0" hangingPunct="0">
              <a:lnSpc>
                <a:spcPct val="90000"/>
              </a:lnSpc>
              <a:spcBef>
                <a:spcPct val="20000"/>
              </a:spcBef>
              <a:buClr>
                <a:schemeClr val="tx1"/>
              </a:buClr>
              <a:buSzPct val="75000"/>
              <a:buFontTx/>
              <a:buChar char="–"/>
              <a:defRPr/>
            </a:pPr>
            <a:r>
              <a:rPr lang="es-ES_tradnl" kern="0" dirty="0">
                <a:latin typeface="+mn-lt"/>
              </a:rPr>
              <a:t>EN TIEMPOS DISTINTOS: MERCADO DE </a:t>
            </a:r>
            <a:r>
              <a:rPr lang="es-ES_tradnl" b="1" kern="0" dirty="0">
                <a:latin typeface="+mn-lt"/>
              </a:rPr>
              <a:t>CONTRATO(DISTINTO)</a:t>
            </a:r>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104</a:t>
            </a:fld>
            <a:endParaRPr lang="es-MX" altLang="es-UY"/>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 calcmode="lin" valueType="num">
                                      <p:cBhvr additive="base">
                                        <p:cTn id="41"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4">
                                            <p:txEl>
                                              <p:pRg st="6" end="6"/>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 calcmode="lin" valueType="num">
                                      <p:cBhvr additive="base">
                                        <p:cTn id="45"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AutoShape 2"/>
          <p:cNvSpPr>
            <a:spLocks noGrp="1" noChangeArrowheads="1"/>
          </p:cNvSpPr>
          <p:nvPr>
            <p:ph type="title"/>
          </p:nvPr>
        </p:nvSpPr>
        <p:spPr>
          <a:xfrm>
            <a:off x="762000" y="762000"/>
            <a:ext cx="8382000" cy="1143000"/>
          </a:xfrm>
        </p:spPr>
        <p:txBody>
          <a:bodyPr/>
          <a:lstStyle/>
          <a:p>
            <a:pPr eaLnBrk="1" hangingPunct="1"/>
            <a:r>
              <a:rPr lang="es-MX" altLang="en-US"/>
              <a:t>EL MODELO REGULATORIO EN URUGUAY - Reflexiones</a:t>
            </a:r>
          </a:p>
        </p:txBody>
      </p:sp>
      <p:sp>
        <p:nvSpPr>
          <p:cNvPr id="5" name="Rectangle 3"/>
          <p:cNvSpPr txBox="1">
            <a:spLocks noChangeArrowheads="1"/>
          </p:cNvSpPr>
          <p:nvPr/>
        </p:nvSpPr>
        <p:spPr bwMode="auto">
          <a:xfrm>
            <a:off x="838200" y="1928813"/>
            <a:ext cx="8305800" cy="337185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r>
              <a:rPr lang="es-UY" sz="2400" kern="0" dirty="0">
                <a:latin typeface="+mn-lt"/>
              </a:rPr>
              <a:t>v</a:t>
            </a:r>
            <a:endParaRPr lang="es-ES" kern="0" dirty="0">
              <a:latin typeface="+mn-lt"/>
            </a:endParaRPr>
          </a:p>
          <a:p>
            <a:pPr marL="342900" indent="-342900" eaLnBrk="0" hangingPunct="0">
              <a:spcBef>
                <a:spcPct val="20000"/>
              </a:spcBef>
              <a:buClr>
                <a:schemeClr val="tx1"/>
              </a:buClr>
              <a:buSzPct val="75000"/>
              <a:buFont typeface="Wingdings" pitchFamily="2" charset="2"/>
              <a:buChar char="l"/>
              <a:defRPr/>
            </a:pPr>
            <a:r>
              <a:rPr lang="es-ES" sz="3200" kern="0" dirty="0">
                <a:latin typeface="+mn-lt"/>
              </a:rPr>
              <a:t>Tanto del punto de vista teórico, como del práctico, no es recomendable que la leyes no se ajusten a la realidad.</a:t>
            </a:r>
          </a:p>
          <a:p>
            <a:pPr marL="342900" indent="-342900" eaLnBrk="0" hangingPunct="0">
              <a:spcBef>
                <a:spcPct val="20000"/>
              </a:spcBef>
              <a:buClr>
                <a:schemeClr val="tx1"/>
              </a:buClr>
              <a:buSzPct val="75000"/>
              <a:buFont typeface="Wingdings" pitchFamily="2" charset="2"/>
              <a:buChar char="l"/>
              <a:defRPr/>
            </a:pPr>
            <a:r>
              <a:rPr lang="es-ES" sz="2400" kern="0" dirty="0">
                <a:latin typeface="+mn-lt"/>
              </a:rPr>
              <a:t>Entonces… ¿Cambia la realidad o se cambia la reglamentación?</a:t>
            </a:r>
          </a:p>
          <a:p>
            <a:pPr marL="342900" indent="-342900" eaLnBrk="0" hangingPunct="0">
              <a:spcBef>
                <a:spcPct val="20000"/>
              </a:spcBef>
              <a:buClr>
                <a:schemeClr val="tx1"/>
              </a:buClr>
              <a:buSzPct val="75000"/>
              <a:buFont typeface="Wingdings" pitchFamily="2" charset="2"/>
              <a:buChar char="l"/>
              <a:defRPr/>
            </a:pPr>
            <a:r>
              <a:rPr lang="es-ES" sz="2400" kern="0" dirty="0">
                <a:latin typeface="+mn-lt"/>
              </a:rPr>
              <a:t>¿Que se debería promover?</a:t>
            </a:r>
          </a:p>
          <a:p>
            <a:pPr marL="342900" indent="-342900" eaLnBrk="0" hangingPunct="0">
              <a:spcBef>
                <a:spcPct val="20000"/>
              </a:spcBef>
              <a:buClr>
                <a:schemeClr val="tx1"/>
              </a:buClr>
              <a:buSzPct val="75000"/>
              <a:buFont typeface="Wingdings" pitchFamily="2" charset="2"/>
              <a:buChar char="l"/>
              <a:defRPr/>
            </a:pPr>
            <a:r>
              <a:rPr lang="es-ES" sz="2400" kern="0" dirty="0">
                <a:latin typeface="+mn-lt"/>
              </a:rPr>
              <a:t>¿Qué modelo?</a:t>
            </a:r>
          </a:p>
          <a:p>
            <a:pPr marL="342900" indent="-342900" eaLnBrk="0" hangingPunct="0">
              <a:spcBef>
                <a:spcPct val="20000"/>
              </a:spcBef>
              <a:buClr>
                <a:schemeClr val="tx1"/>
              </a:buClr>
              <a:buSzPct val="75000"/>
              <a:defRPr/>
            </a:pPr>
            <a:endParaRPr lang="es-ES" sz="2400" kern="0" dirty="0">
              <a:latin typeface="+mn-lt"/>
            </a:endParaRPr>
          </a:p>
          <a:p>
            <a:pPr marL="342900" indent="-342900" eaLnBrk="0" hangingPunct="0">
              <a:spcBef>
                <a:spcPct val="20000"/>
              </a:spcBef>
              <a:buClr>
                <a:schemeClr val="tx1"/>
              </a:buClr>
              <a:buSzPct val="75000"/>
              <a:buFont typeface="Wingdings" pitchFamily="2" charset="2"/>
              <a:buChar char="l"/>
              <a:defRPr/>
            </a:pPr>
            <a:endParaRPr lang="es-ES" kern="0" dirty="0">
              <a:latin typeface="+mn-lt"/>
            </a:endParaRPr>
          </a:p>
          <a:p>
            <a:pPr marL="342900" indent="-342900" eaLnBrk="0" hangingPunct="0">
              <a:spcBef>
                <a:spcPct val="20000"/>
              </a:spcBef>
              <a:buClr>
                <a:schemeClr val="tx1"/>
              </a:buClr>
              <a:buSzPct val="75000"/>
              <a:buFont typeface="Wingdings" pitchFamily="2" charset="2"/>
              <a:buChar char="l"/>
              <a:defRPr/>
            </a:pPr>
            <a:endParaRPr lang="es-ES" kern="0" dirty="0">
              <a:latin typeface="+mn-lt"/>
            </a:endParaRPr>
          </a:p>
          <a:p>
            <a:pPr marL="342900" indent="-342900" eaLnBrk="0" hangingPunct="0">
              <a:spcBef>
                <a:spcPct val="20000"/>
              </a:spcBef>
              <a:buClr>
                <a:schemeClr val="tx1"/>
              </a:buClr>
              <a:buSzPct val="75000"/>
              <a:buFont typeface="Wingdings" pitchFamily="2" charset="2"/>
              <a:buChar char="l"/>
              <a:defRPr/>
            </a:pPr>
            <a:endParaRPr lang="es-ES" kern="0" dirty="0">
              <a:latin typeface="+mn-lt"/>
            </a:endParaRPr>
          </a:p>
          <a:p>
            <a:pPr marL="342900" indent="-342900" eaLnBrk="0" hangingPunct="0">
              <a:spcBef>
                <a:spcPct val="20000"/>
              </a:spcBef>
              <a:buClr>
                <a:schemeClr val="tx1"/>
              </a:buClr>
              <a:buSzPct val="75000"/>
              <a:buFont typeface="Wingdings" pitchFamily="2" charset="2"/>
              <a:buChar char="l"/>
              <a:defRPr/>
            </a:pPr>
            <a:endParaRPr lang="es-ES" sz="2400" kern="0" dirty="0">
              <a:latin typeface="+mn-lt"/>
            </a:endParaRPr>
          </a:p>
          <a:p>
            <a:pPr marL="342900" indent="-342900">
              <a:spcBef>
                <a:spcPct val="20000"/>
              </a:spcBef>
              <a:buClr>
                <a:schemeClr val="tx1"/>
              </a:buClr>
              <a:buSzPct val="75000"/>
              <a:buFont typeface="Wingdings" pitchFamily="2" charset="2"/>
              <a:buNone/>
              <a:defRPr/>
            </a:pPr>
            <a:endParaRPr lang="es-MX" sz="2400" kern="0" dirty="0">
              <a:latin typeface="+mn-lt"/>
            </a:endParaRPr>
          </a:p>
          <a:p>
            <a:pPr marL="742950" lvl="1" indent="-285750">
              <a:spcBef>
                <a:spcPct val="20000"/>
              </a:spcBef>
              <a:buClr>
                <a:schemeClr val="tx1"/>
              </a:buClr>
              <a:buSzPct val="75000"/>
              <a:defRPr/>
            </a:pPr>
            <a:endParaRPr lang="es-MX" sz="2000" kern="0" dirty="0">
              <a:latin typeface="+mn-lt"/>
            </a:endParaRPr>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105</a:t>
            </a:fld>
            <a:endParaRPr lang="es-MX" altLang="es-UY"/>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ox(in)">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ox(in)">
                                      <p:cBhvr>
                                        <p:cTn id="17" dur="500"/>
                                        <p:tgtEl>
                                          <p:spTgt spid="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ox(in)">
                                      <p:cBhvr>
                                        <p:cTn id="22" dur="500"/>
                                        <p:tgtEl>
                                          <p:spTgt spid="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ox(in)">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p:txBody>
          <a:bodyPr/>
          <a:lstStyle/>
          <a:p>
            <a:pPr eaLnBrk="1" hangingPunct="1"/>
            <a:r>
              <a:rPr lang="es-ES" altLang="en-US"/>
              <a:t>Marco Legal / Decretos recientes 1</a:t>
            </a:r>
          </a:p>
        </p:txBody>
      </p:sp>
      <p:sp>
        <p:nvSpPr>
          <p:cNvPr id="14339" name="2 Marcador de contenido"/>
          <p:cNvSpPr>
            <a:spLocks noGrp="1"/>
          </p:cNvSpPr>
          <p:nvPr>
            <p:ph idx="1"/>
          </p:nvPr>
        </p:nvSpPr>
        <p:spPr>
          <a:xfrm>
            <a:off x="838200" y="2276475"/>
            <a:ext cx="7910513" cy="4495800"/>
          </a:xfrm>
        </p:spPr>
        <p:txBody>
          <a:bodyPr/>
          <a:lstStyle/>
          <a:p>
            <a:pPr eaLnBrk="1" hangingPunct="1"/>
            <a:r>
              <a:rPr lang="es-ES" altLang="en-US"/>
              <a:t>Ley de Rendición de Cuentas Nº 18046 de 2005, Art. 26:  Modifica el Art. 33 del TOCAF admitiendo la contratación directa de energía eléctrica por parte de UTE</a:t>
            </a:r>
          </a:p>
          <a:p>
            <a:pPr eaLnBrk="1" hangingPunct="1"/>
            <a:r>
              <a:rPr lang="es-ES" altLang="en-US"/>
              <a:t>Tope al precio spot de la energía eléctrica, Decreto Nº 241/2007 (250 USD/MWh)</a:t>
            </a:r>
          </a:p>
          <a:p>
            <a:pPr eaLnBrk="1" hangingPunct="1"/>
            <a:r>
              <a:rPr lang="es-UY" altLang="en-US"/>
              <a:t>Remuneración del Trasmisor, Decreto Nº 44/2007 ($U 2.676.000.000)</a:t>
            </a:r>
          </a:p>
          <a:p>
            <a:pPr eaLnBrk="1" hangingPunct="1"/>
            <a:r>
              <a:rPr lang="es-UY" altLang="en-US"/>
              <a:t>Cambio en la metodología del cálculo de los peajes, Decreto Nº 228/2007</a:t>
            </a:r>
            <a:endParaRPr lang="es-ES" altLang="en-US"/>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11</a:t>
            </a:fld>
            <a:endParaRPr lang="es-MX" altLang="es-UY"/>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p:cNvSpPr>
            <a:spLocks noGrp="1"/>
          </p:cNvSpPr>
          <p:nvPr>
            <p:ph type="title"/>
          </p:nvPr>
        </p:nvSpPr>
        <p:spPr/>
        <p:txBody>
          <a:bodyPr/>
          <a:lstStyle/>
          <a:p>
            <a:pPr eaLnBrk="1" hangingPunct="1"/>
            <a:r>
              <a:rPr lang="es-ES" altLang="en-US"/>
              <a:t>Marco Legal / Decretos recientes 2</a:t>
            </a:r>
          </a:p>
        </p:txBody>
      </p:sp>
      <p:sp>
        <p:nvSpPr>
          <p:cNvPr id="15363" name="2 Marcador de contenido"/>
          <p:cNvSpPr>
            <a:spLocks noGrp="1"/>
          </p:cNvSpPr>
          <p:nvPr>
            <p:ph idx="1"/>
          </p:nvPr>
        </p:nvSpPr>
        <p:spPr>
          <a:xfrm>
            <a:off x="838200" y="2276475"/>
            <a:ext cx="7910513" cy="4495800"/>
          </a:xfrm>
        </p:spPr>
        <p:txBody>
          <a:bodyPr/>
          <a:lstStyle/>
          <a:p>
            <a:pPr eaLnBrk="1" hangingPunct="1"/>
            <a:r>
              <a:rPr lang="es-UY" altLang="en-US" sz="2400"/>
              <a:t>Valores de peaje transitorios para 150 kV y 500 kV, Decreto Nº 332/2007</a:t>
            </a:r>
          </a:p>
          <a:p>
            <a:pPr eaLnBrk="1" hangingPunct="1"/>
            <a:r>
              <a:rPr lang="es-ES" altLang="en-US" sz="2400"/>
              <a:t>Promoción de generación renovable de pequeña escala, </a:t>
            </a:r>
            <a:r>
              <a:rPr lang="es-UY" altLang="en-US" sz="2400"/>
              <a:t>Decreto Nº 77/2006</a:t>
            </a:r>
          </a:p>
          <a:p>
            <a:pPr eaLnBrk="1" hangingPunct="1"/>
            <a:r>
              <a:rPr lang="es-UY" altLang="en-US" sz="2400"/>
              <a:t>Promoción de generación renovable de pequeña escala, Decreto Nº 397/2007: </a:t>
            </a:r>
            <a:r>
              <a:rPr lang="es-MX" altLang="en-US" sz="2400"/>
              <a:t>Modifica el Decreto Nº 77/2006</a:t>
            </a:r>
          </a:p>
          <a:p>
            <a:pPr eaLnBrk="1" hangingPunct="1"/>
            <a:r>
              <a:rPr lang="es-UY" altLang="en-US" sz="2400"/>
              <a:t>Promoción de la generación eólica, Decreto Nº 403/09 y Decreto Nº 041/10</a:t>
            </a:r>
          </a:p>
          <a:p>
            <a:pPr eaLnBrk="1" hangingPunct="1"/>
            <a:r>
              <a:rPr lang="es-UY" altLang="en-US" sz="2400"/>
              <a:t>Cambios en el proc. De autorizacion de generación (Decreto Nº 72/2010)</a:t>
            </a:r>
          </a:p>
          <a:p>
            <a:pPr eaLnBrk="1" hangingPunct="1"/>
            <a:endParaRPr lang="es-ES" altLang="en-US"/>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12</a:t>
            </a:fld>
            <a:endParaRPr lang="es-MX" altLang="es-UY"/>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p:txBody>
          <a:bodyPr/>
          <a:lstStyle/>
          <a:p>
            <a:pPr eaLnBrk="1" hangingPunct="1"/>
            <a:r>
              <a:rPr lang="es-ES" altLang="en-US"/>
              <a:t>Marco Legal / Decretos recientes 3</a:t>
            </a:r>
          </a:p>
        </p:txBody>
      </p:sp>
      <p:sp>
        <p:nvSpPr>
          <p:cNvPr id="16387" name="2 Marcador de contenido"/>
          <p:cNvSpPr>
            <a:spLocks noGrp="1"/>
          </p:cNvSpPr>
          <p:nvPr>
            <p:ph idx="1"/>
          </p:nvPr>
        </p:nvSpPr>
        <p:spPr>
          <a:xfrm>
            <a:off x="838200" y="2276475"/>
            <a:ext cx="7910513" cy="4495800"/>
          </a:xfrm>
        </p:spPr>
        <p:txBody>
          <a:bodyPr/>
          <a:lstStyle/>
          <a:p>
            <a:pPr eaLnBrk="1" hangingPunct="1"/>
            <a:r>
              <a:rPr lang="es-ES" altLang="en-US" dirty="0"/>
              <a:t>Criterio de despacho para la generación eólica, Decreto Nº 567/009: Establece que los parques eólicos deberán ser considerados a los efectos del despacho, con costo variable unitario cero.</a:t>
            </a:r>
          </a:p>
          <a:p>
            <a:pPr eaLnBrk="1" hangingPunct="1"/>
            <a:r>
              <a:rPr lang="es-ES" altLang="en-US" dirty="0"/>
              <a:t>Regulación de la </a:t>
            </a:r>
            <a:r>
              <a:rPr lang="es-ES" altLang="en-US" dirty="0" err="1"/>
              <a:t>microgeneración</a:t>
            </a:r>
            <a:r>
              <a:rPr lang="es-ES" altLang="en-US" dirty="0"/>
              <a:t>, Decreto Nº 173/010: Establece condiciones para generación de pequeño porte conectada a la red de baja tensión.</a:t>
            </a:r>
          </a:p>
          <a:p>
            <a:pPr eaLnBrk="1" hangingPunct="1"/>
            <a:endParaRPr lang="es-ES" altLang="en-US"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13</a:t>
            </a:fld>
            <a:endParaRPr lang="es-MX" altLang="es-UY"/>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p:cNvSpPr>
            <a:spLocks noGrp="1"/>
          </p:cNvSpPr>
          <p:nvPr>
            <p:ph type="title"/>
          </p:nvPr>
        </p:nvSpPr>
        <p:spPr/>
        <p:txBody>
          <a:bodyPr/>
          <a:lstStyle/>
          <a:p>
            <a:pPr eaLnBrk="1" hangingPunct="1"/>
            <a:r>
              <a:rPr lang="es-ES" altLang="en-US"/>
              <a:t>Marco Legal / Decretos recientes 4</a:t>
            </a:r>
          </a:p>
        </p:txBody>
      </p:sp>
      <p:sp>
        <p:nvSpPr>
          <p:cNvPr id="17411" name="2 Marcador de contenido"/>
          <p:cNvSpPr>
            <a:spLocks noGrp="1"/>
          </p:cNvSpPr>
          <p:nvPr>
            <p:ph idx="1"/>
          </p:nvPr>
        </p:nvSpPr>
        <p:spPr>
          <a:xfrm>
            <a:off x="838200" y="2276475"/>
            <a:ext cx="7910513" cy="4495800"/>
          </a:xfrm>
        </p:spPr>
        <p:txBody>
          <a:bodyPr/>
          <a:lstStyle/>
          <a:p>
            <a:pPr eaLnBrk="1" hangingPunct="1"/>
            <a:r>
              <a:rPr lang="es-ES" altLang="en-US"/>
              <a:t>Promoción de generación eólica, Decreto Nº 159/011: Establece que UTE debe promover la creación de contratos de compraventa de energía eléctrica dando lugar a la segunda instancia del Decreto Nº 403/009, completando un mínimo de 300 MW de generación eólica instalada en contratos con generadores privados, como meta para el año 2015. </a:t>
            </a:r>
          </a:p>
          <a:p>
            <a:pPr eaLnBrk="1" hangingPunct="1"/>
            <a:endParaRPr lang="es-ES" altLang="en-US"/>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14</a:t>
            </a:fld>
            <a:endParaRPr lang="es-MX" altLang="es-UY"/>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p:txBody>
          <a:bodyPr/>
          <a:lstStyle/>
          <a:p>
            <a:pPr eaLnBrk="1" hangingPunct="1"/>
            <a:r>
              <a:rPr lang="es-ES" altLang="en-US"/>
              <a:t>Marco Legal / Decretos recientes 5</a:t>
            </a:r>
          </a:p>
        </p:txBody>
      </p:sp>
      <p:sp>
        <p:nvSpPr>
          <p:cNvPr id="18435" name="2 Marcador de contenido"/>
          <p:cNvSpPr>
            <a:spLocks noGrp="1"/>
          </p:cNvSpPr>
          <p:nvPr>
            <p:ph idx="1"/>
          </p:nvPr>
        </p:nvSpPr>
        <p:spPr>
          <a:xfrm>
            <a:off x="838200" y="2246313"/>
            <a:ext cx="7910513" cy="4495800"/>
          </a:xfrm>
        </p:spPr>
        <p:txBody>
          <a:bodyPr/>
          <a:lstStyle/>
          <a:p>
            <a:r>
              <a:rPr lang="es-ES" altLang="en-US" dirty="0"/>
              <a:t>Promoción de la generación con biomasa, Decreto Nº 367/010: Convoca a UTE a crear contratos especiales de compraventa de energía eléctrica con las siguientes características particulares:</a:t>
            </a:r>
          </a:p>
          <a:p>
            <a:pPr lvl="1"/>
            <a:r>
              <a:rPr lang="es-ES" altLang="en-US" dirty="0"/>
              <a:t>La venta de energía es exclusivamente a UTE</a:t>
            </a:r>
          </a:p>
          <a:p>
            <a:pPr lvl="1"/>
            <a:r>
              <a:rPr lang="es-ES" altLang="en-US" dirty="0"/>
              <a:t>Los contratos son hasta 20 años</a:t>
            </a:r>
          </a:p>
          <a:p>
            <a:pPr lvl="1"/>
            <a:r>
              <a:rPr lang="es-ES" altLang="en-US" dirty="0"/>
              <a:t>Componente Nacional mayor a 30 %</a:t>
            </a:r>
          </a:p>
          <a:p>
            <a:pPr lvl="1"/>
            <a:r>
              <a:rPr lang="es-ES" altLang="en-US" dirty="0"/>
              <a:t>Dos modos: Venta de energía no sujeta a despacho y/o venta de energía </a:t>
            </a:r>
            <a:r>
              <a:rPr lang="es-ES" altLang="en-US" dirty="0" err="1"/>
              <a:t>despachable</a:t>
            </a:r>
            <a:r>
              <a:rPr lang="es-ES" altLang="en-US" dirty="0"/>
              <a:t>, con la asociada potencia disponible. </a:t>
            </a:r>
          </a:p>
          <a:p>
            <a:pPr eaLnBrk="1" hangingPunct="1"/>
            <a:endParaRPr lang="es-ES" altLang="en-US"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15</a:t>
            </a:fld>
            <a:endParaRPr lang="es-MX" altLang="es-UY"/>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p:cNvSpPr>
            <a:spLocks noGrp="1"/>
          </p:cNvSpPr>
          <p:nvPr>
            <p:ph type="title"/>
          </p:nvPr>
        </p:nvSpPr>
        <p:spPr/>
        <p:txBody>
          <a:bodyPr/>
          <a:lstStyle/>
          <a:p>
            <a:pPr eaLnBrk="1" hangingPunct="1"/>
            <a:r>
              <a:rPr lang="es-ES" altLang="en-US"/>
              <a:t>Marco Legal / Decretos recientes 6</a:t>
            </a:r>
          </a:p>
        </p:txBody>
      </p:sp>
      <p:sp>
        <p:nvSpPr>
          <p:cNvPr id="19459" name="2 Marcador de contenido"/>
          <p:cNvSpPr>
            <a:spLocks noGrp="1"/>
          </p:cNvSpPr>
          <p:nvPr>
            <p:ph idx="1"/>
          </p:nvPr>
        </p:nvSpPr>
        <p:spPr>
          <a:xfrm>
            <a:off x="838200" y="2246313"/>
            <a:ext cx="7910513" cy="4495800"/>
          </a:xfrm>
        </p:spPr>
        <p:txBody>
          <a:bodyPr/>
          <a:lstStyle/>
          <a:p>
            <a:pPr eaLnBrk="1" hangingPunct="1"/>
            <a:r>
              <a:rPr lang="es-ES" altLang="en-US"/>
              <a:t>Promoción de la generación eólica, Decreto Nº 424/011: Establece que UTE debe promover la creación de contratos de compraventa de energía eólica mediante el mecanismo de compra directa establecido en el Art. 33 del TOCAF (numeral 3º, letra T) para aquellos que habiendo presentado su oferta en conformidad con las especificaciones de la licitación K41938 de UTE, no fueron adjudicados.</a:t>
            </a:r>
          </a:p>
          <a:p>
            <a:pPr eaLnBrk="1" hangingPunct="1"/>
            <a:endParaRPr lang="es-ES" altLang="en-US"/>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16</a:t>
            </a:fld>
            <a:endParaRPr lang="es-MX" altLang="es-UY"/>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p:txBody>
          <a:bodyPr/>
          <a:lstStyle/>
          <a:p>
            <a:pPr eaLnBrk="1" hangingPunct="1"/>
            <a:r>
              <a:rPr lang="es-ES" altLang="en-US"/>
              <a:t>Marco Legal / Decretos recientes 7</a:t>
            </a:r>
          </a:p>
        </p:txBody>
      </p:sp>
      <p:sp>
        <p:nvSpPr>
          <p:cNvPr id="20483" name="2 Marcador de contenido"/>
          <p:cNvSpPr>
            <a:spLocks noGrp="1"/>
          </p:cNvSpPr>
          <p:nvPr>
            <p:ph idx="1"/>
          </p:nvPr>
        </p:nvSpPr>
        <p:spPr>
          <a:xfrm>
            <a:off x="838200" y="2246313"/>
            <a:ext cx="7910513" cy="4495800"/>
          </a:xfrm>
        </p:spPr>
        <p:txBody>
          <a:bodyPr/>
          <a:lstStyle/>
          <a:p>
            <a:pPr eaLnBrk="1" hangingPunct="1"/>
            <a:r>
              <a:rPr lang="es-UY" altLang="en-US"/>
              <a:t>Decreto Nº 135/2012: Fija la remuneración de Transmisión en $U 4.180.737.614. (aprox. 200 MM USD)</a:t>
            </a:r>
            <a:endParaRPr lang="es-ES" altLang="en-US"/>
          </a:p>
          <a:p>
            <a:pPr eaLnBrk="1" hangingPunct="1"/>
            <a:r>
              <a:rPr lang="es-ES" altLang="en-US"/>
              <a:t>Decreto Nº 136/012: peajes de trasmisión.</a:t>
            </a:r>
          </a:p>
          <a:p>
            <a:pPr eaLnBrk="1" hangingPunct="1"/>
            <a:r>
              <a:rPr lang="es-ES" altLang="en-US"/>
              <a:t>Decreto Nº 137/012: fija la remuneración de la subtrasmisión  (31.5 kV y 63 kV) en $U 2.486.258.400 (aprox. 125 MMUSD).</a:t>
            </a:r>
          </a:p>
          <a:p>
            <a:pPr eaLnBrk="1" hangingPunct="1"/>
            <a:r>
              <a:rPr lang="es-ES" altLang="en-US"/>
              <a:t>Decreto Nº  /012: establece la metodología de cálculo de peajes para la subtrasmisión y fija los valores.</a:t>
            </a:r>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17</a:t>
            </a:fld>
            <a:endParaRPr lang="es-MX" altLang="es-UY"/>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p:txBody>
          <a:bodyPr/>
          <a:lstStyle/>
          <a:p>
            <a:r>
              <a:rPr lang="es-ES" altLang="en-US"/>
              <a:t>Marco Legal / Decretos recientes 8</a:t>
            </a:r>
            <a:endParaRPr lang="en-US" altLang="es-UY"/>
          </a:p>
        </p:txBody>
      </p:sp>
      <p:sp>
        <p:nvSpPr>
          <p:cNvPr id="21507" name="2 Marcador de contenido"/>
          <p:cNvSpPr>
            <a:spLocks noGrp="1"/>
          </p:cNvSpPr>
          <p:nvPr>
            <p:ph idx="1"/>
          </p:nvPr>
        </p:nvSpPr>
        <p:spPr/>
        <p:txBody>
          <a:bodyPr/>
          <a:lstStyle/>
          <a:p>
            <a:r>
              <a:rPr lang="es-ES" altLang="es-UY" dirty="0"/>
              <a:t>Decreto N° 158/012, 433/012, 85/013: promoción generación eólica para consumidores industriales</a:t>
            </a:r>
          </a:p>
          <a:p>
            <a:r>
              <a:rPr lang="es-ES" altLang="es-UY" dirty="0"/>
              <a:t>Decreto N° 105/013: cambia los valores de los costos de falla.</a:t>
            </a:r>
          </a:p>
          <a:p>
            <a:r>
              <a:rPr lang="es-ES" altLang="es-UY" dirty="0"/>
              <a:t>Decreto N°133/013:  promoción de generación solar fotovoltaica, franjas 1, 2 y 3.</a:t>
            </a:r>
            <a:endParaRPr lang="en-US" altLang="es-UY"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18</a:t>
            </a:fld>
            <a:endParaRPr lang="es-MX" altLang="es-UY"/>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p:txBody>
          <a:bodyPr/>
          <a:lstStyle/>
          <a:p>
            <a:r>
              <a:rPr lang="es-ES" altLang="en-US" dirty="0"/>
              <a:t>Marco Legal / Decretos recientes 9</a:t>
            </a:r>
            <a:endParaRPr lang="en-US" altLang="es-UY" dirty="0"/>
          </a:p>
        </p:txBody>
      </p:sp>
      <p:sp>
        <p:nvSpPr>
          <p:cNvPr id="21507" name="2 Marcador de contenido"/>
          <p:cNvSpPr>
            <a:spLocks noGrp="1"/>
          </p:cNvSpPr>
          <p:nvPr>
            <p:ph idx="1"/>
          </p:nvPr>
        </p:nvSpPr>
        <p:spPr/>
        <p:txBody>
          <a:bodyPr/>
          <a:lstStyle/>
          <a:p>
            <a:r>
              <a:rPr lang="es-UY" altLang="es-UY" dirty="0" err="1"/>
              <a:t>Dec</a:t>
            </a:r>
            <a:r>
              <a:rPr lang="es-UY" altLang="es-UY" dirty="0"/>
              <a:t>. Nº 305/014 del 22/10/14 – Se sustituye el Art. 2 del Decreto del Poder Ejecutivo Nº 442/011 del 19/12/11 referente al Fondo de Estabilización Energética.</a:t>
            </a:r>
          </a:p>
          <a:p>
            <a:r>
              <a:rPr lang="es-UY" dirty="0" err="1"/>
              <a:t>Dec</a:t>
            </a:r>
            <a:r>
              <a:rPr lang="es-UY" dirty="0"/>
              <a:t>. Nº 43/015 del 02/02/15 – Modificación del Art. 12 del Reglamento General del Marco Regulatorio del Sistema Eléctrico aprobado por </a:t>
            </a:r>
            <a:r>
              <a:rPr lang="es-UY" dirty="0" err="1"/>
              <a:t>Dec</a:t>
            </a:r>
            <a:r>
              <a:rPr lang="es-UY" dirty="0"/>
              <a:t> .Nº 276/002 (Generadores que no entregan su energía a la red).</a:t>
            </a:r>
          </a:p>
          <a:p>
            <a:endParaRPr lang="en-US" altLang="es-UY"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19</a:t>
            </a:fld>
            <a:endParaRPr lang="es-MX" altLang="es-UY"/>
          </a:p>
        </p:txBody>
      </p:sp>
    </p:spTree>
    <p:extLst>
      <p:ext uri="{BB962C8B-B14F-4D97-AF65-F5344CB8AC3E}">
        <p14:creationId xmlns:p14="http://schemas.microsoft.com/office/powerpoint/2010/main" val="699417021"/>
      </p:ext>
    </p:ext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z="6000" dirty="0" err="1"/>
              <a:t>Peque</a:t>
            </a:r>
            <a:r>
              <a:rPr lang="es-UY" sz="6000" dirty="0" err="1"/>
              <a:t>ño</a:t>
            </a:r>
            <a:r>
              <a:rPr lang="es-UY" sz="6000" dirty="0"/>
              <a:t> repaso</a:t>
            </a:r>
          </a:p>
        </p:txBody>
      </p:sp>
      <p:sp>
        <p:nvSpPr>
          <p:cNvPr id="3" name="Marcador de contenido 2"/>
          <p:cNvSpPr>
            <a:spLocks noGrp="1"/>
          </p:cNvSpPr>
          <p:nvPr>
            <p:ph idx="1"/>
          </p:nvPr>
        </p:nvSpPr>
        <p:spPr/>
        <p:txBody>
          <a:bodyPr/>
          <a:lstStyle/>
          <a:p>
            <a:endParaRPr lang="es-UY"/>
          </a:p>
        </p:txBody>
      </p:sp>
      <p:sp>
        <p:nvSpPr>
          <p:cNvPr id="4" name="Marcador de número de diapositiva 3"/>
          <p:cNvSpPr>
            <a:spLocks noGrp="1"/>
          </p:cNvSpPr>
          <p:nvPr>
            <p:ph type="sldNum" sz="quarter" idx="12"/>
          </p:nvPr>
        </p:nvSpPr>
        <p:spPr/>
        <p:txBody>
          <a:bodyPr/>
          <a:lstStyle/>
          <a:p>
            <a:fld id="{4AADD243-06E2-4230-92BB-339A3CC1D57A}" type="slidenum">
              <a:rPr lang="es-MX" altLang="es-UY" smtClean="0"/>
              <a:pPr/>
              <a:t>2</a:t>
            </a:fld>
            <a:endParaRPr lang="es-MX" altLang="es-UY" dirty="0"/>
          </a:p>
        </p:txBody>
      </p:sp>
    </p:spTree>
    <p:extLst>
      <p:ext uri="{BB962C8B-B14F-4D97-AF65-F5344CB8AC3E}">
        <p14:creationId xmlns:p14="http://schemas.microsoft.com/office/powerpoint/2010/main" val="430717837"/>
      </p:ext>
    </p:extLst>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a:xfrm>
            <a:off x="762000" y="762000"/>
            <a:ext cx="8274496" cy="1143000"/>
          </a:xfrm>
        </p:spPr>
        <p:txBody>
          <a:bodyPr/>
          <a:lstStyle/>
          <a:p>
            <a:r>
              <a:rPr lang="es-ES" altLang="en-US" dirty="0"/>
              <a:t>Marco Legal / Decretos recientes 10</a:t>
            </a:r>
            <a:endParaRPr lang="en-US" altLang="es-UY" dirty="0"/>
          </a:p>
        </p:txBody>
      </p:sp>
      <p:sp>
        <p:nvSpPr>
          <p:cNvPr id="21507" name="2 Marcador de contenido"/>
          <p:cNvSpPr>
            <a:spLocks noGrp="1"/>
          </p:cNvSpPr>
          <p:nvPr>
            <p:ph idx="1"/>
          </p:nvPr>
        </p:nvSpPr>
        <p:spPr>
          <a:xfrm>
            <a:off x="838200" y="2362200"/>
            <a:ext cx="8305800" cy="3724275"/>
          </a:xfrm>
        </p:spPr>
        <p:txBody>
          <a:bodyPr/>
          <a:lstStyle/>
          <a:p>
            <a:r>
              <a:rPr lang="es-UY" dirty="0" err="1"/>
              <a:t>Dec</a:t>
            </a:r>
            <a:r>
              <a:rPr lang="es-UY" dirty="0"/>
              <a:t>. Nº 58/015 del 17/02/15 -  Se exhorta a UTE a realizar un procedimiento competitivo de contratación a los efectos de adjudicar un único contrato especial de compra venta de energía eléctrica asociado a una central generadora que la produzca a partir de biomasa en el territorio nacional. </a:t>
            </a:r>
          </a:p>
          <a:p>
            <a:endParaRPr lang="en-US" altLang="es-UY"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20</a:t>
            </a:fld>
            <a:endParaRPr lang="es-MX" altLang="es-UY"/>
          </a:p>
        </p:txBody>
      </p:sp>
    </p:spTree>
    <p:extLst>
      <p:ext uri="{BB962C8B-B14F-4D97-AF65-F5344CB8AC3E}">
        <p14:creationId xmlns:p14="http://schemas.microsoft.com/office/powerpoint/2010/main" val="3422276553"/>
      </p:ext>
    </p:extLst>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a:xfrm>
            <a:off x="762000" y="762000"/>
            <a:ext cx="8274496" cy="1143000"/>
          </a:xfrm>
        </p:spPr>
        <p:txBody>
          <a:bodyPr/>
          <a:lstStyle/>
          <a:p>
            <a:r>
              <a:rPr lang="es-ES" altLang="en-US" dirty="0"/>
              <a:t>Marco Legal / Decretos recientes 11</a:t>
            </a:r>
            <a:endParaRPr lang="en-US" altLang="es-UY" dirty="0"/>
          </a:p>
        </p:txBody>
      </p:sp>
      <p:sp>
        <p:nvSpPr>
          <p:cNvPr id="21507" name="2 Marcador de contenido"/>
          <p:cNvSpPr>
            <a:spLocks noGrp="1"/>
          </p:cNvSpPr>
          <p:nvPr>
            <p:ph idx="1"/>
          </p:nvPr>
        </p:nvSpPr>
        <p:spPr>
          <a:xfrm>
            <a:off x="838200" y="2362200"/>
            <a:ext cx="8305800" cy="3724275"/>
          </a:xfrm>
        </p:spPr>
        <p:txBody>
          <a:bodyPr/>
          <a:lstStyle/>
          <a:p>
            <a:r>
              <a:rPr lang="es-UY" dirty="0" err="1"/>
              <a:t>Dec</a:t>
            </a:r>
            <a:r>
              <a:rPr lang="es-UY" dirty="0"/>
              <a:t>. Nº 59/015 del 17/02/15 -  Se exhorta a UTE a dictar los actos necesarios a efectos de que los contratos de compra venta de energía de fuente eólica y solar fotovoltaica celebrados en el marco de exhortaciones realizadas por el Poder Ejecutivo, incluya el pago que el generador se encuentre en condiciones de generar, pero por restricciones del DNC, no resulte total o parcialmente despachada.</a:t>
            </a:r>
            <a:endParaRPr lang="en-US" altLang="es-UY"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21</a:t>
            </a:fld>
            <a:endParaRPr lang="es-MX" altLang="es-UY"/>
          </a:p>
        </p:txBody>
      </p:sp>
    </p:spTree>
    <p:extLst>
      <p:ext uri="{BB962C8B-B14F-4D97-AF65-F5344CB8AC3E}">
        <p14:creationId xmlns:p14="http://schemas.microsoft.com/office/powerpoint/2010/main" val="3291573769"/>
      </p:ext>
    </p:extLst>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a:xfrm>
            <a:off x="762000" y="762000"/>
            <a:ext cx="8274496" cy="1143000"/>
          </a:xfrm>
        </p:spPr>
        <p:txBody>
          <a:bodyPr/>
          <a:lstStyle/>
          <a:p>
            <a:r>
              <a:rPr lang="es-ES" altLang="en-US" dirty="0"/>
              <a:t>Marco Legal / Decretos recientes 12</a:t>
            </a:r>
            <a:endParaRPr lang="en-US" altLang="es-UY" dirty="0"/>
          </a:p>
        </p:txBody>
      </p:sp>
      <p:sp>
        <p:nvSpPr>
          <p:cNvPr id="21507" name="2 Marcador de contenido"/>
          <p:cNvSpPr>
            <a:spLocks noGrp="1"/>
          </p:cNvSpPr>
          <p:nvPr>
            <p:ph idx="1"/>
          </p:nvPr>
        </p:nvSpPr>
        <p:spPr>
          <a:xfrm>
            <a:off x="838200" y="2362200"/>
            <a:ext cx="8305800" cy="3724275"/>
          </a:xfrm>
        </p:spPr>
        <p:txBody>
          <a:bodyPr/>
          <a:lstStyle/>
          <a:p>
            <a:r>
              <a:rPr lang="es-UY" dirty="0" err="1"/>
              <a:t>Dec</a:t>
            </a:r>
            <a:r>
              <a:rPr lang="es-UY" dirty="0"/>
              <a:t>. N° 211/015 del 03/08/15 – Se aprueba el Plan Nacional de Eficiencia Energética 2015 - 2024 </a:t>
            </a:r>
          </a:p>
          <a:p>
            <a:r>
              <a:rPr lang="es-UY" dirty="0" err="1"/>
              <a:t>Dec</a:t>
            </a:r>
            <a:r>
              <a:rPr lang="es-UY" dirty="0"/>
              <a:t>. N° 217/015 del 10/08/15 – Se incorpora al Art. 7 del Reglamento General del Marco Regulatorio del Sistema Eléctrico Nacional aprobado por </a:t>
            </a:r>
            <a:r>
              <a:rPr lang="es-UY" dirty="0" err="1"/>
              <a:t>Dec</a:t>
            </a:r>
            <a:r>
              <a:rPr lang="es-UY" dirty="0"/>
              <a:t>. N°276/002 del 28/6/02 la definición de "EXPORTADOR SPOT" </a:t>
            </a:r>
            <a:endParaRPr lang="en-US" altLang="es-UY"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22</a:t>
            </a:fld>
            <a:endParaRPr lang="es-MX" altLang="es-UY"/>
          </a:p>
        </p:txBody>
      </p:sp>
    </p:spTree>
    <p:extLst>
      <p:ext uri="{BB962C8B-B14F-4D97-AF65-F5344CB8AC3E}">
        <p14:creationId xmlns:p14="http://schemas.microsoft.com/office/powerpoint/2010/main" val="1950100667"/>
      </p:ext>
    </p:extLst>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a:xfrm>
            <a:off x="762000" y="762000"/>
            <a:ext cx="8274496" cy="1143000"/>
          </a:xfrm>
        </p:spPr>
        <p:txBody>
          <a:bodyPr/>
          <a:lstStyle/>
          <a:p>
            <a:r>
              <a:rPr lang="es-ES" altLang="en-US" dirty="0"/>
              <a:t>Marco Legal / Decretos recientes 13</a:t>
            </a:r>
            <a:endParaRPr lang="en-US" altLang="es-UY" dirty="0"/>
          </a:p>
        </p:txBody>
      </p:sp>
      <p:sp>
        <p:nvSpPr>
          <p:cNvPr id="21507" name="2 Marcador de contenido"/>
          <p:cNvSpPr>
            <a:spLocks noGrp="1"/>
          </p:cNvSpPr>
          <p:nvPr>
            <p:ph idx="1"/>
          </p:nvPr>
        </p:nvSpPr>
        <p:spPr>
          <a:xfrm>
            <a:off x="838200" y="2362200"/>
            <a:ext cx="8305800" cy="3724275"/>
          </a:xfrm>
        </p:spPr>
        <p:txBody>
          <a:bodyPr/>
          <a:lstStyle/>
          <a:p>
            <a:r>
              <a:rPr lang="es-UY" dirty="0"/>
              <a:t>Decreto N°277/015 del 13/10/2015 – </a:t>
            </a:r>
            <a:r>
              <a:rPr lang="es-MX" dirty="0"/>
              <a:t>Se aprueba la metodología de cálculo de los cargos de peajes de interconexión de transmisión y </a:t>
            </a:r>
            <a:r>
              <a:rPr lang="es-MX" dirty="0" err="1"/>
              <a:t>subtransmisión</a:t>
            </a:r>
            <a:r>
              <a:rPr lang="es-MX" dirty="0"/>
              <a:t>.</a:t>
            </a:r>
          </a:p>
          <a:p>
            <a:r>
              <a:rPr lang="es-MX" dirty="0"/>
              <a:t>Decreto N°361/015 del 29/12/2015 – Se exhorta a UTE a instrumentar un programa de beneficios comerciales para las empresas industriales en las que el gasto anual en adquisición de energía eléctrica representa un valor mayor o igual al 5% del valor Bruto de Producción anual.</a:t>
            </a:r>
            <a:endParaRPr lang="en-US" altLang="es-UY"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23</a:t>
            </a:fld>
            <a:endParaRPr lang="es-MX" altLang="es-UY"/>
          </a:p>
        </p:txBody>
      </p:sp>
    </p:spTree>
    <p:extLst>
      <p:ext uri="{BB962C8B-B14F-4D97-AF65-F5344CB8AC3E}">
        <p14:creationId xmlns:p14="http://schemas.microsoft.com/office/powerpoint/2010/main" val="1252955305"/>
      </p:ext>
    </p:extLst>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a:xfrm>
            <a:off x="762000" y="762000"/>
            <a:ext cx="8274496" cy="1143000"/>
          </a:xfrm>
        </p:spPr>
        <p:txBody>
          <a:bodyPr/>
          <a:lstStyle/>
          <a:p>
            <a:r>
              <a:rPr lang="es-ES" altLang="en-US" dirty="0"/>
              <a:t>Marco Legal / Decretos recientes 14</a:t>
            </a:r>
            <a:endParaRPr lang="en-US" altLang="es-UY" dirty="0"/>
          </a:p>
        </p:txBody>
      </p:sp>
      <p:sp>
        <p:nvSpPr>
          <p:cNvPr id="21507" name="2 Marcador de contenido"/>
          <p:cNvSpPr>
            <a:spLocks noGrp="1"/>
          </p:cNvSpPr>
          <p:nvPr>
            <p:ph idx="1"/>
          </p:nvPr>
        </p:nvSpPr>
        <p:spPr>
          <a:xfrm>
            <a:off x="838200" y="2362200"/>
            <a:ext cx="8305800" cy="3724275"/>
          </a:xfrm>
        </p:spPr>
        <p:txBody>
          <a:bodyPr/>
          <a:lstStyle/>
          <a:p>
            <a:r>
              <a:rPr lang="es-MX" dirty="0" err="1"/>
              <a:t>Dec</a:t>
            </a:r>
            <a:r>
              <a:rPr lang="es-MX" dirty="0"/>
              <a:t>. N°26/016 del 25/01/2016 – Se aprueban los valores de los cargos por el uso de la red de Interconexión de Trasmisión y los valores de los cargos por el uso de la red de </a:t>
            </a:r>
            <a:r>
              <a:rPr lang="es-MX" dirty="0" err="1"/>
              <a:t>Subtrasmisión</a:t>
            </a:r>
            <a:r>
              <a:rPr lang="es-MX" dirty="0"/>
              <a:t>.</a:t>
            </a:r>
          </a:p>
          <a:p>
            <a:r>
              <a:rPr lang="es-MX" dirty="0"/>
              <a:t>Decreto N° 228/017 – Se aprueban los valores de los cargos por el uso de la red de interconexión de Trasmisión y los valores de los cargos por el uso de la red de </a:t>
            </a:r>
            <a:r>
              <a:rPr lang="es-MX" dirty="0" err="1"/>
              <a:t>Subtrasmisión</a:t>
            </a:r>
            <a:r>
              <a:rPr lang="es-MX" dirty="0"/>
              <a:t>.</a:t>
            </a:r>
          </a:p>
          <a:p>
            <a:endParaRPr lang="en-US" altLang="es-UY"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24</a:t>
            </a:fld>
            <a:endParaRPr lang="es-MX" altLang="es-UY"/>
          </a:p>
        </p:txBody>
      </p:sp>
    </p:spTree>
    <p:extLst>
      <p:ext uri="{BB962C8B-B14F-4D97-AF65-F5344CB8AC3E}">
        <p14:creationId xmlns:p14="http://schemas.microsoft.com/office/powerpoint/2010/main" val="1038577350"/>
      </p:ext>
    </p:extLst>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a:xfrm>
            <a:off x="762000" y="762000"/>
            <a:ext cx="8274496" cy="1143000"/>
          </a:xfrm>
        </p:spPr>
        <p:txBody>
          <a:bodyPr/>
          <a:lstStyle/>
          <a:p>
            <a:r>
              <a:rPr lang="es-ES" altLang="en-US" dirty="0"/>
              <a:t>Marco Legal / Decretos recientes 15</a:t>
            </a:r>
            <a:endParaRPr lang="en-US" altLang="es-UY" dirty="0"/>
          </a:p>
        </p:txBody>
      </p:sp>
      <p:sp>
        <p:nvSpPr>
          <p:cNvPr id="21507" name="2 Marcador de contenido"/>
          <p:cNvSpPr>
            <a:spLocks noGrp="1"/>
          </p:cNvSpPr>
          <p:nvPr>
            <p:ph idx="1"/>
          </p:nvPr>
        </p:nvSpPr>
        <p:spPr>
          <a:xfrm>
            <a:off x="838200" y="2362200"/>
            <a:ext cx="8305800" cy="3724275"/>
          </a:xfrm>
        </p:spPr>
        <p:txBody>
          <a:bodyPr/>
          <a:lstStyle/>
          <a:p>
            <a:r>
              <a:rPr lang="es-MX" dirty="0"/>
              <a:t>Decreto N°118/017 del 02/05/2017 – Se exhorta a UTE a instrumentar un programa de beneficios comerciales para las empresas industriales en las que el gasto anual en adquisición de energía eléctrica representa un valor mayor o igual al 2.5% del valor Bruto de Producción anual.</a:t>
            </a:r>
            <a:endParaRPr lang="en-US" altLang="es-UY" dirty="0"/>
          </a:p>
          <a:p>
            <a:endParaRPr lang="en-US" altLang="es-UY"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25</a:t>
            </a:fld>
            <a:endParaRPr lang="es-MX" altLang="es-UY"/>
          </a:p>
        </p:txBody>
      </p:sp>
    </p:spTree>
    <p:extLst>
      <p:ext uri="{BB962C8B-B14F-4D97-AF65-F5344CB8AC3E}">
        <p14:creationId xmlns:p14="http://schemas.microsoft.com/office/powerpoint/2010/main" val="2359249458"/>
      </p:ext>
    </p:extLst>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p:cNvSpPr>
            <a:spLocks noGrp="1" noChangeArrowheads="1"/>
          </p:cNvSpPr>
          <p:nvPr>
            <p:ph type="title"/>
          </p:nvPr>
        </p:nvSpPr>
        <p:spPr>
          <a:xfrm>
            <a:off x="762000" y="762000"/>
            <a:ext cx="6905625" cy="1143000"/>
          </a:xfrm>
        </p:spPr>
        <p:txBody>
          <a:bodyPr/>
          <a:lstStyle/>
          <a:p>
            <a:pPr algn="ctr" eaLnBrk="1" hangingPunct="1"/>
            <a:r>
              <a:rPr lang="es-UY" altLang="en-US" sz="3200" b="0"/>
              <a:t>El sector eléctrico antes de la implementación de Ley N°. 16.832</a:t>
            </a:r>
            <a:endParaRPr lang="es-MX" altLang="en-US" sz="3200" b="0"/>
          </a:p>
        </p:txBody>
      </p:sp>
      <p:graphicFrame>
        <p:nvGraphicFramePr>
          <p:cNvPr id="2" name="Object 3"/>
          <p:cNvGraphicFramePr>
            <a:graphicFrameLocks noGrp="1" noChangeAspect="1"/>
          </p:cNvGraphicFramePr>
          <p:nvPr>
            <p:ph sz="half" idx="1"/>
          </p:nvPr>
        </p:nvGraphicFramePr>
        <p:xfrm>
          <a:off x="889000" y="3154363"/>
          <a:ext cx="3673475" cy="2138362"/>
        </p:xfrm>
        <a:graphic>
          <a:graphicData uri="http://schemas.openxmlformats.org/drawingml/2006/chart">
            <c:chart xmlns:c="http://schemas.openxmlformats.org/drawingml/2006/chart" xmlns:r="http://schemas.openxmlformats.org/officeDocument/2006/relationships" r:id="rId3"/>
          </a:graphicData>
        </a:graphic>
      </p:graphicFrame>
      <p:grpSp>
        <p:nvGrpSpPr>
          <p:cNvPr id="22532" name="Group 4"/>
          <p:cNvGrpSpPr>
            <a:grpSpLocks noChangeAspect="1"/>
          </p:cNvGrpSpPr>
          <p:nvPr/>
        </p:nvGrpSpPr>
        <p:grpSpPr bwMode="auto">
          <a:xfrm>
            <a:off x="1763713" y="2205038"/>
            <a:ext cx="5810250" cy="3856037"/>
            <a:chOff x="3039" y="418"/>
            <a:chExt cx="7200" cy="4845"/>
          </a:xfrm>
        </p:grpSpPr>
        <p:sp>
          <p:nvSpPr>
            <p:cNvPr id="22533" name="AutoShape 5"/>
            <p:cNvSpPr>
              <a:spLocks noChangeAspect="1" noChangeArrowheads="1"/>
            </p:cNvSpPr>
            <p:nvPr/>
          </p:nvSpPr>
          <p:spPr bwMode="auto">
            <a:xfrm>
              <a:off x="3039" y="418"/>
              <a:ext cx="7200" cy="4845"/>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22534" name="Rectangle 6"/>
            <p:cNvSpPr>
              <a:spLocks noChangeArrowheads="1"/>
            </p:cNvSpPr>
            <p:nvPr/>
          </p:nvSpPr>
          <p:spPr bwMode="auto">
            <a:xfrm>
              <a:off x="5059" y="1092"/>
              <a:ext cx="2203" cy="2980"/>
            </a:xfrm>
            <a:prstGeom prst="rect">
              <a:avLst/>
            </a:prstGeom>
            <a:solidFill>
              <a:srgbClr val="339966"/>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22535" name="Rectangle 7"/>
            <p:cNvSpPr>
              <a:spLocks noChangeArrowheads="1"/>
            </p:cNvSpPr>
            <p:nvPr/>
          </p:nvSpPr>
          <p:spPr bwMode="auto">
            <a:xfrm>
              <a:off x="5242" y="2135"/>
              <a:ext cx="1837" cy="745"/>
            </a:xfrm>
            <a:prstGeom prst="rect">
              <a:avLst/>
            </a:prstGeom>
            <a:solidFill>
              <a:srgbClr val="FFFF99"/>
            </a:solidFill>
            <a:ln w="9525">
              <a:solidFill>
                <a:srgbClr val="000000"/>
              </a:solidFill>
              <a:miter lim="800000"/>
              <a:headEnd/>
              <a:tailEnd/>
            </a:ln>
          </p:spPr>
          <p:txBody>
            <a:bodyPr lIns="94805" tIns="47402" rIns="94805" bIns="47402"/>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MX" altLang="en-US" sz="1100" b="1" dirty="0"/>
                <a:t>TRANSMISION</a:t>
              </a:r>
              <a:endParaRPr lang="es-MX" altLang="en-US" sz="1800" dirty="0"/>
            </a:p>
          </p:txBody>
        </p:sp>
        <p:sp>
          <p:nvSpPr>
            <p:cNvPr id="22536" name="Rectangle 8"/>
            <p:cNvSpPr>
              <a:spLocks noChangeArrowheads="1"/>
            </p:cNvSpPr>
            <p:nvPr/>
          </p:nvSpPr>
          <p:spPr bwMode="auto">
            <a:xfrm>
              <a:off x="5242" y="1283"/>
              <a:ext cx="1837" cy="794"/>
            </a:xfrm>
            <a:prstGeom prst="rect">
              <a:avLst/>
            </a:prstGeom>
            <a:solidFill>
              <a:srgbClr val="CCFFCC"/>
            </a:solidFill>
            <a:ln w="9525">
              <a:solidFill>
                <a:srgbClr val="000000"/>
              </a:solidFill>
              <a:miter lim="800000"/>
              <a:headEnd/>
              <a:tailEnd/>
            </a:ln>
          </p:spPr>
          <p:txBody>
            <a:bodyPr lIns="94805" tIns="47402" rIns="94805" bIns="47402"/>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MX" altLang="en-US" sz="1100" b="1" dirty="0">
                  <a:solidFill>
                    <a:schemeClr val="bg1"/>
                  </a:solidFill>
                </a:rPr>
                <a:t>  </a:t>
              </a:r>
              <a:r>
                <a:rPr lang="es-MX" altLang="en-US" sz="1100" b="1" dirty="0"/>
                <a:t>GENERATION</a:t>
              </a:r>
              <a:endParaRPr lang="es-MX" altLang="en-US" sz="1800" dirty="0"/>
            </a:p>
          </p:txBody>
        </p:sp>
        <p:sp>
          <p:nvSpPr>
            <p:cNvPr id="22537" name="Rectangle 9"/>
            <p:cNvSpPr>
              <a:spLocks noChangeArrowheads="1"/>
            </p:cNvSpPr>
            <p:nvPr/>
          </p:nvSpPr>
          <p:spPr bwMode="auto">
            <a:xfrm>
              <a:off x="5242" y="3029"/>
              <a:ext cx="1837" cy="674"/>
            </a:xfrm>
            <a:prstGeom prst="rect">
              <a:avLst/>
            </a:prstGeom>
            <a:solidFill>
              <a:srgbClr val="FF99CC"/>
            </a:solidFill>
            <a:ln w="9525">
              <a:solidFill>
                <a:srgbClr val="000000"/>
              </a:solidFill>
              <a:miter lim="800000"/>
              <a:headEnd/>
              <a:tailEnd/>
            </a:ln>
          </p:spPr>
          <p:txBody>
            <a:bodyPr lIns="94805" tIns="47402" rIns="94805" bIns="47402"/>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endParaRPr lang="es-MX" altLang="en-US" sz="1100" b="1" dirty="0"/>
            </a:p>
            <a:p>
              <a:pPr algn="ctr" eaLnBrk="1" hangingPunct="1">
                <a:spcBef>
                  <a:spcPct val="0"/>
                </a:spcBef>
                <a:buClrTx/>
                <a:buSzTx/>
                <a:buFontTx/>
                <a:buNone/>
              </a:pPr>
              <a:r>
                <a:rPr lang="es-MX" altLang="en-US" sz="1100" b="1" dirty="0"/>
                <a:t>DISTRIBUTION</a:t>
              </a:r>
              <a:endParaRPr lang="es-MX" altLang="en-US" sz="1800" dirty="0"/>
            </a:p>
          </p:txBody>
        </p:sp>
        <p:sp>
          <p:nvSpPr>
            <p:cNvPr id="22538" name="Rectangle 10"/>
            <p:cNvSpPr>
              <a:spLocks noChangeArrowheads="1"/>
            </p:cNvSpPr>
            <p:nvPr/>
          </p:nvSpPr>
          <p:spPr bwMode="auto">
            <a:xfrm>
              <a:off x="4949" y="4369"/>
              <a:ext cx="148" cy="447"/>
            </a:xfrm>
            <a:prstGeom prst="rect">
              <a:avLst/>
            </a:prstGeom>
            <a:solidFill>
              <a:srgbClr val="3366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22539" name="AutoShape 11"/>
            <p:cNvSpPr>
              <a:spLocks noChangeArrowheads="1"/>
            </p:cNvSpPr>
            <p:nvPr/>
          </p:nvSpPr>
          <p:spPr bwMode="auto">
            <a:xfrm>
              <a:off x="4324" y="1283"/>
              <a:ext cx="1470" cy="596"/>
            </a:xfrm>
            <a:prstGeom prst="curvedDownArrow">
              <a:avLst>
                <a:gd name="adj1" fmla="val 49329"/>
                <a:gd name="adj2" fmla="val 98658"/>
                <a:gd name="adj3" fmla="val 33333"/>
              </a:avLst>
            </a:prstGeom>
            <a:solidFill>
              <a:srgbClr val="FFFFFF"/>
            </a:solidFill>
            <a:ln w="9525">
              <a:solidFill>
                <a:srgbClr val="000000"/>
              </a:solidFill>
              <a:miter lim="800000"/>
              <a:headEnd/>
              <a:tailEnd/>
            </a:ln>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22540" name="AutoShape 12"/>
            <p:cNvSpPr>
              <a:spLocks noChangeArrowheads="1"/>
            </p:cNvSpPr>
            <p:nvPr/>
          </p:nvSpPr>
          <p:spPr bwMode="auto">
            <a:xfrm rot="10541008">
              <a:off x="6704" y="1280"/>
              <a:ext cx="1469" cy="558"/>
            </a:xfrm>
            <a:prstGeom prst="curvedUpArrow">
              <a:avLst>
                <a:gd name="adj1" fmla="val 52652"/>
                <a:gd name="adj2" fmla="val 105305"/>
                <a:gd name="adj3" fmla="val 33333"/>
              </a:avLst>
            </a:prstGeom>
            <a:solidFill>
              <a:srgbClr val="FFFFFF"/>
            </a:solidFill>
            <a:ln w="9525">
              <a:solidFill>
                <a:srgbClr val="000000"/>
              </a:solidFill>
              <a:miter lim="800000"/>
              <a:headEnd/>
              <a:tailEnd/>
            </a:ln>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22541" name="Text Box 13"/>
            <p:cNvSpPr txBox="1">
              <a:spLocks noChangeArrowheads="1"/>
            </p:cNvSpPr>
            <p:nvPr/>
          </p:nvSpPr>
          <p:spPr bwMode="auto">
            <a:xfrm>
              <a:off x="7447" y="2135"/>
              <a:ext cx="2056" cy="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05" tIns="47402" rIns="94805" bIns="47402"/>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MX" altLang="en-US" sz="2100" dirty="0"/>
                <a:t>UTE: </a:t>
              </a:r>
              <a:r>
                <a:rPr lang="es-MX" altLang="en-US" sz="1100" dirty="0"/>
                <a:t>VERTICAL                INTEGRATED COMPANY	</a:t>
              </a:r>
              <a:endParaRPr lang="es-MX" altLang="en-US" sz="1800" dirty="0"/>
            </a:p>
          </p:txBody>
        </p:sp>
        <p:sp>
          <p:nvSpPr>
            <p:cNvPr id="22542" name="Rectangle 14"/>
            <p:cNvSpPr>
              <a:spLocks noChangeArrowheads="1"/>
            </p:cNvSpPr>
            <p:nvPr/>
          </p:nvSpPr>
          <p:spPr bwMode="auto">
            <a:xfrm>
              <a:off x="5242" y="4369"/>
              <a:ext cx="148" cy="447"/>
            </a:xfrm>
            <a:prstGeom prst="rect">
              <a:avLst/>
            </a:prstGeom>
            <a:solidFill>
              <a:srgbClr val="3366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22543" name="Rectangle 15"/>
            <p:cNvSpPr>
              <a:spLocks noChangeArrowheads="1"/>
            </p:cNvSpPr>
            <p:nvPr/>
          </p:nvSpPr>
          <p:spPr bwMode="auto">
            <a:xfrm>
              <a:off x="4654" y="4369"/>
              <a:ext cx="150" cy="447"/>
            </a:xfrm>
            <a:prstGeom prst="rect">
              <a:avLst/>
            </a:prstGeom>
            <a:solidFill>
              <a:srgbClr val="00CC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22544" name="Rectangle 16"/>
            <p:cNvSpPr>
              <a:spLocks noChangeArrowheads="1"/>
            </p:cNvSpPr>
            <p:nvPr/>
          </p:nvSpPr>
          <p:spPr bwMode="auto">
            <a:xfrm>
              <a:off x="6126" y="4369"/>
              <a:ext cx="146" cy="447"/>
            </a:xfrm>
            <a:prstGeom prst="rect">
              <a:avLst/>
            </a:prstGeom>
            <a:solidFill>
              <a:srgbClr val="3366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22545" name="Rectangle 17"/>
            <p:cNvSpPr>
              <a:spLocks noChangeArrowheads="1"/>
            </p:cNvSpPr>
            <p:nvPr/>
          </p:nvSpPr>
          <p:spPr bwMode="auto">
            <a:xfrm>
              <a:off x="6419" y="4369"/>
              <a:ext cx="148" cy="447"/>
            </a:xfrm>
            <a:prstGeom prst="rect">
              <a:avLst/>
            </a:prstGeom>
            <a:solidFill>
              <a:srgbClr val="99CC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22546" name="Rectangle 18"/>
            <p:cNvSpPr>
              <a:spLocks noChangeArrowheads="1"/>
            </p:cNvSpPr>
            <p:nvPr/>
          </p:nvSpPr>
          <p:spPr bwMode="auto">
            <a:xfrm>
              <a:off x="5830" y="4369"/>
              <a:ext cx="150" cy="447"/>
            </a:xfrm>
            <a:prstGeom prst="rect">
              <a:avLst/>
            </a:prstGeom>
            <a:solidFill>
              <a:srgbClr val="00CC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22547" name="Rectangle 19"/>
            <p:cNvSpPr>
              <a:spLocks noChangeArrowheads="1"/>
            </p:cNvSpPr>
            <p:nvPr/>
          </p:nvSpPr>
          <p:spPr bwMode="auto">
            <a:xfrm>
              <a:off x="5537" y="4369"/>
              <a:ext cx="146" cy="447"/>
            </a:xfrm>
            <a:prstGeom prst="rect">
              <a:avLst/>
            </a:prstGeom>
            <a:solidFill>
              <a:srgbClr val="CCFF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22548" name="Rectangle 20"/>
            <p:cNvSpPr>
              <a:spLocks noChangeArrowheads="1"/>
            </p:cNvSpPr>
            <p:nvPr/>
          </p:nvSpPr>
          <p:spPr bwMode="auto">
            <a:xfrm>
              <a:off x="7300" y="4369"/>
              <a:ext cx="146" cy="447"/>
            </a:xfrm>
            <a:prstGeom prst="rect">
              <a:avLst/>
            </a:prstGeom>
            <a:solidFill>
              <a:srgbClr val="00CC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22549" name="Rectangle 21"/>
            <p:cNvSpPr>
              <a:spLocks noChangeArrowheads="1"/>
            </p:cNvSpPr>
            <p:nvPr/>
          </p:nvSpPr>
          <p:spPr bwMode="auto">
            <a:xfrm>
              <a:off x="7007" y="4369"/>
              <a:ext cx="148" cy="447"/>
            </a:xfrm>
            <a:prstGeom prst="rect">
              <a:avLst/>
            </a:prstGeom>
            <a:solidFill>
              <a:srgbClr val="CCFF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22550" name="Rectangle 22"/>
            <p:cNvSpPr>
              <a:spLocks noChangeArrowheads="1"/>
            </p:cNvSpPr>
            <p:nvPr/>
          </p:nvSpPr>
          <p:spPr bwMode="auto">
            <a:xfrm>
              <a:off x="6712" y="4369"/>
              <a:ext cx="148" cy="447"/>
            </a:xfrm>
            <a:prstGeom prst="rect">
              <a:avLst/>
            </a:prstGeom>
            <a:solidFill>
              <a:srgbClr val="00FF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22551" name="Rectangle 23"/>
            <p:cNvSpPr>
              <a:spLocks noChangeArrowheads="1"/>
            </p:cNvSpPr>
            <p:nvPr/>
          </p:nvSpPr>
          <p:spPr bwMode="auto">
            <a:xfrm>
              <a:off x="7593" y="4369"/>
              <a:ext cx="148" cy="447"/>
            </a:xfrm>
            <a:prstGeom prst="rect">
              <a:avLst/>
            </a:prstGeom>
            <a:solidFill>
              <a:srgbClr val="3366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22552" name="Text Box 24"/>
            <p:cNvSpPr txBox="1">
              <a:spLocks noChangeArrowheads="1"/>
            </p:cNvSpPr>
            <p:nvPr/>
          </p:nvSpPr>
          <p:spPr bwMode="auto">
            <a:xfrm>
              <a:off x="5524" y="4816"/>
              <a:ext cx="1482"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05" tIns="47402" rIns="94805" bIns="47402"/>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r>
                <a:rPr lang="es-MX" altLang="en-US" sz="1400" b="1" dirty="0"/>
                <a:t>USERS</a:t>
              </a:r>
              <a:endParaRPr lang="es-MX" altLang="en-US" sz="1800" dirty="0"/>
            </a:p>
          </p:txBody>
        </p:sp>
        <p:sp>
          <p:nvSpPr>
            <p:cNvPr id="22553" name="Line 25"/>
            <p:cNvSpPr>
              <a:spLocks noChangeShapeType="1"/>
            </p:cNvSpPr>
            <p:nvPr/>
          </p:nvSpPr>
          <p:spPr bwMode="auto">
            <a:xfrm>
              <a:off x="6112" y="4058"/>
              <a:ext cx="0" cy="2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UY"/>
            </a:p>
          </p:txBody>
        </p:sp>
        <p:sp>
          <p:nvSpPr>
            <p:cNvPr id="22554" name="Line 26"/>
            <p:cNvSpPr>
              <a:spLocks noChangeShapeType="1"/>
            </p:cNvSpPr>
            <p:nvPr/>
          </p:nvSpPr>
          <p:spPr bwMode="auto">
            <a:xfrm>
              <a:off x="6406" y="4058"/>
              <a:ext cx="0" cy="2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UY"/>
            </a:p>
          </p:txBody>
        </p:sp>
        <p:sp>
          <p:nvSpPr>
            <p:cNvPr id="22555" name="Line 27"/>
            <p:cNvSpPr>
              <a:spLocks noChangeShapeType="1"/>
            </p:cNvSpPr>
            <p:nvPr/>
          </p:nvSpPr>
          <p:spPr bwMode="auto">
            <a:xfrm>
              <a:off x="6552" y="4058"/>
              <a:ext cx="147" cy="2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UY"/>
            </a:p>
          </p:txBody>
        </p:sp>
        <p:sp>
          <p:nvSpPr>
            <p:cNvPr id="22556" name="Line 28"/>
            <p:cNvSpPr>
              <a:spLocks noChangeShapeType="1"/>
            </p:cNvSpPr>
            <p:nvPr/>
          </p:nvSpPr>
          <p:spPr bwMode="auto">
            <a:xfrm>
              <a:off x="6846" y="4058"/>
              <a:ext cx="147" cy="2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UY"/>
            </a:p>
          </p:txBody>
        </p:sp>
        <p:sp>
          <p:nvSpPr>
            <p:cNvPr id="22557" name="Line 29"/>
            <p:cNvSpPr>
              <a:spLocks noChangeShapeType="1"/>
            </p:cNvSpPr>
            <p:nvPr/>
          </p:nvSpPr>
          <p:spPr bwMode="auto">
            <a:xfrm>
              <a:off x="6993" y="4058"/>
              <a:ext cx="294" cy="2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UY"/>
            </a:p>
          </p:txBody>
        </p:sp>
        <p:sp>
          <p:nvSpPr>
            <p:cNvPr id="22558" name="Line 30"/>
            <p:cNvSpPr>
              <a:spLocks noChangeShapeType="1"/>
            </p:cNvSpPr>
            <p:nvPr/>
          </p:nvSpPr>
          <p:spPr bwMode="auto">
            <a:xfrm>
              <a:off x="7140" y="4058"/>
              <a:ext cx="441" cy="2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UY"/>
            </a:p>
          </p:txBody>
        </p:sp>
        <p:sp>
          <p:nvSpPr>
            <p:cNvPr id="22559" name="Line 31"/>
            <p:cNvSpPr>
              <a:spLocks noChangeShapeType="1"/>
            </p:cNvSpPr>
            <p:nvPr/>
          </p:nvSpPr>
          <p:spPr bwMode="auto">
            <a:xfrm flipH="1">
              <a:off x="5818" y="4058"/>
              <a:ext cx="147" cy="2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UY"/>
            </a:p>
          </p:txBody>
        </p:sp>
        <p:sp>
          <p:nvSpPr>
            <p:cNvPr id="22560" name="Line 32"/>
            <p:cNvSpPr>
              <a:spLocks noChangeShapeType="1"/>
            </p:cNvSpPr>
            <p:nvPr/>
          </p:nvSpPr>
          <p:spPr bwMode="auto">
            <a:xfrm flipH="1">
              <a:off x="5524" y="4058"/>
              <a:ext cx="147" cy="2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UY"/>
            </a:p>
          </p:txBody>
        </p:sp>
        <p:sp>
          <p:nvSpPr>
            <p:cNvPr id="22561" name="Line 33"/>
            <p:cNvSpPr>
              <a:spLocks noChangeShapeType="1"/>
            </p:cNvSpPr>
            <p:nvPr/>
          </p:nvSpPr>
          <p:spPr bwMode="auto">
            <a:xfrm flipH="1">
              <a:off x="5377" y="4058"/>
              <a:ext cx="147" cy="2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UY"/>
            </a:p>
          </p:txBody>
        </p:sp>
        <p:sp>
          <p:nvSpPr>
            <p:cNvPr id="22562" name="Line 34"/>
            <p:cNvSpPr>
              <a:spLocks noChangeShapeType="1"/>
            </p:cNvSpPr>
            <p:nvPr/>
          </p:nvSpPr>
          <p:spPr bwMode="auto">
            <a:xfrm flipH="1">
              <a:off x="5083" y="4058"/>
              <a:ext cx="294" cy="2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UY"/>
            </a:p>
          </p:txBody>
        </p:sp>
        <p:sp>
          <p:nvSpPr>
            <p:cNvPr id="22563" name="Line 35"/>
            <p:cNvSpPr>
              <a:spLocks noChangeShapeType="1"/>
            </p:cNvSpPr>
            <p:nvPr/>
          </p:nvSpPr>
          <p:spPr bwMode="auto">
            <a:xfrm flipH="1">
              <a:off x="4789" y="4058"/>
              <a:ext cx="441" cy="2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UY"/>
            </a:p>
          </p:txBody>
        </p:sp>
        <p:sp>
          <p:nvSpPr>
            <p:cNvPr id="22564" name="Oval 36"/>
            <p:cNvSpPr>
              <a:spLocks noChangeArrowheads="1"/>
            </p:cNvSpPr>
            <p:nvPr/>
          </p:nvSpPr>
          <p:spPr bwMode="auto">
            <a:xfrm>
              <a:off x="3224" y="1096"/>
              <a:ext cx="1468" cy="1045"/>
            </a:xfrm>
            <a:prstGeom prst="ellipse">
              <a:avLst/>
            </a:prstGeom>
            <a:solidFill>
              <a:srgbClr val="FFCC00"/>
            </a:solidFill>
            <a:ln w="9525">
              <a:solidFill>
                <a:srgbClr val="000000"/>
              </a:solidFill>
              <a:round/>
              <a:headEnd/>
              <a:tailEnd/>
            </a:ln>
            <a:effectLst>
              <a:outerShdw dist="107763" dir="2700000" algn="ctr" rotWithShape="0">
                <a:srgbClr val="808080">
                  <a:alpha val="50000"/>
                </a:srgbClr>
              </a:outerShdw>
            </a:effectLst>
          </p:spPr>
          <p:txBody>
            <a:bodyPr lIns="94805" tIns="47402" rIns="94805" bIns="47402"/>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MX" altLang="en-US" sz="1100"/>
                <a:t>SALTO</a:t>
              </a:r>
            </a:p>
            <a:p>
              <a:pPr algn="ctr" eaLnBrk="1" hangingPunct="1">
                <a:spcBef>
                  <a:spcPct val="0"/>
                </a:spcBef>
                <a:buClrTx/>
                <a:buSzTx/>
                <a:buFontTx/>
                <a:buNone/>
              </a:pPr>
              <a:r>
                <a:rPr lang="es-MX" altLang="en-US" sz="1100"/>
                <a:t>GRANDE</a:t>
              </a:r>
              <a:endParaRPr lang="es-MX" altLang="en-US" sz="1800"/>
            </a:p>
          </p:txBody>
        </p:sp>
        <p:sp>
          <p:nvSpPr>
            <p:cNvPr id="22565" name="Oval 37"/>
            <p:cNvSpPr>
              <a:spLocks noChangeArrowheads="1"/>
            </p:cNvSpPr>
            <p:nvPr/>
          </p:nvSpPr>
          <p:spPr bwMode="auto">
            <a:xfrm>
              <a:off x="7813" y="1096"/>
              <a:ext cx="2058" cy="1045"/>
            </a:xfrm>
            <a:prstGeom prst="ellipse">
              <a:avLst/>
            </a:prstGeom>
            <a:solidFill>
              <a:srgbClr val="FFFF00"/>
            </a:solidFill>
            <a:ln w="9525">
              <a:solidFill>
                <a:srgbClr val="000000"/>
              </a:solidFill>
              <a:round/>
              <a:headEnd/>
              <a:tailEnd/>
            </a:ln>
            <a:effectLst>
              <a:outerShdw dist="107763" dir="2700000" algn="ctr" rotWithShape="0">
                <a:srgbClr val="808080">
                  <a:alpha val="50000"/>
                </a:srgbClr>
              </a:outerShdw>
            </a:effectLst>
          </p:spPr>
          <p:txBody>
            <a:bodyPr lIns="94805" tIns="47402" rIns="94805" bIns="47402"/>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MX" altLang="en-US" sz="1100" dirty="0"/>
                <a:t>GENERATION FROM THE REGION</a:t>
              </a:r>
              <a:endParaRPr lang="es-MX" altLang="en-US" sz="1800" dirty="0"/>
            </a:p>
          </p:txBody>
        </p:sp>
      </p:grpSp>
      <p:sp>
        <p:nvSpPr>
          <p:cNvPr id="3" name="Marcador de número de diapositiva 2"/>
          <p:cNvSpPr>
            <a:spLocks noGrp="1"/>
          </p:cNvSpPr>
          <p:nvPr>
            <p:ph type="sldNum" sz="quarter" idx="12"/>
          </p:nvPr>
        </p:nvSpPr>
        <p:spPr/>
        <p:txBody>
          <a:bodyPr/>
          <a:lstStyle/>
          <a:p>
            <a:fld id="{92D59EFF-D809-4C22-A64C-2053FD5B7636}" type="slidenum">
              <a:rPr lang="es-MX" altLang="es-UY" smtClean="0"/>
              <a:pPr/>
              <a:t>26</a:t>
            </a:fld>
            <a:endParaRPr lang="es-MX" altLang="es-UY"/>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2"/>
          <p:cNvSpPr>
            <a:spLocks noGrp="1" noChangeArrowheads="1"/>
          </p:cNvSpPr>
          <p:nvPr>
            <p:ph type="title"/>
          </p:nvPr>
        </p:nvSpPr>
        <p:spPr>
          <a:xfrm>
            <a:off x="762000" y="762000"/>
            <a:ext cx="6527800" cy="1143000"/>
          </a:xfrm>
        </p:spPr>
        <p:txBody>
          <a:bodyPr/>
          <a:lstStyle/>
          <a:p>
            <a:pPr algn="ctr" eaLnBrk="1" hangingPunct="1"/>
            <a:r>
              <a:rPr lang="es-UY" altLang="en-US" b="0"/>
              <a:t>La nueva organización del sector eléctrico</a:t>
            </a:r>
            <a:endParaRPr lang="es-MX" altLang="en-US" b="0"/>
          </a:p>
        </p:txBody>
      </p:sp>
      <p:graphicFrame>
        <p:nvGraphicFramePr>
          <p:cNvPr id="2" name="Object 3"/>
          <p:cNvGraphicFramePr>
            <a:graphicFrameLocks noGrp="1" noChangeAspect="1"/>
          </p:cNvGraphicFramePr>
          <p:nvPr>
            <p:ph sz="half" idx="1"/>
          </p:nvPr>
        </p:nvGraphicFramePr>
        <p:xfrm>
          <a:off x="889000" y="3154363"/>
          <a:ext cx="3673475" cy="2138362"/>
        </p:xfrm>
        <a:graphic>
          <a:graphicData uri="http://schemas.openxmlformats.org/drawingml/2006/chart">
            <c:chart xmlns:c="http://schemas.openxmlformats.org/drawingml/2006/chart" xmlns:r="http://schemas.openxmlformats.org/officeDocument/2006/relationships" r:id="rId3"/>
          </a:graphicData>
        </a:graphic>
      </p:graphicFrame>
      <p:grpSp>
        <p:nvGrpSpPr>
          <p:cNvPr id="23556" name="Group 4"/>
          <p:cNvGrpSpPr>
            <a:grpSpLocks noChangeAspect="1"/>
          </p:cNvGrpSpPr>
          <p:nvPr/>
        </p:nvGrpSpPr>
        <p:grpSpPr bwMode="auto">
          <a:xfrm>
            <a:off x="1331913" y="2636838"/>
            <a:ext cx="6148387" cy="3916362"/>
            <a:chOff x="1211" y="1762"/>
            <a:chExt cx="7792" cy="5034"/>
          </a:xfrm>
        </p:grpSpPr>
        <p:sp>
          <p:nvSpPr>
            <p:cNvPr id="23557" name="AutoShape 5"/>
            <p:cNvSpPr>
              <a:spLocks noChangeAspect="1" noChangeArrowheads="1"/>
            </p:cNvSpPr>
            <p:nvPr/>
          </p:nvSpPr>
          <p:spPr bwMode="auto">
            <a:xfrm>
              <a:off x="1211" y="1762"/>
              <a:ext cx="7792" cy="5034"/>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23558" name="Rectangle 6"/>
            <p:cNvSpPr>
              <a:spLocks noChangeArrowheads="1"/>
            </p:cNvSpPr>
            <p:nvPr/>
          </p:nvSpPr>
          <p:spPr bwMode="auto">
            <a:xfrm>
              <a:off x="3726" y="3847"/>
              <a:ext cx="2792" cy="447"/>
            </a:xfrm>
            <a:prstGeom prst="rect">
              <a:avLst/>
            </a:prstGeom>
            <a:solidFill>
              <a:srgbClr val="00FF00"/>
            </a:solidFill>
            <a:ln w="9525">
              <a:solidFill>
                <a:srgbClr val="000000"/>
              </a:solidFill>
              <a:miter lim="800000"/>
              <a:headEnd/>
              <a:tailEnd/>
            </a:ln>
            <a:effectLst>
              <a:outerShdw dist="107763" dir="2700000" algn="ctr" rotWithShape="0">
                <a:srgbClr val="808080">
                  <a:alpha val="50000"/>
                </a:srgbClr>
              </a:outerShdw>
            </a:effectLst>
          </p:spPr>
          <p:txBody>
            <a:bodyPr lIns="92572" tIns="46287" rIns="92572" bIns="46287"/>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MX" altLang="en-US" sz="1100" b="1" dirty="0"/>
                <a:t>WHOLESALE MARKET</a:t>
              </a:r>
              <a:endParaRPr lang="es-MX" altLang="en-US" sz="1800" dirty="0"/>
            </a:p>
          </p:txBody>
        </p:sp>
        <p:sp>
          <p:nvSpPr>
            <p:cNvPr id="23559" name="Oval 7"/>
            <p:cNvSpPr>
              <a:spLocks noChangeArrowheads="1"/>
            </p:cNvSpPr>
            <p:nvPr/>
          </p:nvSpPr>
          <p:spPr bwMode="auto">
            <a:xfrm>
              <a:off x="1440" y="1762"/>
              <a:ext cx="1992" cy="1192"/>
            </a:xfrm>
            <a:prstGeom prst="ellipse">
              <a:avLst/>
            </a:prstGeom>
            <a:solidFill>
              <a:srgbClr val="FFCC00"/>
            </a:solidFill>
            <a:ln w="9525">
              <a:solidFill>
                <a:srgbClr val="000000"/>
              </a:solidFill>
              <a:round/>
              <a:headEnd/>
              <a:tailEnd/>
            </a:ln>
            <a:effectLst>
              <a:outerShdw dist="107763" dir="2700000" algn="ctr" rotWithShape="0">
                <a:srgbClr val="808080">
                  <a:alpha val="50000"/>
                </a:srgbClr>
              </a:outerShdw>
            </a:effectLst>
          </p:spPr>
          <p:txBody>
            <a:bodyPr lIns="92572" tIns="46287" rIns="92572" bIns="46287"/>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MX" altLang="en-US" sz="1000" dirty="0"/>
                <a:t>GENERATORS FROM THE REGION</a:t>
              </a:r>
              <a:endParaRPr lang="es-MX" altLang="en-US" sz="1800" dirty="0"/>
            </a:p>
          </p:txBody>
        </p:sp>
        <p:sp>
          <p:nvSpPr>
            <p:cNvPr id="23560" name="Oval 8"/>
            <p:cNvSpPr>
              <a:spLocks noChangeArrowheads="1"/>
            </p:cNvSpPr>
            <p:nvPr/>
          </p:nvSpPr>
          <p:spPr bwMode="auto">
            <a:xfrm>
              <a:off x="3505" y="1762"/>
              <a:ext cx="2018" cy="1192"/>
            </a:xfrm>
            <a:prstGeom prst="ellipse">
              <a:avLst/>
            </a:prstGeom>
            <a:solidFill>
              <a:srgbClr val="FFFF99"/>
            </a:solidFill>
            <a:ln w="9525">
              <a:solidFill>
                <a:srgbClr val="000000"/>
              </a:solidFill>
              <a:round/>
              <a:headEnd/>
              <a:tailEnd/>
            </a:ln>
            <a:effectLst>
              <a:outerShdw dist="107763" dir="2700000" algn="ctr" rotWithShape="0">
                <a:srgbClr val="808080">
                  <a:alpha val="50000"/>
                </a:srgbClr>
              </a:outerShdw>
            </a:effectLst>
          </p:spPr>
          <p:txBody>
            <a:bodyPr lIns="92572" tIns="46287" rIns="92572" bIns="46287"/>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r>
                <a:rPr lang="es-MX" altLang="en-US" sz="1000" dirty="0"/>
                <a:t>OTHER GENERATION</a:t>
              </a:r>
              <a:endParaRPr lang="es-MX" altLang="en-US" sz="1800" dirty="0"/>
            </a:p>
          </p:txBody>
        </p:sp>
        <p:sp>
          <p:nvSpPr>
            <p:cNvPr id="23561" name="Oval 9"/>
            <p:cNvSpPr>
              <a:spLocks noChangeArrowheads="1"/>
            </p:cNvSpPr>
            <p:nvPr/>
          </p:nvSpPr>
          <p:spPr bwMode="auto">
            <a:xfrm>
              <a:off x="5488" y="1762"/>
              <a:ext cx="1324" cy="1192"/>
            </a:xfrm>
            <a:prstGeom prst="ellipse">
              <a:avLst/>
            </a:prstGeom>
            <a:solidFill>
              <a:srgbClr val="FFCC00"/>
            </a:solidFill>
            <a:ln w="9525">
              <a:solidFill>
                <a:srgbClr val="000000"/>
              </a:solidFill>
              <a:round/>
              <a:headEnd/>
              <a:tailEnd/>
            </a:ln>
            <a:effectLst>
              <a:outerShdw dist="107763" dir="2700000" algn="ctr" rotWithShape="0">
                <a:srgbClr val="808080">
                  <a:alpha val="50000"/>
                </a:srgbClr>
              </a:outerShdw>
            </a:effectLst>
          </p:spPr>
          <p:txBody>
            <a:bodyPr lIns="92572" tIns="46287" rIns="92572" bIns="46287"/>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r>
                <a:rPr lang="es-MX" altLang="en-US" sz="1000" dirty="0"/>
                <a:t>SALTO</a:t>
              </a:r>
            </a:p>
            <a:p>
              <a:pPr eaLnBrk="1" hangingPunct="1">
                <a:spcBef>
                  <a:spcPct val="0"/>
                </a:spcBef>
                <a:buClrTx/>
                <a:buSzTx/>
                <a:buFontTx/>
                <a:buNone/>
              </a:pPr>
              <a:r>
                <a:rPr lang="es-MX" altLang="en-US" sz="1000" dirty="0"/>
                <a:t>GRANDE</a:t>
              </a:r>
            </a:p>
            <a:p>
              <a:pPr eaLnBrk="1" hangingPunct="1">
                <a:spcBef>
                  <a:spcPct val="0"/>
                </a:spcBef>
                <a:buClrTx/>
                <a:buSzTx/>
                <a:buFontTx/>
                <a:buNone/>
              </a:pPr>
              <a:r>
                <a:rPr lang="es-MX" altLang="en-US" sz="1000" dirty="0"/>
                <a:t>HYDRO</a:t>
              </a:r>
              <a:endParaRPr lang="es-MX" altLang="en-US" sz="1800" dirty="0"/>
            </a:p>
          </p:txBody>
        </p:sp>
        <p:sp>
          <p:nvSpPr>
            <p:cNvPr id="23562" name="Oval 10"/>
            <p:cNvSpPr>
              <a:spLocks noChangeArrowheads="1"/>
            </p:cNvSpPr>
            <p:nvPr/>
          </p:nvSpPr>
          <p:spPr bwMode="auto">
            <a:xfrm>
              <a:off x="6961" y="1762"/>
              <a:ext cx="2042" cy="1043"/>
            </a:xfrm>
            <a:prstGeom prst="ellipse">
              <a:avLst/>
            </a:prstGeom>
            <a:solidFill>
              <a:srgbClr val="FFCC99"/>
            </a:solidFill>
            <a:ln w="9525">
              <a:solidFill>
                <a:srgbClr val="000000"/>
              </a:solidFill>
              <a:round/>
              <a:headEnd/>
              <a:tailEnd/>
            </a:ln>
            <a:effectLst>
              <a:outerShdw dist="107763" dir="2700000" algn="ctr" rotWithShape="0">
                <a:srgbClr val="808080">
                  <a:alpha val="50000"/>
                </a:srgbClr>
              </a:outerShdw>
            </a:effectLst>
          </p:spPr>
          <p:txBody>
            <a:bodyPr lIns="92572" tIns="46287" rIns="92572" bIns="46287"/>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MX" altLang="en-US" sz="1100" b="1" dirty="0"/>
                <a:t>UTE</a:t>
              </a:r>
            </a:p>
            <a:p>
              <a:pPr algn="ctr" eaLnBrk="1" hangingPunct="1">
                <a:spcBef>
                  <a:spcPct val="0"/>
                </a:spcBef>
                <a:buClrTx/>
                <a:buSzTx/>
                <a:buFontTx/>
                <a:buNone/>
              </a:pPr>
              <a:r>
                <a:rPr lang="es-MX" altLang="en-US" sz="1000" b="1" dirty="0"/>
                <a:t>GENETOR</a:t>
              </a:r>
              <a:endParaRPr lang="es-MX" altLang="en-US" sz="1800" dirty="0"/>
            </a:p>
          </p:txBody>
        </p:sp>
        <p:cxnSp>
          <p:nvCxnSpPr>
            <p:cNvPr id="23563" name="AutoShape 11"/>
            <p:cNvCxnSpPr>
              <a:cxnSpLocks noChangeShapeType="1"/>
              <a:stCxn id="23561" idx="4"/>
              <a:endCxn id="23595" idx="0"/>
            </p:cNvCxnSpPr>
            <p:nvPr/>
          </p:nvCxnSpPr>
          <p:spPr bwMode="auto">
            <a:xfrm rot="5400000">
              <a:off x="5446" y="3144"/>
              <a:ext cx="894" cy="514"/>
            </a:xfrm>
            <a:prstGeom prst="curvedConnector3">
              <a:avLst>
                <a:gd name="adj1" fmla="val 49954"/>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3564" name="Rectangle 12"/>
            <p:cNvSpPr>
              <a:spLocks noChangeArrowheads="1"/>
            </p:cNvSpPr>
            <p:nvPr/>
          </p:nvSpPr>
          <p:spPr bwMode="auto">
            <a:xfrm>
              <a:off x="5488" y="5039"/>
              <a:ext cx="2499" cy="447"/>
            </a:xfrm>
            <a:prstGeom prst="rect">
              <a:avLst/>
            </a:prstGeom>
            <a:solidFill>
              <a:srgbClr val="FF99CC"/>
            </a:solidFill>
            <a:ln w="9525">
              <a:solidFill>
                <a:srgbClr val="000000"/>
              </a:solidFill>
              <a:miter lim="800000"/>
              <a:headEnd/>
              <a:tailEnd/>
            </a:ln>
            <a:effectLst>
              <a:outerShdw dist="107763" dir="2700000" algn="ctr" rotWithShape="0">
                <a:srgbClr val="808080">
                  <a:alpha val="50000"/>
                </a:srgbClr>
              </a:outerShdw>
            </a:effectLst>
          </p:spPr>
          <p:txBody>
            <a:bodyPr lIns="92572" tIns="46287" rIns="92572" bIns="46287"/>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r>
                <a:rPr lang="es-MX" altLang="en-US" sz="1500" b="1" dirty="0"/>
                <a:t>UTE</a:t>
              </a:r>
              <a:r>
                <a:rPr lang="es-MX" altLang="en-US" sz="1100" b="1" dirty="0"/>
                <a:t>  DISTRIBUTOR</a:t>
              </a:r>
              <a:endParaRPr lang="es-MX" altLang="en-US" sz="1800" dirty="0"/>
            </a:p>
          </p:txBody>
        </p:sp>
        <p:sp>
          <p:nvSpPr>
            <p:cNvPr id="23565" name="Rectangle 13"/>
            <p:cNvSpPr>
              <a:spLocks noChangeArrowheads="1"/>
            </p:cNvSpPr>
            <p:nvPr/>
          </p:nvSpPr>
          <p:spPr bwMode="auto">
            <a:xfrm>
              <a:off x="5488" y="5784"/>
              <a:ext cx="147" cy="298"/>
            </a:xfrm>
            <a:prstGeom prst="rect">
              <a:avLst/>
            </a:prstGeom>
            <a:solidFill>
              <a:srgbClr val="00CC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23566" name="Rectangle 14"/>
            <p:cNvSpPr>
              <a:spLocks noChangeArrowheads="1"/>
            </p:cNvSpPr>
            <p:nvPr/>
          </p:nvSpPr>
          <p:spPr bwMode="auto">
            <a:xfrm>
              <a:off x="5784" y="5784"/>
              <a:ext cx="147" cy="298"/>
            </a:xfrm>
            <a:prstGeom prst="rect">
              <a:avLst/>
            </a:prstGeom>
            <a:solidFill>
              <a:srgbClr val="3366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23567" name="Rectangle 15"/>
            <p:cNvSpPr>
              <a:spLocks noChangeArrowheads="1"/>
            </p:cNvSpPr>
            <p:nvPr/>
          </p:nvSpPr>
          <p:spPr bwMode="auto">
            <a:xfrm>
              <a:off x="6078" y="5784"/>
              <a:ext cx="147" cy="298"/>
            </a:xfrm>
            <a:prstGeom prst="rect">
              <a:avLst/>
            </a:prstGeom>
            <a:solidFill>
              <a:srgbClr val="00CC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23568" name="Rectangle 16"/>
            <p:cNvSpPr>
              <a:spLocks noChangeArrowheads="1"/>
            </p:cNvSpPr>
            <p:nvPr/>
          </p:nvSpPr>
          <p:spPr bwMode="auto">
            <a:xfrm>
              <a:off x="6371" y="5784"/>
              <a:ext cx="147" cy="298"/>
            </a:xfrm>
            <a:prstGeom prst="rect">
              <a:avLst/>
            </a:prstGeom>
            <a:solidFill>
              <a:srgbClr val="99CC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23569" name="Rectangle 17"/>
            <p:cNvSpPr>
              <a:spLocks noChangeArrowheads="1"/>
            </p:cNvSpPr>
            <p:nvPr/>
          </p:nvSpPr>
          <p:spPr bwMode="auto">
            <a:xfrm>
              <a:off x="6959" y="5784"/>
              <a:ext cx="147" cy="298"/>
            </a:xfrm>
            <a:prstGeom prst="rect">
              <a:avLst/>
            </a:prstGeom>
            <a:solidFill>
              <a:srgbClr val="99CC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23570" name="Rectangle 18"/>
            <p:cNvSpPr>
              <a:spLocks noChangeArrowheads="1"/>
            </p:cNvSpPr>
            <p:nvPr/>
          </p:nvSpPr>
          <p:spPr bwMode="auto">
            <a:xfrm>
              <a:off x="6665" y="5784"/>
              <a:ext cx="147" cy="298"/>
            </a:xfrm>
            <a:prstGeom prst="rect">
              <a:avLst/>
            </a:prstGeom>
            <a:solidFill>
              <a:srgbClr val="3366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23571" name="Rectangle 19"/>
            <p:cNvSpPr>
              <a:spLocks noChangeArrowheads="1"/>
            </p:cNvSpPr>
            <p:nvPr/>
          </p:nvSpPr>
          <p:spPr bwMode="auto">
            <a:xfrm>
              <a:off x="7546" y="5784"/>
              <a:ext cx="147" cy="298"/>
            </a:xfrm>
            <a:prstGeom prst="rect">
              <a:avLst/>
            </a:prstGeom>
            <a:solidFill>
              <a:srgbClr val="3366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23572" name="Rectangle 20"/>
            <p:cNvSpPr>
              <a:spLocks noChangeArrowheads="1"/>
            </p:cNvSpPr>
            <p:nvPr/>
          </p:nvSpPr>
          <p:spPr bwMode="auto">
            <a:xfrm>
              <a:off x="7253" y="5784"/>
              <a:ext cx="147" cy="298"/>
            </a:xfrm>
            <a:prstGeom prst="rect">
              <a:avLst/>
            </a:prstGeom>
            <a:solidFill>
              <a:srgbClr val="00CC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23573" name="Rectangle 21"/>
            <p:cNvSpPr>
              <a:spLocks noChangeArrowheads="1"/>
            </p:cNvSpPr>
            <p:nvPr/>
          </p:nvSpPr>
          <p:spPr bwMode="auto">
            <a:xfrm>
              <a:off x="7840" y="5784"/>
              <a:ext cx="147" cy="298"/>
            </a:xfrm>
            <a:prstGeom prst="rect">
              <a:avLst/>
            </a:prstGeom>
            <a:solidFill>
              <a:srgbClr val="99CC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23574" name="Rectangle 22"/>
            <p:cNvSpPr>
              <a:spLocks noChangeArrowheads="1"/>
            </p:cNvSpPr>
            <p:nvPr/>
          </p:nvSpPr>
          <p:spPr bwMode="auto">
            <a:xfrm>
              <a:off x="2257" y="5337"/>
              <a:ext cx="294" cy="447"/>
            </a:xfrm>
            <a:prstGeom prst="rect">
              <a:avLst/>
            </a:prstGeom>
            <a:solidFill>
              <a:srgbClr val="00FF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23575" name="Rectangle 23"/>
            <p:cNvSpPr>
              <a:spLocks noChangeArrowheads="1"/>
            </p:cNvSpPr>
            <p:nvPr/>
          </p:nvSpPr>
          <p:spPr bwMode="auto">
            <a:xfrm>
              <a:off x="2698" y="5337"/>
              <a:ext cx="294" cy="447"/>
            </a:xfrm>
            <a:prstGeom prst="rect">
              <a:avLst/>
            </a:prstGeom>
            <a:solidFill>
              <a:srgbClr val="00CC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23576" name="Rectangle 24"/>
            <p:cNvSpPr>
              <a:spLocks noChangeArrowheads="1"/>
            </p:cNvSpPr>
            <p:nvPr/>
          </p:nvSpPr>
          <p:spPr bwMode="auto">
            <a:xfrm>
              <a:off x="3579" y="5337"/>
              <a:ext cx="296" cy="447"/>
            </a:xfrm>
            <a:prstGeom prst="rect">
              <a:avLst/>
            </a:prstGeom>
            <a:solidFill>
              <a:srgbClr val="00CC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23577" name="Rectangle 25"/>
            <p:cNvSpPr>
              <a:spLocks noChangeArrowheads="1"/>
            </p:cNvSpPr>
            <p:nvPr/>
          </p:nvSpPr>
          <p:spPr bwMode="auto">
            <a:xfrm>
              <a:off x="3138" y="5337"/>
              <a:ext cx="292" cy="449"/>
            </a:xfrm>
            <a:prstGeom prst="rect">
              <a:avLst/>
            </a:prstGeom>
            <a:solidFill>
              <a:srgbClr val="00FF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cxnSp>
          <p:nvCxnSpPr>
            <p:cNvPr id="23578" name="AutoShape 26"/>
            <p:cNvCxnSpPr>
              <a:cxnSpLocks noChangeShapeType="1"/>
              <a:stCxn id="23558" idx="2"/>
              <a:endCxn id="23574" idx="0"/>
            </p:cNvCxnSpPr>
            <p:nvPr/>
          </p:nvCxnSpPr>
          <p:spPr bwMode="auto">
            <a:xfrm rot="5400000">
              <a:off x="3242" y="3457"/>
              <a:ext cx="1042" cy="2718"/>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579" name="AutoShape 27"/>
            <p:cNvCxnSpPr>
              <a:cxnSpLocks noChangeShapeType="1"/>
              <a:stCxn id="23558" idx="2"/>
              <a:endCxn id="23575" idx="0"/>
            </p:cNvCxnSpPr>
            <p:nvPr/>
          </p:nvCxnSpPr>
          <p:spPr bwMode="auto">
            <a:xfrm rot="5400000">
              <a:off x="3463" y="3677"/>
              <a:ext cx="1042" cy="2277"/>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580" name="AutoShape 28"/>
            <p:cNvCxnSpPr>
              <a:cxnSpLocks noChangeShapeType="1"/>
            </p:cNvCxnSpPr>
            <p:nvPr/>
          </p:nvCxnSpPr>
          <p:spPr bwMode="auto">
            <a:xfrm rot="5400000">
              <a:off x="3672" y="3921"/>
              <a:ext cx="1041" cy="1837"/>
            </a:xfrm>
            <a:prstGeom prst="curvedConnector3">
              <a:avLst>
                <a:gd name="adj1" fmla="val 55634"/>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581" name="AutoShape 29"/>
            <p:cNvCxnSpPr>
              <a:cxnSpLocks noChangeShapeType="1"/>
              <a:stCxn id="23558" idx="2"/>
              <a:endCxn id="23576" idx="0"/>
            </p:cNvCxnSpPr>
            <p:nvPr/>
          </p:nvCxnSpPr>
          <p:spPr bwMode="auto">
            <a:xfrm rot="5400000">
              <a:off x="3904" y="4118"/>
              <a:ext cx="1042" cy="1395"/>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582" name="AutoShape 30"/>
            <p:cNvCxnSpPr>
              <a:cxnSpLocks noChangeShapeType="1"/>
              <a:stCxn id="23558" idx="2"/>
              <a:endCxn id="23564" idx="0"/>
            </p:cNvCxnSpPr>
            <p:nvPr/>
          </p:nvCxnSpPr>
          <p:spPr bwMode="auto">
            <a:xfrm rot="16200000" flipH="1">
              <a:off x="5558" y="3859"/>
              <a:ext cx="744" cy="1616"/>
            </a:xfrm>
            <a:prstGeom prst="curvedConnector3">
              <a:avLst>
                <a:gd name="adj1" fmla="val 49944"/>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3583" name="Line 31"/>
            <p:cNvSpPr>
              <a:spLocks noChangeShapeType="1"/>
            </p:cNvSpPr>
            <p:nvPr/>
          </p:nvSpPr>
          <p:spPr bwMode="auto">
            <a:xfrm flipH="1">
              <a:off x="5636" y="5486"/>
              <a:ext cx="294" cy="2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UY"/>
            </a:p>
          </p:txBody>
        </p:sp>
        <p:sp>
          <p:nvSpPr>
            <p:cNvPr id="23584" name="Line 32"/>
            <p:cNvSpPr>
              <a:spLocks noChangeShapeType="1"/>
            </p:cNvSpPr>
            <p:nvPr/>
          </p:nvSpPr>
          <p:spPr bwMode="auto">
            <a:xfrm>
              <a:off x="6812" y="5486"/>
              <a:ext cx="0" cy="2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UY"/>
            </a:p>
          </p:txBody>
        </p:sp>
        <p:sp>
          <p:nvSpPr>
            <p:cNvPr id="23585" name="Line 33"/>
            <p:cNvSpPr>
              <a:spLocks noChangeShapeType="1"/>
            </p:cNvSpPr>
            <p:nvPr/>
          </p:nvSpPr>
          <p:spPr bwMode="auto">
            <a:xfrm flipH="1">
              <a:off x="6371" y="5486"/>
              <a:ext cx="147" cy="2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UY"/>
            </a:p>
          </p:txBody>
        </p:sp>
        <p:sp>
          <p:nvSpPr>
            <p:cNvPr id="23586" name="Line 34"/>
            <p:cNvSpPr>
              <a:spLocks noChangeShapeType="1"/>
            </p:cNvSpPr>
            <p:nvPr/>
          </p:nvSpPr>
          <p:spPr bwMode="auto">
            <a:xfrm flipH="1">
              <a:off x="6077" y="5486"/>
              <a:ext cx="147" cy="2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UY"/>
            </a:p>
          </p:txBody>
        </p:sp>
        <p:sp>
          <p:nvSpPr>
            <p:cNvPr id="23587" name="Line 35"/>
            <p:cNvSpPr>
              <a:spLocks noChangeShapeType="1"/>
            </p:cNvSpPr>
            <p:nvPr/>
          </p:nvSpPr>
          <p:spPr bwMode="auto">
            <a:xfrm flipH="1">
              <a:off x="5930" y="5486"/>
              <a:ext cx="147" cy="2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UY"/>
            </a:p>
          </p:txBody>
        </p:sp>
        <p:sp>
          <p:nvSpPr>
            <p:cNvPr id="23588" name="Line 36"/>
            <p:cNvSpPr>
              <a:spLocks noChangeShapeType="1"/>
            </p:cNvSpPr>
            <p:nvPr/>
          </p:nvSpPr>
          <p:spPr bwMode="auto">
            <a:xfrm>
              <a:off x="6959" y="5486"/>
              <a:ext cx="0" cy="2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UY"/>
            </a:p>
          </p:txBody>
        </p:sp>
        <p:sp>
          <p:nvSpPr>
            <p:cNvPr id="23589" name="Line 37"/>
            <p:cNvSpPr>
              <a:spLocks noChangeShapeType="1"/>
            </p:cNvSpPr>
            <p:nvPr/>
          </p:nvSpPr>
          <p:spPr bwMode="auto">
            <a:xfrm>
              <a:off x="7106" y="5486"/>
              <a:ext cx="147" cy="2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UY"/>
            </a:p>
          </p:txBody>
        </p:sp>
        <p:sp>
          <p:nvSpPr>
            <p:cNvPr id="23590" name="Line 38"/>
            <p:cNvSpPr>
              <a:spLocks noChangeShapeType="1"/>
            </p:cNvSpPr>
            <p:nvPr/>
          </p:nvSpPr>
          <p:spPr bwMode="auto">
            <a:xfrm>
              <a:off x="7400" y="5486"/>
              <a:ext cx="147" cy="2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UY"/>
            </a:p>
          </p:txBody>
        </p:sp>
        <p:sp>
          <p:nvSpPr>
            <p:cNvPr id="23591" name="Line 39"/>
            <p:cNvSpPr>
              <a:spLocks noChangeShapeType="1"/>
            </p:cNvSpPr>
            <p:nvPr/>
          </p:nvSpPr>
          <p:spPr bwMode="auto">
            <a:xfrm>
              <a:off x="7693" y="5486"/>
              <a:ext cx="147" cy="2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UY"/>
            </a:p>
          </p:txBody>
        </p:sp>
        <p:sp>
          <p:nvSpPr>
            <p:cNvPr id="23592" name="Text Box 40"/>
            <p:cNvSpPr txBox="1">
              <a:spLocks noChangeArrowheads="1"/>
            </p:cNvSpPr>
            <p:nvPr/>
          </p:nvSpPr>
          <p:spPr bwMode="auto">
            <a:xfrm>
              <a:off x="1956" y="5933"/>
              <a:ext cx="235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72" tIns="46287" rIns="92572" bIns="46287"/>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MX" altLang="en-US" sz="1000" b="1" dirty="0"/>
                <a:t>LARGE</a:t>
              </a:r>
            </a:p>
            <a:p>
              <a:pPr algn="ctr" eaLnBrk="1" hangingPunct="1">
                <a:spcBef>
                  <a:spcPct val="0"/>
                </a:spcBef>
                <a:buClrTx/>
                <a:buSzTx/>
                <a:buFontTx/>
                <a:buNone/>
              </a:pPr>
              <a:r>
                <a:rPr lang="es-MX" altLang="en-US" sz="1000" b="1" dirty="0"/>
                <a:t>CONSUMERS</a:t>
              </a:r>
              <a:endParaRPr lang="es-MX" altLang="en-US" sz="1800" dirty="0"/>
            </a:p>
          </p:txBody>
        </p:sp>
        <p:sp>
          <p:nvSpPr>
            <p:cNvPr id="23593" name="Line 41"/>
            <p:cNvSpPr>
              <a:spLocks noChangeShapeType="1"/>
            </p:cNvSpPr>
            <p:nvPr/>
          </p:nvSpPr>
          <p:spPr bwMode="auto">
            <a:xfrm>
              <a:off x="4167" y="3848"/>
              <a:ext cx="29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UY"/>
            </a:p>
          </p:txBody>
        </p:sp>
        <p:cxnSp>
          <p:nvCxnSpPr>
            <p:cNvPr id="23594" name="AutoShape 42"/>
            <p:cNvCxnSpPr>
              <a:cxnSpLocks noChangeShapeType="1"/>
              <a:stCxn id="23559" idx="5"/>
              <a:endCxn id="23593" idx="0"/>
            </p:cNvCxnSpPr>
            <p:nvPr/>
          </p:nvCxnSpPr>
          <p:spPr bwMode="auto">
            <a:xfrm rot="16200000" flipH="1">
              <a:off x="3120" y="2801"/>
              <a:ext cx="1068" cy="1026"/>
            </a:xfrm>
            <a:prstGeom prst="curvedConnector3">
              <a:avLst>
                <a:gd name="adj1" fmla="val 58134"/>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3595" name="Line 43"/>
            <p:cNvSpPr>
              <a:spLocks noChangeShapeType="1"/>
            </p:cNvSpPr>
            <p:nvPr/>
          </p:nvSpPr>
          <p:spPr bwMode="auto">
            <a:xfrm>
              <a:off x="5636" y="3848"/>
              <a:ext cx="29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UY"/>
            </a:p>
          </p:txBody>
        </p:sp>
        <p:sp>
          <p:nvSpPr>
            <p:cNvPr id="23596" name="Line 44"/>
            <p:cNvSpPr>
              <a:spLocks noChangeShapeType="1"/>
            </p:cNvSpPr>
            <p:nvPr/>
          </p:nvSpPr>
          <p:spPr bwMode="auto">
            <a:xfrm>
              <a:off x="4314" y="3848"/>
              <a:ext cx="14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UY"/>
            </a:p>
          </p:txBody>
        </p:sp>
        <p:cxnSp>
          <p:nvCxnSpPr>
            <p:cNvPr id="23597" name="AutoShape 45"/>
            <p:cNvCxnSpPr>
              <a:cxnSpLocks noChangeShapeType="1"/>
              <a:stCxn id="23560" idx="3"/>
              <a:endCxn id="23596" idx="1"/>
            </p:cNvCxnSpPr>
            <p:nvPr/>
          </p:nvCxnSpPr>
          <p:spPr bwMode="auto">
            <a:xfrm rot="16200000" flipH="1">
              <a:off x="3596" y="2983"/>
              <a:ext cx="1068" cy="662"/>
            </a:xfrm>
            <a:prstGeom prst="curvedConnector3">
              <a:avLst>
                <a:gd name="adj1" fmla="val 43852"/>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3598" name="Text Box 46"/>
            <p:cNvSpPr txBox="1">
              <a:spLocks noChangeArrowheads="1"/>
            </p:cNvSpPr>
            <p:nvPr/>
          </p:nvSpPr>
          <p:spPr bwMode="auto">
            <a:xfrm>
              <a:off x="4424" y="3274"/>
              <a:ext cx="1469"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72" tIns="46287" rIns="92572" bIns="46287"/>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r>
                <a:rPr lang="es-MX" altLang="en-US" sz="1000" b="1" dirty="0"/>
                <a:t>TRASMISION</a:t>
              </a:r>
              <a:endParaRPr lang="es-MX" altLang="en-US" sz="1800" dirty="0"/>
            </a:p>
          </p:txBody>
        </p:sp>
        <p:sp>
          <p:nvSpPr>
            <p:cNvPr id="23599" name="Text Box 47"/>
            <p:cNvSpPr txBox="1">
              <a:spLocks noChangeArrowheads="1"/>
            </p:cNvSpPr>
            <p:nvPr/>
          </p:nvSpPr>
          <p:spPr bwMode="auto">
            <a:xfrm>
              <a:off x="5602" y="6305"/>
              <a:ext cx="2349"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20" tIns="46361" rIns="92720" bIns="46361"/>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r>
                <a:rPr lang="es-MX" altLang="en-US" sz="800" b="1" dirty="0"/>
                <a:t>REGULATED CONSUMERS</a:t>
              </a:r>
              <a:endParaRPr lang="es-MX" altLang="en-US" sz="1800" dirty="0"/>
            </a:p>
          </p:txBody>
        </p:sp>
        <p:cxnSp>
          <p:nvCxnSpPr>
            <p:cNvPr id="23600" name="AutoShape 48"/>
            <p:cNvCxnSpPr>
              <a:cxnSpLocks noChangeShapeType="1"/>
              <a:stCxn id="23562" idx="3"/>
            </p:cNvCxnSpPr>
            <p:nvPr/>
          </p:nvCxnSpPr>
          <p:spPr bwMode="auto">
            <a:xfrm rot="5400000">
              <a:off x="6114" y="2674"/>
              <a:ext cx="1167" cy="1123"/>
            </a:xfrm>
            <a:prstGeom prst="curvedConnector3">
              <a:avLst>
                <a:gd name="adj1" fmla="val 56542"/>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3" name="Marcador de número de diapositiva 2"/>
          <p:cNvSpPr>
            <a:spLocks noGrp="1"/>
          </p:cNvSpPr>
          <p:nvPr>
            <p:ph type="sldNum" sz="quarter" idx="12"/>
          </p:nvPr>
        </p:nvSpPr>
        <p:spPr/>
        <p:txBody>
          <a:bodyPr/>
          <a:lstStyle/>
          <a:p>
            <a:fld id="{92D59EFF-D809-4C22-A64C-2053FD5B7636}" type="slidenum">
              <a:rPr lang="es-MX" altLang="es-UY" smtClean="0"/>
              <a:pPr/>
              <a:t>27</a:t>
            </a:fld>
            <a:endParaRPr lang="es-MX" altLang="es-UY"/>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p:cNvSpPr>
            <a:spLocks noGrp="1"/>
          </p:cNvSpPr>
          <p:nvPr>
            <p:ph type="title"/>
          </p:nvPr>
        </p:nvSpPr>
        <p:spPr/>
        <p:txBody>
          <a:bodyPr/>
          <a:lstStyle/>
          <a:p>
            <a:pPr eaLnBrk="1" hangingPunct="1"/>
            <a:r>
              <a:rPr lang="es-ES" altLang="en-US"/>
              <a:t>Principios generales</a:t>
            </a:r>
          </a:p>
        </p:txBody>
      </p:sp>
      <p:sp>
        <p:nvSpPr>
          <p:cNvPr id="24579" name="2 Marcador de contenido"/>
          <p:cNvSpPr>
            <a:spLocks noGrp="1"/>
          </p:cNvSpPr>
          <p:nvPr>
            <p:ph idx="1"/>
          </p:nvPr>
        </p:nvSpPr>
        <p:spPr>
          <a:xfrm>
            <a:off x="755650" y="2708275"/>
            <a:ext cx="8305800" cy="3724275"/>
          </a:xfrm>
        </p:spPr>
        <p:txBody>
          <a:bodyPr/>
          <a:lstStyle/>
          <a:p>
            <a:pPr eaLnBrk="1" hangingPunct="1">
              <a:lnSpc>
                <a:spcPct val="90000"/>
              </a:lnSpc>
              <a:buClr>
                <a:schemeClr val="tx2"/>
              </a:buClr>
            </a:pPr>
            <a:r>
              <a:rPr lang="es-UY" altLang="en-US"/>
              <a:t>Separación entre la regulación y la actividad empresarial del Estado</a:t>
            </a:r>
          </a:p>
          <a:p>
            <a:pPr eaLnBrk="1" hangingPunct="1">
              <a:lnSpc>
                <a:spcPct val="90000"/>
              </a:lnSpc>
              <a:spcBef>
                <a:spcPct val="35000"/>
              </a:spcBef>
              <a:buClr>
                <a:schemeClr val="tx2"/>
              </a:buClr>
            </a:pPr>
            <a:r>
              <a:rPr lang="es-UY" altLang="en-US"/>
              <a:t>Competencia en donde es posible: generación y comercialización; </a:t>
            </a:r>
          </a:p>
          <a:p>
            <a:pPr eaLnBrk="1" hangingPunct="1">
              <a:lnSpc>
                <a:spcPct val="90000"/>
              </a:lnSpc>
              <a:spcBef>
                <a:spcPct val="35000"/>
              </a:spcBef>
              <a:buClr>
                <a:schemeClr val="tx2"/>
              </a:buClr>
            </a:pPr>
            <a:r>
              <a:rPr lang="es-UY" altLang="en-US"/>
              <a:t>Régimen de servicio público para la trasmisión y distribución;</a:t>
            </a:r>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28</a:t>
            </a:fld>
            <a:endParaRPr lang="es-MX" altLang="es-UY"/>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pPr eaLnBrk="1" hangingPunct="1"/>
            <a:r>
              <a:rPr lang="es-ES" altLang="en-US"/>
              <a:t>Principios generales / cont.</a:t>
            </a:r>
          </a:p>
        </p:txBody>
      </p:sp>
      <p:sp>
        <p:nvSpPr>
          <p:cNvPr id="25603" name="2 Marcador de contenido"/>
          <p:cNvSpPr>
            <a:spLocks noGrp="1"/>
          </p:cNvSpPr>
          <p:nvPr>
            <p:ph idx="1"/>
          </p:nvPr>
        </p:nvSpPr>
        <p:spPr>
          <a:xfrm>
            <a:off x="838200" y="2657475"/>
            <a:ext cx="8305800" cy="3724275"/>
          </a:xfrm>
        </p:spPr>
        <p:txBody>
          <a:bodyPr/>
          <a:lstStyle/>
          <a:p>
            <a:pPr eaLnBrk="1" hangingPunct="1">
              <a:lnSpc>
                <a:spcPct val="90000"/>
              </a:lnSpc>
              <a:spcBef>
                <a:spcPct val="35000"/>
              </a:spcBef>
              <a:buClr>
                <a:schemeClr val="tx2"/>
              </a:buClr>
            </a:pPr>
            <a:r>
              <a:rPr lang="es-UY" altLang="en-US"/>
              <a:t>Regulación transparente de tarifas y calidad en trasmisión y distribución </a:t>
            </a:r>
          </a:p>
          <a:p>
            <a:pPr eaLnBrk="1" hangingPunct="1">
              <a:lnSpc>
                <a:spcPct val="90000"/>
              </a:lnSpc>
              <a:spcBef>
                <a:spcPct val="35000"/>
              </a:spcBef>
              <a:buClr>
                <a:schemeClr val="tx2"/>
              </a:buClr>
            </a:pPr>
            <a:r>
              <a:rPr lang="es-UY" altLang="en-US"/>
              <a:t>Libre acceso a las redes para productores y consumidores.</a:t>
            </a:r>
          </a:p>
          <a:p>
            <a:pPr eaLnBrk="1" hangingPunct="1">
              <a:lnSpc>
                <a:spcPct val="90000"/>
              </a:lnSpc>
              <a:spcBef>
                <a:spcPct val="35000"/>
              </a:spcBef>
              <a:buClr>
                <a:schemeClr val="tx2"/>
              </a:buClr>
            </a:pPr>
            <a:r>
              <a:rPr lang="es-UY" altLang="en-US"/>
              <a:t>Segregación vertical contable en UTE</a:t>
            </a:r>
            <a:endParaRPr lang="es-ES" altLang="en-US"/>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29</a:t>
            </a:fld>
            <a:endParaRPr lang="es-MX" altLang="es-UY"/>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Título"/>
          <p:cNvSpPr>
            <a:spLocks noGrp="1"/>
          </p:cNvSpPr>
          <p:nvPr>
            <p:ph type="title"/>
          </p:nvPr>
        </p:nvSpPr>
        <p:spPr/>
        <p:txBody>
          <a:bodyPr/>
          <a:lstStyle/>
          <a:p>
            <a:pPr eaLnBrk="1" hangingPunct="1"/>
            <a:r>
              <a:rPr lang="es-ES" altLang="en-US"/>
              <a:t>Dimensiones de las reformas</a:t>
            </a:r>
          </a:p>
        </p:txBody>
      </p:sp>
      <p:sp>
        <p:nvSpPr>
          <p:cNvPr id="6147" name="2 Marcador de contenido"/>
          <p:cNvSpPr>
            <a:spLocks noGrp="1"/>
          </p:cNvSpPr>
          <p:nvPr>
            <p:ph idx="1"/>
          </p:nvPr>
        </p:nvSpPr>
        <p:spPr/>
        <p:txBody>
          <a:bodyPr/>
          <a:lstStyle/>
          <a:p>
            <a:pPr eaLnBrk="1" hangingPunct="1"/>
            <a:r>
              <a:rPr lang="es-ES" altLang="en-US" u="sng"/>
              <a:t>Propiedad</a:t>
            </a:r>
            <a:r>
              <a:rPr lang="es-ES" altLang="en-US"/>
              <a:t>:  </a:t>
            </a:r>
            <a:r>
              <a:rPr lang="es-ES_tradnl" altLang="en-US"/>
              <a:t>Obedecen a  visiones de orden económico, político y social  pudiendo adoptar múltiples soluciones</a:t>
            </a:r>
          </a:p>
          <a:p>
            <a:pPr eaLnBrk="1" hangingPunct="1"/>
            <a:endParaRPr lang="es-ES" altLang="en-US"/>
          </a:p>
          <a:p>
            <a:pPr eaLnBrk="1" hangingPunct="1"/>
            <a:r>
              <a:rPr lang="es-ES" altLang="en-US" u="sng"/>
              <a:t>Estructura</a:t>
            </a:r>
            <a:r>
              <a:rPr lang="es-ES" altLang="en-US"/>
              <a:t>:  refieren a la introducción de la competencia en las etapas de la industria donde es posible y a los diseños regulatorios</a:t>
            </a:r>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3</a:t>
            </a:fld>
            <a:endParaRPr lang="es-MX" altLang="es-UY"/>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p:cNvSpPr>
            <a:spLocks noGrp="1"/>
          </p:cNvSpPr>
          <p:nvPr>
            <p:ph type="title"/>
          </p:nvPr>
        </p:nvSpPr>
        <p:spPr/>
        <p:txBody>
          <a:bodyPr/>
          <a:lstStyle/>
          <a:p>
            <a:pPr eaLnBrk="1" hangingPunct="1"/>
            <a:r>
              <a:rPr lang="es-ES" altLang="en-US"/>
              <a:t>Objetivos</a:t>
            </a:r>
          </a:p>
        </p:txBody>
      </p:sp>
      <p:sp>
        <p:nvSpPr>
          <p:cNvPr id="26627" name="2 Marcador de contenido"/>
          <p:cNvSpPr>
            <a:spLocks noGrp="1"/>
          </p:cNvSpPr>
          <p:nvPr>
            <p:ph idx="1"/>
          </p:nvPr>
        </p:nvSpPr>
        <p:spPr>
          <a:xfrm>
            <a:off x="838200" y="2239963"/>
            <a:ext cx="8054975" cy="3724275"/>
          </a:xfrm>
        </p:spPr>
        <p:txBody>
          <a:bodyPr/>
          <a:lstStyle/>
          <a:p>
            <a:pPr eaLnBrk="1" hangingPunct="1">
              <a:buClr>
                <a:schemeClr val="tx2"/>
              </a:buClr>
            </a:pPr>
            <a:r>
              <a:rPr lang="es-UY" altLang="en-US"/>
              <a:t>Asegurar el suministro con el mínimo costo posible y con un adecuado nivel de calidad</a:t>
            </a:r>
          </a:p>
          <a:p>
            <a:pPr eaLnBrk="1" hangingPunct="1">
              <a:buClr>
                <a:schemeClr val="tx2"/>
              </a:buClr>
            </a:pPr>
            <a:r>
              <a:rPr lang="es-UY" altLang="en-US"/>
              <a:t>Promover el desarrollo eficiente y sustentable del sector eléctrico</a:t>
            </a:r>
          </a:p>
          <a:p>
            <a:pPr eaLnBrk="1" hangingPunct="1">
              <a:buClr>
                <a:schemeClr val="tx2"/>
              </a:buClr>
            </a:pPr>
            <a:r>
              <a:rPr lang="es-UY" altLang="en-US"/>
              <a:t>Promover los intercambios internacionales de manera de que los consumidores uruguayos accedan a la energía de la región a precios competitivos</a:t>
            </a:r>
          </a:p>
          <a:p>
            <a:pPr eaLnBrk="1" hangingPunct="1">
              <a:buClr>
                <a:schemeClr val="tx2"/>
              </a:buClr>
            </a:pPr>
            <a:r>
              <a:rPr lang="es-UY" altLang="en-US"/>
              <a:t>Disponer de un adecuado respaldo de generación en territorio nacional</a:t>
            </a:r>
          </a:p>
          <a:p>
            <a:pPr eaLnBrk="1" hangingPunct="1"/>
            <a:endParaRPr lang="es-ES" altLang="en-US"/>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30</a:t>
            </a:fld>
            <a:endParaRPr lang="es-MX" altLang="es-UY"/>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Título"/>
          <p:cNvSpPr>
            <a:spLocks noGrp="1"/>
          </p:cNvSpPr>
          <p:nvPr>
            <p:ph type="title"/>
          </p:nvPr>
        </p:nvSpPr>
        <p:spPr/>
        <p:txBody>
          <a:bodyPr/>
          <a:lstStyle/>
          <a:p>
            <a:pPr eaLnBrk="1" hangingPunct="1"/>
            <a:r>
              <a:rPr lang="es-ES" altLang="en-US"/>
              <a:t>Instituciones y roles</a:t>
            </a:r>
          </a:p>
        </p:txBody>
      </p:sp>
      <p:sp>
        <p:nvSpPr>
          <p:cNvPr id="27651" name="2 Marcador de contenido"/>
          <p:cNvSpPr>
            <a:spLocks noGrp="1"/>
          </p:cNvSpPr>
          <p:nvPr>
            <p:ph idx="1"/>
          </p:nvPr>
        </p:nvSpPr>
        <p:spPr/>
        <p:txBody>
          <a:bodyPr/>
          <a:lstStyle/>
          <a:p>
            <a:pPr eaLnBrk="1" hangingPunct="1">
              <a:buClr>
                <a:schemeClr val="tx2"/>
              </a:buClr>
            </a:pPr>
            <a:r>
              <a:rPr lang="es-UY" altLang="en-US"/>
              <a:t>Poder Ejecutivo, a través del Ministerio de Industria, Energía y Minería (MIEM)</a:t>
            </a:r>
          </a:p>
          <a:p>
            <a:pPr eaLnBrk="1" hangingPunct="1">
              <a:buClr>
                <a:schemeClr val="tx2"/>
              </a:buClr>
              <a:buFont typeface="Wingdings" panose="05000000000000000000" pitchFamily="2" charset="2"/>
              <a:buNone/>
            </a:pPr>
            <a:endParaRPr lang="es-UY" altLang="en-US"/>
          </a:p>
          <a:p>
            <a:pPr eaLnBrk="1" hangingPunct="1">
              <a:buClr>
                <a:schemeClr val="tx2"/>
              </a:buClr>
            </a:pPr>
            <a:r>
              <a:rPr lang="es-UY" altLang="en-US"/>
              <a:t>Administración del Mercado Eléctrico (ADME)</a:t>
            </a:r>
          </a:p>
          <a:p>
            <a:pPr eaLnBrk="1" hangingPunct="1">
              <a:buClr>
                <a:schemeClr val="tx2"/>
              </a:buClr>
              <a:buFont typeface="Wingdings" panose="05000000000000000000" pitchFamily="2" charset="2"/>
              <a:buNone/>
            </a:pPr>
            <a:endParaRPr lang="es-UY" altLang="en-US"/>
          </a:p>
          <a:p>
            <a:pPr eaLnBrk="1" hangingPunct="1">
              <a:buClr>
                <a:schemeClr val="tx2"/>
              </a:buClr>
            </a:pPr>
            <a:r>
              <a:rPr lang="es-UY" altLang="en-US"/>
              <a:t>Unidad Reguladora de Servicios de Energía y Agua (URSEA)</a:t>
            </a:r>
          </a:p>
          <a:p>
            <a:pPr eaLnBrk="1" hangingPunct="1"/>
            <a:endParaRPr lang="es-ES" altLang="en-US"/>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31</a:t>
            </a:fld>
            <a:endParaRPr lang="es-MX" altLang="es-UY"/>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Título"/>
          <p:cNvSpPr>
            <a:spLocks noGrp="1"/>
          </p:cNvSpPr>
          <p:nvPr>
            <p:ph type="title"/>
          </p:nvPr>
        </p:nvSpPr>
        <p:spPr/>
        <p:txBody>
          <a:bodyPr/>
          <a:lstStyle/>
          <a:p>
            <a:pPr eaLnBrk="1" hangingPunct="1"/>
            <a:r>
              <a:rPr lang="es-ES" altLang="en-US"/>
              <a:t>Poder Ejecutivo</a:t>
            </a:r>
          </a:p>
        </p:txBody>
      </p:sp>
      <p:sp>
        <p:nvSpPr>
          <p:cNvPr id="28675" name="2 Marcador de contenido"/>
          <p:cNvSpPr>
            <a:spLocks noGrp="1"/>
          </p:cNvSpPr>
          <p:nvPr>
            <p:ph idx="1"/>
          </p:nvPr>
        </p:nvSpPr>
        <p:spPr>
          <a:xfrm>
            <a:off x="838200" y="2513013"/>
            <a:ext cx="7693025" cy="3724275"/>
          </a:xfrm>
        </p:spPr>
        <p:txBody>
          <a:bodyPr/>
          <a:lstStyle/>
          <a:p>
            <a:pPr eaLnBrk="1" hangingPunct="1">
              <a:buClr>
                <a:schemeClr val="tx2"/>
              </a:buClr>
            </a:pPr>
            <a:r>
              <a:rPr lang="es-UY" altLang="en-US"/>
              <a:t>Define </a:t>
            </a:r>
            <a:r>
              <a:rPr lang="es-MX" altLang="en-US"/>
              <a:t>la política en materia de energía eléctrica</a:t>
            </a:r>
          </a:p>
          <a:p>
            <a:pPr eaLnBrk="1" hangingPunct="1">
              <a:buClr>
                <a:schemeClr val="tx2"/>
              </a:buClr>
            </a:pPr>
            <a:r>
              <a:rPr lang="es-MX" altLang="en-US"/>
              <a:t>Fija tarifa de suministro a los consumidores regulados</a:t>
            </a:r>
          </a:p>
          <a:p>
            <a:pPr eaLnBrk="1" hangingPunct="1">
              <a:buClr>
                <a:schemeClr val="tx2"/>
              </a:buClr>
            </a:pPr>
            <a:r>
              <a:rPr lang="es-MX" altLang="en-US"/>
              <a:t>Fija los peajes por uso de redes (trasmisión y distribución)</a:t>
            </a:r>
          </a:p>
          <a:p>
            <a:pPr eaLnBrk="1" hangingPunct="1"/>
            <a:endParaRPr lang="es-ES" altLang="en-US"/>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32</a:t>
            </a:fld>
            <a:endParaRPr lang="es-MX" altLang="es-UY"/>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Título"/>
          <p:cNvSpPr>
            <a:spLocks noGrp="1"/>
          </p:cNvSpPr>
          <p:nvPr>
            <p:ph type="title"/>
          </p:nvPr>
        </p:nvSpPr>
        <p:spPr/>
        <p:txBody>
          <a:bodyPr/>
          <a:lstStyle/>
          <a:p>
            <a:pPr eaLnBrk="1" hangingPunct="1"/>
            <a:r>
              <a:rPr lang="es-ES" altLang="en-US"/>
              <a:t>Poder Ejecutivo / cont.</a:t>
            </a:r>
          </a:p>
        </p:txBody>
      </p:sp>
      <p:sp>
        <p:nvSpPr>
          <p:cNvPr id="29699" name="2 Marcador de contenido"/>
          <p:cNvSpPr>
            <a:spLocks noGrp="1"/>
          </p:cNvSpPr>
          <p:nvPr>
            <p:ph idx="1"/>
          </p:nvPr>
        </p:nvSpPr>
        <p:spPr>
          <a:xfrm>
            <a:off x="838200" y="2513013"/>
            <a:ext cx="7693025" cy="3724275"/>
          </a:xfrm>
        </p:spPr>
        <p:txBody>
          <a:bodyPr/>
          <a:lstStyle/>
          <a:p>
            <a:pPr eaLnBrk="1" hangingPunct="1">
              <a:buClr>
                <a:schemeClr val="tx2"/>
              </a:buClr>
            </a:pPr>
            <a:r>
              <a:rPr lang="es-MX" altLang="en-US"/>
              <a:t>Autoriza la nueva generación y los contratos de importación y exportación</a:t>
            </a:r>
          </a:p>
          <a:p>
            <a:pPr eaLnBrk="1" hangingPunct="1">
              <a:buClr>
                <a:schemeClr val="tx2"/>
              </a:buClr>
            </a:pPr>
            <a:r>
              <a:rPr lang="es-MX" altLang="en-US"/>
              <a:t>Otorga concesiones de distribución y trasmisión</a:t>
            </a:r>
          </a:p>
          <a:p>
            <a:pPr eaLnBrk="1" hangingPunct="1">
              <a:buClr>
                <a:schemeClr val="tx2"/>
              </a:buClr>
            </a:pPr>
            <a:r>
              <a:rPr lang="es-MX" altLang="en-US"/>
              <a:t>Dispone las sanciones, a propuesta del Regulador.</a:t>
            </a:r>
          </a:p>
          <a:p>
            <a:pPr eaLnBrk="1" hangingPunct="1">
              <a:buFont typeface="Wingdings" panose="05000000000000000000" pitchFamily="2" charset="2"/>
              <a:buNone/>
            </a:pPr>
            <a:endParaRPr lang="es-ES" altLang="en-US"/>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33</a:t>
            </a:fld>
            <a:endParaRPr lang="es-MX" altLang="es-UY"/>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Título"/>
          <p:cNvSpPr>
            <a:spLocks noGrp="1"/>
          </p:cNvSpPr>
          <p:nvPr>
            <p:ph type="title"/>
          </p:nvPr>
        </p:nvSpPr>
        <p:spPr/>
        <p:txBody>
          <a:bodyPr/>
          <a:lstStyle/>
          <a:p>
            <a:pPr eaLnBrk="1" hangingPunct="1"/>
            <a:r>
              <a:rPr lang="es-ES" altLang="en-US"/>
              <a:t>URSEA (sector eléctrico)</a:t>
            </a:r>
          </a:p>
        </p:txBody>
      </p:sp>
      <p:sp>
        <p:nvSpPr>
          <p:cNvPr id="30723" name="2 Marcador de contenido"/>
          <p:cNvSpPr>
            <a:spLocks noGrp="1"/>
          </p:cNvSpPr>
          <p:nvPr>
            <p:ph idx="1"/>
          </p:nvPr>
        </p:nvSpPr>
        <p:spPr>
          <a:xfrm>
            <a:off x="838200" y="2362200"/>
            <a:ext cx="8126413" cy="3724275"/>
          </a:xfrm>
        </p:spPr>
        <p:txBody>
          <a:bodyPr/>
          <a:lstStyle/>
          <a:p>
            <a:pPr eaLnBrk="1" hangingPunct="1">
              <a:lnSpc>
                <a:spcPct val="90000"/>
              </a:lnSpc>
              <a:buClr>
                <a:schemeClr val="tx2"/>
              </a:buClr>
            </a:pPr>
            <a:r>
              <a:rPr lang="es-UY" altLang="en-US" u="sng" dirty="0"/>
              <a:t>Dicta reglamentos de seguridad y calidad de los servicios y materiales; normas y procedimientos técnicos, etc</a:t>
            </a:r>
            <a:r>
              <a:rPr lang="es-UY" altLang="en-US" dirty="0"/>
              <a:t>.</a:t>
            </a:r>
          </a:p>
          <a:p>
            <a:pPr eaLnBrk="1" hangingPunct="1">
              <a:lnSpc>
                <a:spcPct val="90000"/>
              </a:lnSpc>
              <a:buClr>
                <a:schemeClr val="tx2"/>
              </a:buClr>
            </a:pPr>
            <a:r>
              <a:rPr lang="es-UY" altLang="en-US" dirty="0"/>
              <a:t>Controla el cumplimiento del marco regulatorio.</a:t>
            </a:r>
          </a:p>
          <a:p>
            <a:pPr eaLnBrk="1" hangingPunct="1">
              <a:lnSpc>
                <a:spcPct val="90000"/>
              </a:lnSpc>
              <a:buClr>
                <a:schemeClr val="tx2"/>
              </a:buClr>
            </a:pPr>
            <a:r>
              <a:rPr lang="es-UY" altLang="en-US" dirty="0"/>
              <a:t>Asesora al Poder Ejecutivo en materia de tarifas, concesiones y autorizaciones.</a:t>
            </a:r>
            <a:endParaRPr lang="es-MX" altLang="en-US" dirty="0"/>
          </a:p>
          <a:p>
            <a:pPr eaLnBrk="1" hangingPunct="1">
              <a:lnSpc>
                <a:spcPct val="90000"/>
              </a:lnSpc>
              <a:buClr>
                <a:schemeClr val="tx2"/>
              </a:buClr>
            </a:pPr>
            <a:r>
              <a:rPr lang="es-UY" altLang="en-US" dirty="0"/>
              <a:t>Tiene a cargo la defensa de la competencia.</a:t>
            </a:r>
            <a:r>
              <a:rPr lang="es-MX" altLang="en-US" dirty="0"/>
              <a:t> </a:t>
            </a:r>
          </a:p>
          <a:p>
            <a:pPr eaLnBrk="1" hangingPunct="1">
              <a:lnSpc>
                <a:spcPct val="90000"/>
              </a:lnSpc>
              <a:buClr>
                <a:schemeClr val="tx2"/>
              </a:buClr>
            </a:pPr>
            <a:r>
              <a:rPr lang="es-MX" altLang="en-US" dirty="0"/>
              <a:t>Dispone sanciones por infracciones al marco regulatorio, con excepción de las que establece el Poder Ejecutivo.</a:t>
            </a:r>
          </a:p>
          <a:p>
            <a:pPr eaLnBrk="1" hangingPunct="1"/>
            <a:endParaRPr lang="es-ES" altLang="en-US"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34</a:t>
            </a:fld>
            <a:endParaRPr lang="es-MX" altLang="es-UY"/>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Título"/>
          <p:cNvSpPr>
            <a:spLocks noGrp="1"/>
          </p:cNvSpPr>
          <p:nvPr>
            <p:ph type="title"/>
          </p:nvPr>
        </p:nvSpPr>
        <p:spPr/>
        <p:txBody>
          <a:bodyPr/>
          <a:lstStyle/>
          <a:p>
            <a:pPr eaLnBrk="1" hangingPunct="1"/>
            <a:r>
              <a:rPr lang="es-ES" altLang="en-US"/>
              <a:t>ADME</a:t>
            </a:r>
          </a:p>
        </p:txBody>
      </p:sp>
      <p:sp>
        <p:nvSpPr>
          <p:cNvPr id="31747" name="2 Marcador de contenido"/>
          <p:cNvSpPr>
            <a:spLocks noGrp="1"/>
          </p:cNvSpPr>
          <p:nvPr>
            <p:ph idx="1"/>
          </p:nvPr>
        </p:nvSpPr>
        <p:spPr>
          <a:xfrm>
            <a:off x="982663" y="2225675"/>
            <a:ext cx="7693025" cy="3724275"/>
          </a:xfrm>
        </p:spPr>
        <p:txBody>
          <a:bodyPr/>
          <a:lstStyle/>
          <a:p>
            <a:pPr eaLnBrk="1" hangingPunct="1">
              <a:buClr>
                <a:schemeClr val="tx2"/>
              </a:buClr>
              <a:buFont typeface="Wingdings" panose="05000000000000000000" pitchFamily="2" charset="2"/>
              <a:buNone/>
            </a:pPr>
            <a:r>
              <a:rPr lang="es-UY" altLang="en-US" dirty="0"/>
              <a:t>Dos funciones principales:</a:t>
            </a:r>
          </a:p>
          <a:p>
            <a:pPr eaLnBrk="1" hangingPunct="1">
              <a:buClr>
                <a:schemeClr val="tx2"/>
              </a:buClr>
            </a:pPr>
            <a:r>
              <a:rPr lang="es-ES" altLang="en-US" sz="2600" dirty="0"/>
              <a:t>Operación del sistema, a cargo del Despacho Nacional de Carga (DNC)</a:t>
            </a:r>
            <a:endParaRPr lang="es-UY" altLang="en-US" dirty="0"/>
          </a:p>
          <a:p>
            <a:pPr eaLnBrk="1" hangingPunct="1">
              <a:buClr>
                <a:schemeClr val="tx2"/>
              </a:buClr>
            </a:pPr>
            <a:r>
              <a:rPr lang="es-ES" altLang="en-US" sz="2600" dirty="0"/>
              <a:t>Administración comercial del MMEE, que incluye:</a:t>
            </a:r>
          </a:p>
          <a:p>
            <a:pPr lvl="1" eaLnBrk="1" hangingPunct="1">
              <a:buClr>
                <a:schemeClr val="tx2"/>
              </a:buClr>
            </a:pPr>
            <a:r>
              <a:rPr lang="es-ES" altLang="en-US" sz="2200" dirty="0"/>
              <a:t>Cálculo de precios, cargos y remuneraciones </a:t>
            </a:r>
          </a:p>
          <a:p>
            <a:pPr lvl="1" eaLnBrk="1" hangingPunct="1">
              <a:buClr>
                <a:schemeClr val="tx2"/>
              </a:buClr>
            </a:pPr>
            <a:r>
              <a:rPr lang="es-ES" altLang="en-US" sz="2200" dirty="0"/>
              <a:t>Transacciones fuera de contrato (spot)</a:t>
            </a:r>
          </a:p>
          <a:p>
            <a:pPr lvl="1" eaLnBrk="1" hangingPunct="1">
              <a:buClr>
                <a:schemeClr val="tx2"/>
              </a:buClr>
            </a:pPr>
            <a:r>
              <a:rPr lang="es-ES" altLang="en-US" sz="2200" dirty="0"/>
              <a:t>Servicios auxiliares del MMEE</a:t>
            </a:r>
          </a:p>
          <a:p>
            <a:pPr lvl="1" eaLnBrk="1" hangingPunct="1">
              <a:buClr>
                <a:schemeClr val="tx2"/>
              </a:buClr>
            </a:pPr>
            <a:r>
              <a:rPr lang="es-ES" altLang="en-US" sz="2200" dirty="0"/>
              <a:t>Requerimientos de garantía de suministro</a:t>
            </a:r>
          </a:p>
          <a:p>
            <a:pPr lvl="1" eaLnBrk="1" hangingPunct="1">
              <a:buClr>
                <a:schemeClr val="tx2"/>
              </a:buClr>
            </a:pPr>
            <a:r>
              <a:rPr lang="es-ES" altLang="en-US" sz="2200" dirty="0"/>
              <a:t>Liquidaciones</a:t>
            </a:r>
          </a:p>
          <a:p>
            <a:pPr eaLnBrk="1" hangingPunct="1"/>
            <a:endParaRPr lang="es-ES" altLang="en-US"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35</a:t>
            </a:fld>
            <a:endParaRPr lang="es-MX" altLang="es-UY"/>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Título"/>
          <p:cNvSpPr>
            <a:spLocks noGrp="1"/>
          </p:cNvSpPr>
          <p:nvPr>
            <p:ph type="title"/>
          </p:nvPr>
        </p:nvSpPr>
        <p:spPr/>
        <p:txBody>
          <a:bodyPr/>
          <a:lstStyle/>
          <a:p>
            <a:pPr eaLnBrk="1" hangingPunct="1"/>
            <a:r>
              <a:rPr lang="es-ES" altLang="en-US"/>
              <a:t>ADME / cont.</a:t>
            </a:r>
          </a:p>
        </p:txBody>
      </p:sp>
      <p:sp>
        <p:nvSpPr>
          <p:cNvPr id="32771" name="2 Marcador de contenido"/>
          <p:cNvSpPr>
            <a:spLocks noGrp="1"/>
          </p:cNvSpPr>
          <p:nvPr>
            <p:ph idx="1"/>
          </p:nvPr>
        </p:nvSpPr>
        <p:spPr>
          <a:xfrm>
            <a:off x="982663" y="2368550"/>
            <a:ext cx="7693025" cy="3724275"/>
          </a:xfrm>
        </p:spPr>
        <p:txBody>
          <a:bodyPr/>
          <a:lstStyle/>
          <a:p>
            <a:pPr eaLnBrk="1" hangingPunct="1">
              <a:lnSpc>
                <a:spcPct val="90000"/>
              </a:lnSpc>
              <a:buClr>
                <a:schemeClr val="tx2"/>
              </a:buClr>
            </a:pPr>
            <a:r>
              <a:rPr lang="es-ES" altLang="en-US" sz="2900" dirty="0"/>
              <a:t>Directorio integrado por</a:t>
            </a:r>
          </a:p>
          <a:p>
            <a:pPr lvl="1" eaLnBrk="1" hangingPunct="1">
              <a:lnSpc>
                <a:spcPct val="90000"/>
              </a:lnSpc>
              <a:buClr>
                <a:schemeClr val="tx2"/>
              </a:buClr>
            </a:pPr>
            <a:r>
              <a:rPr lang="es-UY" altLang="en-US" sz="2000" dirty="0"/>
              <a:t>El Poder Ejecutivo (lo preside)</a:t>
            </a:r>
          </a:p>
          <a:p>
            <a:pPr lvl="1" eaLnBrk="1" hangingPunct="1">
              <a:lnSpc>
                <a:spcPct val="90000"/>
              </a:lnSpc>
              <a:buClr>
                <a:schemeClr val="tx2"/>
              </a:buClr>
            </a:pPr>
            <a:r>
              <a:rPr lang="es-UY" altLang="en-US" sz="2000" dirty="0"/>
              <a:t>UTE</a:t>
            </a:r>
          </a:p>
          <a:p>
            <a:pPr lvl="1" eaLnBrk="1" hangingPunct="1">
              <a:lnSpc>
                <a:spcPct val="90000"/>
              </a:lnSpc>
              <a:buClr>
                <a:schemeClr val="tx2"/>
              </a:buClr>
            </a:pPr>
            <a:r>
              <a:rPr lang="es-UY" altLang="en-US" sz="2000" dirty="0"/>
              <a:t>Salto Grande</a:t>
            </a:r>
          </a:p>
          <a:p>
            <a:pPr lvl="1" eaLnBrk="1" hangingPunct="1">
              <a:lnSpc>
                <a:spcPct val="90000"/>
              </a:lnSpc>
              <a:buClr>
                <a:schemeClr val="tx2"/>
              </a:buClr>
            </a:pPr>
            <a:r>
              <a:rPr lang="es-UY" altLang="en-US" sz="2000" dirty="0"/>
              <a:t>Grandes consumidores</a:t>
            </a:r>
          </a:p>
          <a:p>
            <a:pPr lvl="1" eaLnBrk="1" hangingPunct="1">
              <a:lnSpc>
                <a:spcPct val="90000"/>
              </a:lnSpc>
              <a:buClr>
                <a:schemeClr val="tx2"/>
              </a:buClr>
            </a:pPr>
            <a:r>
              <a:rPr lang="es-UY" altLang="en-US" sz="2000" dirty="0"/>
              <a:t>Generadores privados </a:t>
            </a:r>
            <a:endParaRPr lang="es-ES" altLang="en-US" sz="2500" dirty="0"/>
          </a:p>
          <a:p>
            <a:pPr eaLnBrk="1" hangingPunct="1">
              <a:lnSpc>
                <a:spcPct val="90000"/>
              </a:lnSpc>
              <a:buClr>
                <a:schemeClr val="tx2"/>
              </a:buClr>
            </a:pPr>
            <a:r>
              <a:rPr lang="es-ES" altLang="en-US" sz="2400" dirty="0"/>
              <a:t>Permite la participación de los agentes en el control del funcionamiento del mercado.</a:t>
            </a:r>
          </a:p>
          <a:p>
            <a:pPr eaLnBrk="1" hangingPunct="1">
              <a:lnSpc>
                <a:spcPct val="90000"/>
              </a:lnSpc>
              <a:buClr>
                <a:schemeClr val="tx2"/>
              </a:buClr>
            </a:pPr>
            <a:r>
              <a:rPr lang="es-ES" altLang="en-US" sz="2400" dirty="0"/>
              <a:t>Constituye una garantía de la transparencia en la operación y administración del mercado, y de neutralidad en la aplicación de las reglas.</a:t>
            </a:r>
            <a:endParaRPr lang="es-UY" altLang="en-US" dirty="0"/>
          </a:p>
          <a:p>
            <a:pPr eaLnBrk="1" hangingPunct="1"/>
            <a:endParaRPr lang="es-ES" altLang="en-US"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36</a:t>
            </a:fld>
            <a:endParaRPr lang="es-MX" altLang="es-UY"/>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p:txBody>
          <a:bodyPr/>
          <a:lstStyle/>
          <a:p>
            <a:pPr eaLnBrk="1" hangingPunct="1"/>
            <a:r>
              <a:rPr lang="es-ES" altLang="en-US"/>
              <a:t>Estructura del sector</a:t>
            </a:r>
          </a:p>
        </p:txBody>
      </p:sp>
      <p:sp>
        <p:nvSpPr>
          <p:cNvPr id="33795" name="2 Marcador de contenido"/>
          <p:cNvSpPr>
            <a:spLocks noGrp="1"/>
          </p:cNvSpPr>
          <p:nvPr>
            <p:ph idx="1"/>
          </p:nvPr>
        </p:nvSpPr>
        <p:spPr>
          <a:xfrm>
            <a:off x="684213" y="2362200"/>
            <a:ext cx="8351837" cy="4235450"/>
          </a:xfrm>
        </p:spPr>
        <p:txBody>
          <a:bodyPr/>
          <a:lstStyle/>
          <a:p>
            <a:pPr eaLnBrk="1" hangingPunct="1">
              <a:lnSpc>
                <a:spcPct val="90000"/>
              </a:lnSpc>
              <a:buClr>
                <a:schemeClr val="tx2"/>
              </a:buClr>
            </a:pPr>
            <a:r>
              <a:rPr lang="es-ES" altLang="en-US" dirty="0"/>
              <a:t>Agente:</a:t>
            </a:r>
          </a:p>
          <a:p>
            <a:pPr lvl="1" eaLnBrk="1" hangingPunct="1">
              <a:lnSpc>
                <a:spcPct val="90000"/>
              </a:lnSpc>
              <a:buClr>
                <a:schemeClr val="tx2"/>
              </a:buClr>
              <a:buSzPct val="60000"/>
            </a:pPr>
            <a:r>
              <a:rPr lang="es-UY" dirty="0"/>
              <a:t>Es el definido como tal por el inciso segundo del artículo 11 de la Ley Nº 16.832: Generadores, Trasmisores, Distribuidores y Grandes Consumidores.</a:t>
            </a:r>
          </a:p>
          <a:p>
            <a:pPr lvl="1" eaLnBrk="1" hangingPunct="1">
              <a:lnSpc>
                <a:spcPct val="90000"/>
              </a:lnSpc>
              <a:buClr>
                <a:schemeClr val="tx2"/>
              </a:buClr>
              <a:buSzPct val="60000"/>
            </a:pPr>
            <a:endParaRPr lang="es-ES" altLang="en-US" dirty="0"/>
          </a:p>
          <a:p>
            <a:pPr lvl="1" eaLnBrk="1" hangingPunct="1">
              <a:lnSpc>
                <a:spcPct val="90000"/>
              </a:lnSpc>
              <a:buClr>
                <a:schemeClr val="tx2"/>
              </a:buClr>
              <a:buSzPct val="60000"/>
            </a:pPr>
            <a:r>
              <a:rPr lang="es-ES" altLang="en-US" dirty="0"/>
              <a:t>Empresa con activos en el  sector (generador, </a:t>
            </a:r>
            <a:r>
              <a:rPr lang="es-ES" altLang="en-US" dirty="0" err="1"/>
              <a:t>autoproductor</a:t>
            </a:r>
            <a:r>
              <a:rPr lang="es-ES" altLang="en-US" dirty="0"/>
              <a:t>, transportista y/o distribuidor).</a:t>
            </a:r>
          </a:p>
          <a:p>
            <a:pPr lvl="1" eaLnBrk="1" hangingPunct="1">
              <a:lnSpc>
                <a:spcPct val="90000"/>
              </a:lnSpc>
              <a:buClr>
                <a:schemeClr val="tx2"/>
              </a:buClr>
              <a:buSzPct val="60000"/>
            </a:pPr>
            <a:endParaRPr lang="es-ES" altLang="en-US" dirty="0"/>
          </a:p>
          <a:p>
            <a:pPr lvl="1" eaLnBrk="1" hangingPunct="1">
              <a:lnSpc>
                <a:spcPct val="90000"/>
              </a:lnSpc>
              <a:buClr>
                <a:schemeClr val="tx2"/>
              </a:buClr>
              <a:buSzPct val="60000"/>
            </a:pPr>
            <a:r>
              <a:rPr lang="es-ES" altLang="en-US" dirty="0"/>
              <a:t>Gran Consumidor: </a:t>
            </a:r>
            <a:r>
              <a:rPr lang="es-MX" altLang="en-US" dirty="0"/>
              <a:t>consumidor de más de</a:t>
            </a:r>
            <a:r>
              <a:rPr lang="es-ES" altLang="en-US" dirty="0"/>
              <a:t> 250 kW que compra en el mercado mayorista</a:t>
            </a:r>
          </a:p>
          <a:p>
            <a:pPr eaLnBrk="1" hangingPunct="1"/>
            <a:endParaRPr lang="es-ES" altLang="en-US"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37</a:t>
            </a:fld>
            <a:endParaRPr lang="es-MX" altLang="es-UY"/>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p:txBody>
          <a:bodyPr/>
          <a:lstStyle/>
          <a:p>
            <a:pPr eaLnBrk="1" hangingPunct="1"/>
            <a:r>
              <a:rPr lang="es-ES" altLang="en-US"/>
              <a:t>Estructura del sector</a:t>
            </a:r>
          </a:p>
        </p:txBody>
      </p:sp>
      <p:sp>
        <p:nvSpPr>
          <p:cNvPr id="33795" name="2 Marcador de contenido"/>
          <p:cNvSpPr>
            <a:spLocks noGrp="1"/>
          </p:cNvSpPr>
          <p:nvPr>
            <p:ph idx="1"/>
          </p:nvPr>
        </p:nvSpPr>
        <p:spPr>
          <a:xfrm>
            <a:off x="684213" y="2362200"/>
            <a:ext cx="8351837" cy="4235450"/>
          </a:xfrm>
        </p:spPr>
        <p:txBody>
          <a:bodyPr/>
          <a:lstStyle/>
          <a:p>
            <a:pPr eaLnBrk="1" hangingPunct="1">
              <a:lnSpc>
                <a:spcPct val="90000"/>
              </a:lnSpc>
              <a:buClr>
                <a:schemeClr val="tx2"/>
              </a:buClr>
            </a:pPr>
            <a:r>
              <a:rPr lang="es-ES" altLang="en-US" dirty="0"/>
              <a:t>Participante:</a:t>
            </a:r>
          </a:p>
          <a:p>
            <a:pPr lvl="1" eaLnBrk="1" hangingPunct="1">
              <a:lnSpc>
                <a:spcPct val="90000"/>
              </a:lnSpc>
              <a:buClr>
                <a:schemeClr val="tx2"/>
              </a:buClr>
              <a:buSzPct val="60000"/>
            </a:pPr>
            <a:r>
              <a:rPr lang="es-ES" altLang="en-US" dirty="0"/>
              <a:t>El agente autorizado a comprar / vender en forma directa en el Mercado.</a:t>
            </a:r>
          </a:p>
          <a:p>
            <a:pPr lvl="1" eaLnBrk="1" hangingPunct="1">
              <a:lnSpc>
                <a:spcPct val="90000"/>
              </a:lnSpc>
              <a:buClr>
                <a:schemeClr val="tx2"/>
              </a:buClr>
              <a:buSzPct val="60000"/>
            </a:pPr>
            <a:endParaRPr lang="es-ES" altLang="en-US" dirty="0"/>
          </a:p>
          <a:p>
            <a:pPr lvl="1" eaLnBrk="1" hangingPunct="1">
              <a:lnSpc>
                <a:spcPct val="90000"/>
              </a:lnSpc>
              <a:buClr>
                <a:schemeClr val="tx2"/>
              </a:buClr>
              <a:buSzPct val="60000"/>
            </a:pPr>
            <a:r>
              <a:rPr lang="es-ES" altLang="en-US" dirty="0"/>
              <a:t>El Comercializador autorizado en el Mercado, que representa</a:t>
            </a:r>
            <a:r>
              <a:rPr lang="es-MX" altLang="en-US" dirty="0"/>
              <a:t> a</a:t>
            </a:r>
            <a:r>
              <a:rPr lang="es-ES" altLang="en-US" dirty="0"/>
              <a:t> uno o más agentes.</a:t>
            </a:r>
          </a:p>
          <a:p>
            <a:pPr lvl="1" eaLnBrk="1" hangingPunct="1">
              <a:lnSpc>
                <a:spcPct val="90000"/>
              </a:lnSpc>
              <a:buClr>
                <a:schemeClr val="tx2"/>
              </a:buClr>
              <a:buSzPct val="60000"/>
            </a:pPr>
            <a:endParaRPr lang="es-ES" altLang="en-US" dirty="0"/>
          </a:p>
          <a:p>
            <a:pPr lvl="1" eaLnBrk="1" hangingPunct="1">
              <a:lnSpc>
                <a:spcPct val="90000"/>
              </a:lnSpc>
              <a:buClr>
                <a:schemeClr val="tx2"/>
              </a:buClr>
              <a:buSzPct val="60000"/>
            </a:pPr>
            <a:r>
              <a:rPr lang="es-ES" altLang="en-US" dirty="0"/>
              <a:t>Se diferencian entre</a:t>
            </a:r>
            <a:r>
              <a:rPr lang="en-US" altLang="en-US" dirty="0"/>
              <a:t>:</a:t>
            </a:r>
          </a:p>
          <a:p>
            <a:pPr lvl="2" eaLnBrk="1" hangingPunct="1">
              <a:lnSpc>
                <a:spcPct val="90000"/>
              </a:lnSpc>
              <a:buClr>
                <a:schemeClr val="tx2"/>
              </a:buClr>
              <a:buSzPct val="60000"/>
            </a:pPr>
            <a:r>
              <a:rPr lang="en-US" altLang="en-US" dirty="0" err="1"/>
              <a:t>Participantes</a:t>
            </a:r>
            <a:r>
              <a:rPr lang="en-US" altLang="en-US" dirty="0"/>
              <a:t> </a:t>
            </a:r>
            <a:r>
              <a:rPr lang="en-US" altLang="en-US" dirty="0" err="1"/>
              <a:t>Consumidores</a:t>
            </a:r>
            <a:r>
              <a:rPr lang="en-US" altLang="en-US" dirty="0"/>
              <a:t>: </a:t>
            </a:r>
            <a:r>
              <a:rPr lang="en-US" altLang="en-US" dirty="0" err="1"/>
              <a:t>retira</a:t>
            </a:r>
            <a:r>
              <a:rPr lang="en-US" altLang="en-US" dirty="0"/>
              <a:t> </a:t>
            </a:r>
            <a:r>
              <a:rPr lang="es-UY" altLang="en-US" dirty="0"/>
              <a:t>energía</a:t>
            </a:r>
            <a:r>
              <a:rPr lang="en-US" altLang="en-US" dirty="0"/>
              <a:t> de la red.</a:t>
            </a:r>
          </a:p>
          <a:p>
            <a:pPr lvl="2" eaLnBrk="1" hangingPunct="1">
              <a:lnSpc>
                <a:spcPct val="90000"/>
              </a:lnSpc>
              <a:buClr>
                <a:schemeClr val="tx2"/>
              </a:buClr>
              <a:buSzPct val="60000"/>
            </a:pPr>
            <a:r>
              <a:rPr lang="en-US" altLang="en-US" dirty="0" err="1"/>
              <a:t>Participantes</a:t>
            </a:r>
            <a:r>
              <a:rPr lang="en-US" altLang="en-US" dirty="0"/>
              <a:t> </a:t>
            </a:r>
            <a:r>
              <a:rPr lang="en-US" altLang="en-US" dirty="0" err="1"/>
              <a:t>Productores</a:t>
            </a:r>
            <a:r>
              <a:rPr lang="en-US" altLang="en-US" dirty="0"/>
              <a:t>: </a:t>
            </a:r>
            <a:r>
              <a:rPr lang="en-US" altLang="en-US" dirty="0" err="1"/>
              <a:t>entrega</a:t>
            </a:r>
            <a:r>
              <a:rPr lang="en-US" altLang="en-US" dirty="0"/>
              <a:t> </a:t>
            </a:r>
            <a:r>
              <a:rPr lang="es-UY" altLang="en-US" dirty="0"/>
              <a:t>energía</a:t>
            </a:r>
            <a:r>
              <a:rPr lang="en-US" altLang="en-US" dirty="0"/>
              <a:t> a la red.</a:t>
            </a:r>
            <a:endParaRPr lang="es-ES" altLang="en-US" dirty="0"/>
          </a:p>
          <a:p>
            <a:pPr lvl="1" eaLnBrk="1" hangingPunct="1">
              <a:lnSpc>
                <a:spcPct val="90000"/>
              </a:lnSpc>
              <a:buClr>
                <a:schemeClr val="tx2"/>
              </a:buClr>
              <a:buSzPct val="60000"/>
            </a:pPr>
            <a:endParaRPr lang="es-ES" altLang="en-US" dirty="0"/>
          </a:p>
          <a:p>
            <a:pPr lvl="1" eaLnBrk="1" hangingPunct="1">
              <a:lnSpc>
                <a:spcPct val="90000"/>
              </a:lnSpc>
              <a:buClr>
                <a:schemeClr val="tx2"/>
              </a:buClr>
              <a:buSzPct val="60000"/>
            </a:pPr>
            <a:endParaRPr lang="es-ES" altLang="en-US" dirty="0"/>
          </a:p>
          <a:p>
            <a:pPr eaLnBrk="1" hangingPunct="1"/>
            <a:endParaRPr lang="es-ES" altLang="en-US"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38</a:t>
            </a:fld>
            <a:endParaRPr lang="es-MX" altLang="es-UY"/>
          </a:p>
        </p:txBody>
      </p:sp>
    </p:spTree>
    <p:extLst>
      <p:ext uri="{BB962C8B-B14F-4D97-AF65-F5344CB8AC3E}">
        <p14:creationId xmlns:p14="http://schemas.microsoft.com/office/powerpoint/2010/main" val="2265256328"/>
      </p:ext>
    </p:extLst>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Título"/>
          <p:cNvSpPr>
            <a:spLocks noGrp="1"/>
          </p:cNvSpPr>
          <p:nvPr>
            <p:ph type="title"/>
          </p:nvPr>
        </p:nvSpPr>
        <p:spPr/>
        <p:txBody>
          <a:bodyPr/>
          <a:lstStyle/>
          <a:p>
            <a:pPr eaLnBrk="1" hangingPunct="1"/>
            <a:r>
              <a:rPr lang="es-ES" altLang="en-US"/>
              <a:t>Quiénes actúan en el MMEE</a:t>
            </a:r>
          </a:p>
        </p:txBody>
      </p:sp>
      <p:sp>
        <p:nvSpPr>
          <p:cNvPr id="34819" name="2 Marcador de contenido"/>
          <p:cNvSpPr>
            <a:spLocks noGrp="1"/>
          </p:cNvSpPr>
          <p:nvPr>
            <p:ph idx="1"/>
          </p:nvPr>
        </p:nvSpPr>
        <p:spPr>
          <a:xfrm>
            <a:off x="838200" y="2362200"/>
            <a:ext cx="7981950" cy="3724275"/>
          </a:xfrm>
        </p:spPr>
        <p:txBody>
          <a:bodyPr/>
          <a:lstStyle/>
          <a:p>
            <a:pPr eaLnBrk="1" hangingPunct="1">
              <a:lnSpc>
                <a:spcPct val="90000"/>
              </a:lnSpc>
              <a:spcAft>
                <a:spcPct val="20000"/>
              </a:spcAft>
              <a:buClr>
                <a:schemeClr val="tx2"/>
              </a:buClr>
            </a:pPr>
            <a:r>
              <a:rPr lang="es-UY" altLang="en-US" b="1"/>
              <a:t>Generador: </a:t>
            </a:r>
            <a:r>
              <a:rPr lang="es-UY" altLang="en-US" sz="2400"/>
              <a:t>Vende energía al distribuidor o a grandes consumidores o la exporta. </a:t>
            </a:r>
          </a:p>
          <a:p>
            <a:pPr eaLnBrk="1" hangingPunct="1">
              <a:lnSpc>
                <a:spcPct val="90000"/>
              </a:lnSpc>
              <a:spcAft>
                <a:spcPct val="20000"/>
              </a:spcAft>
              <a:buClr>
                <a:schemeClr val="tx2"/>
              </a:buClr>
            </a:pPr>
            <a:r>
              <a:rPr lang="es-UY" altLang="en-US" b="1"/>
              <a:t>Distribuidor: </a:t>
            </a:r>
            <a:r>
              <a:rPr lang="es-UY" altLang="en-US" sz="2400"/>
              <a:t>Compra energía en el MMEE para abastecer a los “consumidores regulados”. Actúa en condiciones de monopolio natural y vende a tarifas reguladas, fijadas por el PE.</a:t>
            </a:r>
          </a:p>
          <a:p>
            <a:pPr eaLnBrk="1" hangingPunct="1">
              <a:lnSpc>
                <a:spcPct val="90000"/>
              </a:lnSpc>
              <a:spcAft>
                <a:spcPct val="20000"/>
              </a:spcAft>
              <a:buClr>
                <a:schemeClr val="tx2"/>
              </a:buClr>
            </a:pPr>
            <a:r>
              <a:rPr lang="es-UY" altLang="en-US" b="1"/>
              <a:t>Gran consumidor: </a:t>
            </a:r>
            <a:r>
              <a:rPr lang="es-UY" altLang="en-US" sz="2400"/>
              <a:t>quien contrata potencia mayor o igual a 250 kW y opta por dejar de comprar al distribuidor para adquirir energía en el MMEE. </a:t>
            </a:r>
          </a:p>
          <a:p>
            <a:pPr eaLnBrk="1" hangingPunct="1">
              <a:lnSpc>
                <a:spcPct val="90000"/>
              </a:lnSpc>
              <a:spcAft>
                <a:spcPct val="20000"/>
              </a:spcAft>
              <a:buClr>
                <a:schemeClr val="tx2"/>
              </a:buClr>
            </a:pPr>
            <a:r>
              <a:rPr lang="es-UY" altLang="en-US" b="1"/>
              <a:t>Comercializador: </a:t>
            </a:r>
            <a:r>
              <a:rPr lang="es-UY" altLang="en-US" sz="2400"/>
              <a:t>compra o vende energía para uno o más agentes.</a:t>
            </a:r>
            <a:endParaRPr lang="es-MX" altLang="en-US" sz="2400" b="1"/>
          </a:p>
          <a:p>
            <a:pPr eaLnBrk="1" hangingPunct="1"/>
            <a:endParaRPr lang="es-ES" altLang="en-US"/>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39</a:t>
            </a:fld>
            <a:endParaRPr lang="es-MX" altLang="es-UY"/>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p:cNvSpPr>
            <a:spLocks noGrp="1" noChangeArrowheads="1"/>
          </p:cNvSpPr>
          <p:nvPr>
            <p:ph type="title"/>
          </p:nvPr>
        </p:nvSpPr>
        <p:spPr>
          <a:xfrm>
            <a:off x="762000" y="762000"/>
            <a:ext cx="8382000" cy="1143000"/>
          </a:xfrm>
        </p:spPr>
        <p:txBody>
          <a:bodyPr/>
          <a:lstStyle/>
          <a:p>
            <a:pPr eaLnBrk="1" hangingPunct="1"/>
            <a:r>
              <a:rPr lang="es-MX" altLang="en-US"/>
              <a:t>Modelos de reestructura</a:t>
            </a:r>
          </a:p>
        </p:txBody>
      </p:sp>
      <p:sp>
        <p:nvSpPr>
          <p:cNvPr id="7171" name="Rectangle 3"/>
          <p:cNvSpPr>
            <a:spLocks noGrp="1" noChangeArrowheads="1"/>
          </p:cNvSpPr>
          <p:nvPr>
            <p:ph type="body" idx="1"/>
          </p:nvPr>
        </p:nvSpPr>
        <p:spPr>
          <a:xfrm>
            <a:off x="838200" y="1936750"/>
            <a:ext cx="7693025" cy="3724275"/>
          </a:xfrm>
        </p:spPr>
        <p:txBody>
          <a:bodyPr/>
          <a:lstStyle/>
          <a:p>
            <a:pPr marL="711200" indent="-711200" eaLnBrk="1" hangingPunct="1">
              <a:buFont typeface="Wingdings" panose="05000000000000000000" pitchFamily="2" charset="2"/>
              <a:buNone/>
            </a:pPr>
            <a:endParaRPr lang="es-MX" altLang="en-US"/>
          </a:p>
          <a:p>
            <a:pPr marL="711200" indent="-711200" eaLnBrk="1" hangingPunct="1">
              <a:buClr>
                <a:schemeClr val="hlink"/>
              </a:buClr>
              <a:buSzTx/>
              <a:buFont typeface="Wingdings" panose="05000000000000000000" pitchFamily="2" charset="2"/>
              <a:buAutoNum type="arabicPeriod"/>
            </a:pPr>
            <a:r>
              <a:rPr lang="es-MX" altLang="en-US"/>
              <a:t>Empresa verticalmente integrada / No existe competencia</a:t>
            </a:r>
          </a:p>
          <a:p>
            <a:pPr marL="711200" indent="-711200" eaLnBrk="1" hangingPunct="1">
              <a:buClr>
                <a:schemeClr val="hlink"/>
              </a:buClr>
              <a:buSzTx/>
              <a:buFont typeface="Wingdings" panose="05000000000000000000" pitchFamily="2" charset="2"/>
              <a:buAutoNum type="arabicPeriod"/>
            </a:pPr>
            <a:r>
              <a:rPr lang="es-MX" altLang="en-US"/>
              <a:t>Comprador único / Competencia  por el mercado en generación</a:t>
            </a:r>
          </a:p>
          <a:p>
            <a:pPr marL="711200" indent="-711200" eaLnBrk="1" hangingPunct="1">
              <a:buClr>
                <a:schemeClr val="hlink"/>
              </a:buClr>
              <a:buSzTx/>
              <a:buFont typeface="Wingdings" panose="05000000000000000000" pitchFamily="2" charset="2"/>
              <a:buAutoNum type="arabicPeriod"/>
            </a:pPr>
            <a:r>
              <a:rPr lang="es-MX" altLang="en-US"/>
              <a:t>Mercado mayorista / Competencia en el mercado (Generadores y Grandes Consumidores)</a:t>
            </a:r>
          </a:p>
          <a:p>
            <a:pPr marL="711200" indent="-711200" eaLnBrk="1" hangingPunct="1">
              <a:buClr>
                <a:schemeClr val="hlink"/>
              </a:buClr>
              <a:buSzTx/>
              <a:buFont typeface="Wingdings" panose="05000000000000000000" pitchFamily="2" charset="2"/>
              <a:buAutoNum type="arabicPeriod"/>
            </a:pPr>
            <a:r>
              <a:rPr lang="es-MX" altLang="en-US"/>
              <a:t>Mercados mayorista y minorista / Competencia plena</a:t>
            </a:r>
            <a:endParaRPr lang="es-UY" altLang="en-US"/>
          </a:p>
          <a:p>
            <a:pPr marL="711200" indent="-711200" eaLnBrk="1" hangingPunct="1"/>
            <a:endParaRPr lang="es-UY" altLang="en-US"/>
          </a:p>
          <a:p>
            <a:pPr marL="1066800" lvl="1" indent="-609600" eaLnBrk="1" hangingPunct="1"/>
            <a:endParaRPr lang="es-UY" altLang="en-US"/>
          </a:p>
          <a:p>
            <a:pPr marL="1066800" lvl="1" indent="-609600" eaLnBrk="1" hangingPunct="1">
              <a:buFontTx/>
              <a:buNone/>
            </a:pPr>
            <a:endParaRPr lang="es-MX" altLang="en-US"/>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4</a:t>
            </a:fld>
            <a:endParaRPr lang="es-MX" altLang="es-UY"/>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Título"/>
          <p:cNvSpPr>
            <a:spLocks noGrp="1"/>
          </p:cNvSpPr>
          <p:nvPr>
            <p:ph type="title"/>
          </p:nvPr>
        </p:nvSpPr>
        <p:spPr/>
        <p:txBody>
          <a:bodyPr/>
          <a:lstStyle/>
          <a:p>
            <a:pPr eaLnBrk="1" hangingPunct="1"/>
            <a:r>
              <a:rPr lang="es-ES" altLang="en-US"/>
              <a:t>Grandes consumidores</a:t>
            </a:r>
          </a:p>
        </p:txBody>
      </p:sp>
      <p:sp>
        <p:nvSpPr>
          <p:cNvPr id="35843" name="2 Marcador de contenido"/>
          <p:cNvSpPr>
            <a:spLocks noGrp="1"/>
          </p:cNvSpPr>
          <p:nvPr>
            <p:ph idx="1"/>
          </p:nvPr>
        </p:nvSpPr>
        <p:spPr>
          <a:xfrm>
            <a:off x="827088" y="2362200"/>
            <a:ext cx="7993062" cy="4495800"/>
          </a:xfrm>
        </p:spPr>
        <p:txBody>
          <a:bodyPr/>
          <a:lstStyle/>
          <a:p>
            <a:pPr eaLnBrk="1" hangingPunct="1">
              <a:lnSpc>
                <a:spcPct val="80000"/>
              </a:lnSpc>
              <a:buClr>
                <a:schemeClr val="tx2"/>
              </a:buClr>
            </a:pPr>
            <a:r>
              <a:rPr lang="es-UY" altLang="en-US" dirty="0"/>
              <a:t>Agente gran consumidor</a:t>
            </a:r>
            <a:r>
              <a:rPr lang="es-UY" altLang="en-US" b="1" dirty="0"/>
              <a:t>: </a:t>
            </a:r>
            <a:r>
              <a:rPr lang="es-UY" altLang="en-US" dirty="0"/>
              <a:t>quien contrata </a:t>
            </a:r>
            <a:r>
              <a:rPr lang="es-UY" altLang="en-US" b="1" dirty="0"/>
              <a:t>potencia mayor o igual a 250 kW</a:t>
            </a:r>
            <a:r>
              <a:rPr lang="es-UY" altLang="en-US" dirty="0"/>
              <a:t> y opta por dejar de comprar al Distribuidor para adquirir energía en el MMEE</a:t>
            </a:r>
          </a:p>
          <a:p>
            <a:pPr eaLnBrk="1" hangingPunct="1">
              <a:lnSpc>
                <a:spcPct val="80000"/>
              </a:lnSpc>
              <a:buClr>
                <a:schemeClr val="tx2"/>
              </a:buClr>
            </a:pPr>
            <a:r>
              <a:rPr lang="es-UY" altLang="en-US" dirty="0"/>
              <a:t>Gran consumidor potencial: un consumidor </a:t>
            </a:r>
            <a:r>
              <a:rPr lang="es-ES" altLang="en-US" dirty="0"/>
              <a:t>con una potencia mayor o igual a 250 kW que opta por permanecer como cliente del Distribuidor comprando a precios regulados</a:t>
            </a:r>
          </a:p>
          <a:p>
            <a:pPr eaLnBrk="1" hangingPunct="1">
              <a:lnSpc>
                <a:spcPct val="80000"/>
              </a:lnSpc>
              <a:buClr>
                <a:schemeClr val="tx2"/>
              </a:buClr>
            </a:pPr>
            <a:r>
              <a:rPr lang="es-UY" altLang="en-US" dirty="0"/>
              <a:t>Un gran consumidor puede volver a ser cliente del Distribuidor un año después de haber dejado de serlo, salvo acuerdo diferente entre las partes</a:t>
            </a:r>
          </a:p>
          <a:p>
            <a:pPr eaLnBrk="1" hangingPunct="1"/>
            <a:endParaRPr lang="es-ES" altLang="en-US"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40</a:t>
            </a:fld>
            <a:endParaRPr lang="es-MX" altLang="es-UY"/>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Título"/>
          <p:cNvSpPr>
            <a:spLocks noGrp="1"/>
          </p:cNvSpPr>
          <p:nvPr>
            <p:ph type="title"/>
          </p:nvPr>
        </p:nvSpPr>
        <p:spPr/>
        <p:txBody>
          <a:bodyPr/>
          <a:lstStyle/>
          <a:p>
            <a:pPr eaLnBrk="1" hangingPunct="1"/>
            <a:r>
              <a:rPr lang="es-ES" altLang="en-US"/>
              <a:t>Comercializador</a:t>
            </a:r>
          </a:p>
        </p:txBody>
      </p:sp>
      <p:sp>
        <p:nvSpPr>
          <p:cNvPr id="36867" name="2 Marcador de contenido"/>
          <p:cNvSpPr>
            <a:spLocks noGrp="1"/>
          </p:cNvSpPr>
          <p:nvPr>
            <p:ph idx="1"/>
          </p:nvPr>
        </p:nvSpPr>
        <p:spPr>
          <a:xfrm>
            <a:off x="827088" y="2362200"/>
            <a:ext cx="7993062" cy="4495800"/>
          </a:xfrm>
        </p:spPr>
        <p:txBody>
          <a:bodyPr/>
          <a:lstStyle/>
          <a:p>
            <a:pPr eaLnBrk="1" hangingPunct="1">
              <a:buClr>
                <a:schemeClr val="tx2"/>
              </a:buClr>
            </a:pPr>
            <a:r>
              <a:rPr lang="es-ES" altLang="en-US" sz="2400"/>
              <a:t>Actúa en el mercado en representación de agentes</a:t>
            </a:r>
          </a:p>
          <a:p>
            <a:pPr eaLnBrk="1" hangingPunct="1">
              <a:buClr>
                <a:schemeClr val="tx2"/>
              </a:buClr>
            </a:pPr>
            <a:r>
              <a:rPr lang="es-ES" altLang="en-US" sz="2400"/>
              <a:t>Alcance y tipos de comercialización</a:t>
            </a:r>
          </a:p>
          <a:p>
            <a:pPr lvl="1" eaLnBrk="1" hangingPunct="1">
              <a:buClr>
                <a:schemeClr val="tx2"/>
              </a:buClr>
              <a:buSzPct val="60000"/>
            </a:pPr>
            <a:r>
              <a:rPr lang="es-ES" altLang="en-US" sz="2200"/>
              <a:t>Comercializador de demanda (Grandes Consumidores o exportación)</a:t>
            </a:r>
          </a:p>
          <a:p>
            <a:pPr lvl="1" eaLnBrk="1" hangingPunct="1">
              <a:buClr>
                <a:schemeClr val="tx2"/>
              </a:buClr>
              <a:buSzPct val="60000"/>
            </a:pPr>
            <a:r>
              <a:rPr lang="es-ES" altLang="en-US" sz="2200"/>
              <a:t>Comercializador de generación </a:t>
            </a:r>
            <a:r>
              <a:rPr lang="es-MX" altLang="en-US" sz="2200"/>
              <a:t>(</a:t>
            </a:r>
            <a:r>
              <a:rPr lang="es-ES" altLang="en-US" sz="2200"/>
              <a:t>local o importación)</a:t>
            </a:r>
          </a:p>
          <a:p>
            <a:pPr eaLnBrk="1" hangingPunct="1">
              <a:buClr>
                <a:schemeClr val="tx2"/>
              </a:buClr>
            </a:pPr>
            <a:r>
              <a:rPr lang="es-ES" altLang="en-US" sz="2400"/>
              <a:t>Puede agregar demanda de varios Grandes Consumidores, y así comprar por el conjunto</a:t>
            </a:r>
          </a:p>
          <a:p>
            <a:pPr lvl="1" eaLnBrk="1" hangingPunct="1">
              <a:buClr>
                <a:schemeClr val="tx2"/>
              </a:buClr>
              <a:buSzPct val="60000"/>
            </a:pPr>
            <a:r>
              <a:rPr lang="es-ES" altLang="en-US" sz="2200"/>
              <a:t>Grandes Consumidores pueden establecer un Comercializador</a:t>
            </a:r>
          </a:p>
          <a:p>
            <a:pPr eaLnBrk="1" hangingPunct="1">
              <a:buClr>
                <a:schemeClr val="tx2"/>
              </a:buClr>
            </a:pPr>
            <a:r>
              <a:rPr lang="es-ES" altLang="en-US" sz="2400"/>
              <a:t>Puede comercializar generación para venta spot y/o contratos, incluyendo exportación e importación</a:t>
            </a:r>
          </a:p>
          <a:p>
            <a:pPr eaLnBrk="1" hangingPunct="1"/>
            <a:endParaRPr lang="es-ES" altLang="en-US"/>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41</a:t>
            </a:fld>
            <a:endParaRPr lang="es-MX" altLang="es-UY"/>
          </a:p>
        </p:txBody>
      </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Título"/>
          <p:cNvSpPr>
            <a:spLocks noGrp="1"/>
          </p:cNvSpPr>
          <p:nvPr>
            <p:ph type="title"/>
          </p:nvPr>
        </p:nvSpPr>
        <p:spPr/>
        <p:txBody>
          <a:bodyPr/>
          <a:lstStyle/>
          <a:p>
            <a:pPr eaLnBrk="1" hangingPunct="1"/>
            <a:r>
              <a:rPr lang="es-ES" altLang="en-US"/>
              <a:t>Autoproductores</a:t>
            </a:r>
          </a:p>
        </p:txBody>
      </p:sp>
      <p:sp>
        <p:nvSpPr>
          <p:cNvPr id="37891" name="2 Marcador de contenido"/>
          <p:cNvSpPr>
            <a:spLocks noGrp="1"/>
          </p:cNvSpPr>
          <p:nvPr>
            <p:ph idx="1"/>
          </p:nvPr>
        </p:nvSpPr>
        <p:spPr>
          <a:xfrm>
            <a:off x="827088" y="2592388"/>
            <a:ext cx="8162925" cy="4652962"/>
          </a:xfrm>
        </p:spPr>
        <p:txBody>
          <a:bodyPr/>
          <a:lstStyle/>
          <a:p>
            <a:pPr eaLnBrk="1" hangingPunct="1">
              <a:lnSpc>
                <a:spcPct val="90000"/>
              </a:lnSpc>
              <a:buClr>
                <a:schemeClr val="tx2"/>
              </a:buClr>
            </a:pPr>
            <a:r>
              <a:rPr lang="es-UY" altLang="en-US" sz="2400" dirty="0"/>
              <a:t>Producen para consumo propio y venden excedentes</a:t>
            </a:r>
          </a:p>
          <a:p>
            <a:pPr eaLnBrk="1" hangingPunct="1">
              <a:lnSpc>
                <a:spcPct val="90000"/>
              </a:lnSpc>
              <a:buClr>
                <a:schemeClr val="tx2"/>
              </a:buClr>
            </a:pPr>
            <a:r>
              <a:rPr lang="es-UY" altLang="en-US" sz="2400" dirty="0"/>
              <a:t>Potencia instalada de generación superior a </a:t>
            </a:r>
          </a:p>
          <a:p>
            <a:pPr eaLnBrk="1" hangingPunct="1">
              <a:lnSpc>
                <a:spcPct val="90000"/>
              </a:lnSpc>
              <a:buClr>
                <a:srgbClr val="FDDA83"/>
              </a:buClr>
              <a:buFont typeface="Wingdings" panose="05000000000000000000" pitchFamily="2" charset="2"/>
              <a:buNone/>
            </a:pPr>
            <a:r>
              <a:rPr lang="es-UY" altLang="en-US" sz="2400" dirty="0"/>
              <a:t>    500 kW</a:t>
            </a:r>
          </a:p>
          <a:p>
            <a:pPr eaLnBrk="1" hangingPunct="1">
              <a:lnSpc>
                <a:spcPct val="90000"/>
              </a:lnSpc>
              <a:buClr>
                <a:schemeClr val="tx2"/>
              </a:buClr>
            </a:pPr>
            <a:r>
              <a:rPr lang="es-UY" altLang="en-US" sz="2400" dirty="0"/>
              <a:t>Energía vendida al MMEE no superior al 50% de la generación anual</a:t>
            </a:r>
          </a:p>
          <a:p>
            <a:pPr eaLnBrk="1" hangingPunct="1">
              <a:lnSpc>
                <a:spcPct val="90000"/>
              </a:lnSpc>
              <a:buClr>
                <a:schemeClr val="tx2"/>
              </a:buClr>
            </a:pPr>
            <a:r>
              <a:rPr lang="es-UY" altLang="en-US" sz="2400" dirty="0" err="1"/>
              <a:t>Autoproductores</a:t>
            </a:r>
            <a:r>
              <a:rPr lang="es-UY" altLang="en-US" sz="2400" dirty="0"/>
              <a:t> firmes: mayor capacidad instalada que la demanda propia. Pueden hacer contratos </a:t>
            </a:r>
          </a:p>
          <a:p>
            <a:pPr eaLnBrk="1" hangingPunct="1">
              <a:lnSpc>
                <a:spcPct val="90000"/>
              </a:lnSpc>
              <a:buClr>
                <a:schemeClr val="tx2"/>
              </a:buClr>
            </a:pPr>
            <a:r>
              <a:rPr lang="es-UY" altLang="en-US" sz="2400" dirty="0" err="1"/>
              <a:t>Autoproductores</a:t>
            </a:r>
            <a:r>
              <a:rPr lang="es-UY" altLang="en-US" sz="2400" dirty="0"/>
              <a:t> no firmes: solo venden excedentes de oportunidad en el mercado spot</a:t>
            </a:r>
            <a:endParaRPr lang="es-MX" altLang="en-US" sz="2400" dirty="0"/>
          </a:p>
          <a:p>
            <a:pPr eaLnBrk="1" hangingPunct="1"/>
            <a:endParaRPr lang="es-ES" altLang="en-US"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42</a:t>
            </a:fld>
            <a:endParaRPr lang="es-MX" altLang="es-UY"/>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Título"/>
          <p:cNvSpPr>
            <a:spLocks noGrp="1"/>
          </p:cNvSpPr>
          <p:nvPr>
            <p:ph type="title"/>
          </p:nvPr>
        </p:nvSpPr>
        <p:spPr/>
        <p:txBody>
          <a:bodyPr/>
          <a:lstStyle/>
          <a:p>
            <a:pPr eaLnBrk="1" hangingPunct="1"/>
            <a:r>
              <a:rPr lang="es-ES" altLang="en-US"/>
              <a:t>Generación distribuida</a:t>
            </a:r>
          </a:p>
        </p:txBody>
      </p:sp>
      <p:sp>
        <p:nvSpPr>
          <p:cNvPr id="38915" name="2 Marcador de contenido"/>
          <p:cNvSpPr>
            <a:spLocks noGrp="1"/>
          </p:cNvSpPr>
          <p:nvPr>
            <p:ph idx="1"/>
          </p:nvPr>
        </p:nvSpPr>
        <p:spPr>
          <a:xfrm>
            <a:off x="755650" y="2362200"/>
            <a:ext cx="8388350" cy="4235450"/>
          </a:xfrm>
        </p:spPr>
        <p:txBody>
          <a:bodyPr/>
          <a:lstStyle/>
          <a:p>
            <a:pPr eaLnBrk="1" hangingPunct="1">
              <a:lnSpc>
                <a:spcPct val="90000"/>
              </a:lnSpc>
              <a:buClr>
                <a:schemeClr val="tx2"/>
              </a:buClr>
            </a:pPr>
            <a:r>
              <a:rPr lang="es-UY" altLang="en-US" dirty="0"/>
              <a:t>Generación conectada a la red de distribución con una potencia instalada menor o igual a</a:t>
            </a:r>
          </a:p>
          <a:p>
            <a:pPr eaLnBrk="1" hangingPunct="1">
              <a:lnSpc>
                <a:spcPct val="90000"/>
              </a:lnSpc>
              <a:buClr>
                <a:schemeClr val="tx2"/>
              </a:buClr>
              <a:buFont typeface="Wingdings" panose="05000000000000000000" pitchFamily="2" charset="2"/>
              <a:buNone/>
            </a:pPr>
            <a:r>
              <a:rPr lang="es-UY" altLang="en-US" dirty="0"/>
              <a:t>    5 MW</a:t>
            </a:r>
          </a:p>
          <a:p>
            <a:pPr eaLnBrk="1" hangingPunct="1">
              <a:lnSpc>
                <a:spcPct val="90000"/>
              </a:lnSpc>
              <a:buClr>
                <a:schemeClr val="tx2"/>
              </a:buClr>
            </a:pPr>
            <a:r>
              <a:rPr lang="es-UY" altLang="en-US" dirty="0"/>
              <a:t>No pagan cargos de distribución; no pagan cargos de trasmisión si están en un nodo demandante.</a:t>
            </a:r>
          </a:p>
          <a:p>
            <a:pPr eaLnBrk="1" hangingPunct="1">
              <a:lnSpc>
                <a:spcPct val="90000"/>
              </a:lnSpc>
              <a:buClr>
                <a:schemeClr val="tx2"/>
              </a:buClr>
            </a:pPr>
            <a:r>
              <a:rPr lang="es-UY" altLang="en-US" dirty="0"/>
              <a:t>Pueden celebrar contratos con cualquier participante; el distribuidor puede comprar por contratación directa hasta el 2% de su consumo de energía a generadores distribuidos</a:t>
            </a:r>
            <a:endParaRPr lang="es-MX" altLang="en-US" dirty="0"/>
          </a:p>
          <a:p>
            <a:pPr eaLnBrk="1" hangingPunct="1"/>
            <a:endParaRPr lang="es-ES" altLang="en-US"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43</a:t>
            </a:fld>
            <a:endParaRPr lang="es-MX" altLang="es-UY"/>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Título"/>
          <p:cNvSpPr>
            <a:spLocks noGrp="1"/>
          </p:cNvSpPr>
          <p:nvPr>
            <p:ph type="title"/>
          </p:nvPr>
        </p:nvSpPr>
        <p:spPr/>
        <p:txBody>
          <a:bodyPr/>
          <a:lstStyle/>
          <a:p>
            <a:pPr eaLnBrk="1" hangingPunct="1"/>
            <a:r>
              <a:rPr lang="es-ES" altLang="en-US"/>
              <a:t>Funcionamiento del MMEE</a:t>
            </a:r>
          </a:p>
        </p:txBody>
      </p:sp>
      <p:sp>
        <p:nvSpPr>
          <p:cNvPr id="39939" name="2 Marcador de contenido"/>
          <p:cNvSpPr>
            <a:spLocks noGrp="1"/>
          </p:cNvSpPr>
          <p:nvPr>
            <p:ph idx="1"/>
          </p:nvPr>
        </p:nvSpPr>
        <p:spPr>
          <a:xfrm>
            <a:off x="838200" y="2362200"/>
            <a:ext cx="7981950" cy="4019550"/>
          </a:xfrm>
        </p:spPr>
        <p:txBody>
          <a:bodyPr/>
          <a:lstStyle/>
          <a:p>
            <a:pPr eaLnBrk="1" hangingPunct="1">
              <a:lnSpc>
                <a:spcPct val="80000"/>
              </a:lnSpc>
              <a:buClr>
                <a:schemeClr val="tx2"/>
              </a:buClr>
            </a:pPr>
            <a:r>
              <a:rPr lang="es-UY" altLang="en-US" sz="2400" u="sng"/>
              <a:t>Despacho económico </a:t>
            </a:r>
            <a:r>
              <a:rPr lang="es-UY" altLang="en-US" sz="2400"/>
              <a:t>en base a costos variables de generación</a:t>
            </a:r>
          </a:p>
          <a:p>
            <a:pPr eaLnBrk="1" hangingPunct="1">
              <a:lnSpc>
                <a:spcPct val="80000"/>
              </a:lnSpc>
              <a:buClr>
                <a:schemeClr val="tx2"/>
              </a:buClr>
            </a:pPr>
            <a:r>
              <a:rPr lang="es-UY" altLang="en-US" sz="2400" u="sng"/>
              <a:t>Mercado spot</a:t>
            </a:r>
            <a:r>
              <a:rPr lang="es-UY" altLang="en-US" sz="2400"/>
              <a:t>: mercado de intercambios ocasionales, donde se compra y vende energía a un precio que varía hora a hora</a:t>
            </a:r>
          </a:p>
          <a:p>
            <a:pPr eaLnBrk="1" hangingPunct="1">
              <a:lnSpc>
                <a:spcPct val="80000"/>
              </a:lnSpc>
              <a:buClr>
                <a:schemeClr val="tx2"/>
              </a:buClr>
            </a:pPr>
            <a:r>
              <a:rPr lang="es-UY" altLang="en-US" sz="2400" u="sng"/>
              <a:t>Mercado de contratos</a:t>
            </a:r>
            <a:r>
              <a:rPr lang="es-UY" altLang="en-US" sz="2400"/>
              <a:t>: de suministro o de respaldo</a:t>
            </a:r>
          </a:p>
          <a:p>
            <a:pPr eaLnBrk="1" hangingPunct="1">
              <a:lnSpc>
                <a:spcPct val="80000"/>
              </a:lnSpc>
              <a:buClr>
                <a:schemeClr val="tx2"/>
              </a:buClr>
            </a:pPr>
            <a:r>
              <a:rPr lang="es-UY" altLang="en-US" sz="2400"/>
              <a:t>Servicios auxiliares</a:t>
            </a:r>
          </a:p>
          <a:p>
            <a:pPr lvl="1" eaLnBrk="1" hangingPunct="1">
              <a:lnSpc>
                <a:spcPct val="80000"/>
              </a:lnSpc>
              <a:buClr>
                <a:schemeClr val="tx2"/>
              </a:buClr>
            </a:pPr>
            <a:r>
              <a:rPr lang="es-UY" altLang="en-US" sz="2000"/>
              <a:t>Control de tensión</a:t>
            </a:r>
          </a:p>
          <a:p>
            <a:pPr lvl="1" eaLnBrk="1" hangingPunct="1">
              <a:lnSpc>
                <a:spcPct val="80000"/>
              </a:lnSpc>
              <a:spcAft>
                <a:spcPct val="20000"/>
              </a:spcAft>
              <a:buClr>
                <a:schemeClr val="tx2"/>
              </a:buClr>
            </a:pPr>
            <a:r>
              <a:rPr lang="es-UY" altLang="en-US" sz="2000"/>
              <a:t>Reserva operativa (regulación de frecuencia y rotante)</a:t>
            </a:r>
          </a:p>
          <a:p>
            <a:pPr lvl="1" eaLnBrk="1" hangingPunct="1">
              <a:lnSpc>
                <a:spcPct val="80000"/>
              </a:lnSpc>
              <a:spcAft>
                <a:spcPct val="20000"/>
              </a:spcAft>
              <a:buClr>
                <a:schemeClr val="tx2"/>
              </a:buClr>
            </a:pPr>
            <a:r>
              <a:rPr lang="es-UY" altLang="en-US" sz="2000"/>
              <a:t>Reserva fría (generación o consumo, con ofertas y lista de mérito)</a:t>
            </a:r>
          </a:p>
          <a:p>
            <a:pPr lvl="1" eaLnBrk="1" hangingPunct="1">
              <a:lnSpc>
                <a:spcPct val="80000"/>
              </a:lnSpc>
              <a:spcAft>
                <a:spcPct val="20000"/>
              </a:spcAft>
              <a:buClr>
                <a:schemeClr val="tx2"/>
              </a:buClr>
            </a:pPr>
            <a:r>
              <a:rPr lang="es-UY" altLang="en-US" sz="2000"/>
              <a:t>Seguimiento de demanda (sobre costos de arranque y parada)</a:t>
            </a:r>
            <a:endParaRPr lang="es-UY" altLang="en-US"/>
          </a:p>
          <a:p>
            <a:pPr eaLnBrk="1" hangingPunct="1"/>
            <a:endParaRPr lang="es-ES" altLang="en-US"/>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44</a:t>
            </a:fld>
            <a:endParaRPr lang="es-MX" altLang="es-UY"/>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Título"/>
          <p:cNvSpPr>
            <a:spLocks noGrp="1"/>
          </p:cNvSpPr>
          <p:nvPr>
            <p:ph type="title"/>
          </p:nvPr>
        </p:nvSpPr>
        <p:spPr/>
        <p:txBody>
          <a:bodyPr/>
          <a:lstStyle/>
          <a:p>
            <a:pPr eaLnBrk="1" hangingPunct="1"/>
            <a:r>
              <a:rPr lang="es-ES" altLang="en-US"/>
              <a:t>Servicio de trasmisión</a:t>
            </a:r>
          </a:p>
        </p:txBody>
      </p:sp>
      <p:sp>
        <p:nvSpPr>
          <p:cNvPr id="40963" name="2 Marcador de contenido"/>
          <p:cNvSpPr>
            <a:spLocks noGrp="1"/>
          </p:cNvSpPr>
          <p:nvPr>
            <p:ph idx="1"/>
          </p:nvPr>
        </p:nvSpPr>
        <p:spPr/>
        <p:txBody>
          <a:bodyPr/>
          <a:lstStyle/>
          <a:p>
            <a:pPr eaLnBrk="1" hangingPunct="1">
              <a:lnSpc>
                <a:spcPct val="80000"/>
              </a:lnSpc>
              <a:spcBef>
                <a:spcPct val="40000"/>
              </a:spcBef>
              <a:buClr>
                <a:schemeClr val="tx2"/>
              </a:buClr>
            </a:pPr>
            <a:r>
              <a:rPr lang="es-UY" altLang="en-US" sz="2200" dirty="0"/>
              <a:t>El trasmisor opera y mantiene las redes recibiendo una remuneración regulada.</a:t>
            </a:r>
          </a:p>
          <a:p>
            <a:pPr eaLnBrk="1" hangingPunct="1">
              <a:lnSpc>
                <a:spcPct val="80000"/>
              </a:lnSpc>
              <a:spcBef>
                <a:spcPct val="40000"/>
              </a:spcBef>
              <a:buClr>
                <a:schemeClr val="tx2"/>
              </a:buClr>
            </a:pPr>
            <a:r>
              <a:rPr lang="es-UY" altLang="en-US" sz="2200" dirty="0"/>
              <a:t>Libre acceso a la capacidad no contratada de las redes por parte de consumidores y productores, con pago de peaje.</a:t>
            </a:r>
          </a:p>
          <a:p>
            <a:pPr eaLnBrk="1" hangingPunct="1">
              <a:lnSpc>
                <a:spcPct val="80000"/>
              </a:lnSpc>
              <a:spcBef>
                <a:spcPct val="40000"/>
              </a:spcBef>
              <a:buClr>
                <a:schemeClr val="tx2"/>
              </a:buClr>
            </a:pPr>
            <a:r>
              <a:rPr lang="es-UY" altLang="en-US" sz="2200" dirty="0"/>
              <a:t>Ampliaciones: se distinguen las de beneficio general y las a riesgo de los solicitantes</a:t>
            </a:r>
          </a:p>
          <a:p>
            <a:pPr eaLnBrk="1" hangingPunct="1">
              <a:lnSpc>
                <a:spcPct val="80000"/>
              </a:lnSpc>
              <a:spcBef>
                <a:spcPct val="40000"/>
              </a:spcBef>
              <a:buClr>
                <a:schemeClr val="tx2"/>
              </a:buClr>
            </a:pPr>
            <a:r>
              <a:rPr lang="es-UY" altLang="en-US" sz="2200" dirty="0"/>
              <a:t>Remuneración: En base al valor nuevo de reposición de las instalaciones. Se recauda a través de:</a:t>
            </a:r>
          </a:p>
          <a:p>
            <a:pPr lvl="1" eaLnBrk="1" hangingPunct="1">
              <a:lnSpc>
                <a:spcPct val="80000"/>
              </a:lnSpc>
              <a:spcBef>
                <a:spcPct val="40000"/>
              </a:spcBef>
              <a:buClr>
                <a:schemeClr val="tx2"/>
              </a:buClr>
            </a:pPr>
            <a:r>
              <a:rPr lang="es-UY" altLang="en-US" sz="1800" dirty="0"/>
              <a:t>Cargos de peaje</a:t>
            </a:r>
          </a:p>
          <a:p>
            <a:pPr lvl="2" eaLnBrk="1" hangingPunct="1">
              <a:lnSpc>
                <a:spcPct val="80000"/>
              </a:lnSpc>
              <a:spcBef>
                <a:spcPct val="40000"/>
              </a:spcBef>
              <a:buClr>
                <a:schemeClr val="tx2"/>
              </a:buClr>
            </a:pPr>
            <a:r>
              <a:rPr lang="es-UY" altLang="en-US" sz="1600" dirty="0"/>
              <a:t>Cargos por localización (parte adaptada)</a:t>
            </a:r>
          </a:p>
          <a:p>
            <a:pPr lvl="2" eaLnBrk="1" hangingPunct="1">
              <a:lnSpc>
                <a:spcPct val="80000"/>
              </a:lnSpc>
              <a:spcBef>
                <a:spcPct val="40000"/>
              </a:spcBef>
              <a:buClr>
                <a:schemeClr val="tx2"/>
              </a:buClr>
            </a:pPr>
            <a:r>
              <a:rPr lang="es-UY" altLang="en-US" sz="1600" dirty="0"/>
              <a:t>Cargos por potencia (estampillado)</a:t>
            </a:r>
          </a:p>
          <a:p>
            <a:pPr lvl="1" eaLnBrk="1" hangingPunct="1">
              <a:lnSpc>
                <a:spcPct val="80000"/>
              </a:lnSpc>
              <a:spcBef>
                <a:spcPct val="40000"/>
              </a:spcBef>
              <a:buClr>
                <a:schemeClr val="tx2"/>
              </a:buClr>
            </a:pPr>
            <a:r>
              <a:rPr lang="es-UY" altLang="en-US" sz="1800" dirty="0"/>
              <a:t>Cargos de conexión</a:t>
            </a:r>
          </a:p>
          <a:p>
            <a:pPr lvl="1" eaLnBrk="1" hangingPunct="1">
              <a:lnSpc>
                <a:spcPct val="80000"/>
              </a:lnSpc>
              <a:spcBef>
                <a:spcPct val="40000"/>
              </a:spcBef>
              <a:buClr>
                <a:schemeClr val="tx2"/>
              </a:buClr>
            </a:pPr>
            <a:r>
              <a:rPr lang="es-UY" altLang="en-US" sz="1800" dirty="0"/>
              <a:t>Ingreso tarifario</a:t>
            </a:r>
            <a:endParaRPr lang="es-UY" altLang="en-US" sz="2000" dirty="0"/>
          </a:p>
          <a:p>
            <a:pPr eaLnBrk="1" hangingPunct="1"/>
            <a:endParaRPr lang="es-ES" altLang="en-US"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45</a:t>
            </a:fld>
            <a:endParaRPr lang="es-MX" altLang="es-UY"/>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Título"/>
          <p:cNvSpPr>
            <a:spLocks noGrp="1"/>
          </p:cNvSpPr>
          <p:nvPr>
            <p:ph type="title"/>
          </p:nvPr>
        </p:nvSpPr>
        <p:spPr/>
        <p:txBody>
          <a:bodyPr/>
          <a:lstStyle/>
          <a:p>
            <a:pPr eaLnBrk="1" hangingPunct="1"/>
            <a:r>
              <a:rPr lang="es-ES" altLang="en-US"/>
              <a:t>Servicio de distribución</a:t>
            </a:r>
          </a:p>
        </p:txBody>
      </p:sp>
      <p:sp>
        <p:nvSpPr>
          <p:cNvPr id="41987" name="2 Marcador de contenido"/>
          <p:cNvSpPr>
            <a:spLocks noGrp="1"/>
          </p:cNvSpPr>
          <p:nvPr>
            <p:ph idx="1"/>
          </p:nvPr>
        </p:nvSpPr>
        <p:spPr>
          <a:xfrm>
            <a:off x="762000" y="2276872"/>
            <a:ext cx="8274496" cy="3724275"/>
          </a:xfrm>
        </p:spPr>
        <p:txBody>
          <a:bodyPr/>
          <a:lstStyle/>
          <a:p>
            <a:pPr eaLnBrk="1" hangingPunct="1">
              <a:buClr>
                <a:schemeClr val="tx2"/>
              </a:buClr>
              <a:buFont typeface="Wingdings" panose="05000000000000000000" pitchFamily="2" charset="2"/>
              <a:buNone/>
            </a:pPr>
            <a:r>
              <a:rPr lang="es-UY" altLang="en-US" sz="2200" dirty="0"/>
              <a:t>Dos servicios diferentes</a:t>
            </a:r>
          </a:p>
          <a:p>
            <a:pPr eaLnBrk="1" hangingPunct="1">
              <a:buClr>
                <a:schemeClr val="tx2"/>
              </a:buClr>
            </a:pPr>
            <a:r>
              <a:rPr lang="es-UY" altLang="en-US" sz="2200" dirty="0"/>
              <a:t>Servicio de redes</a:t>
            </a:r>
          </a:p>
          <a:p>
            <a:pPr lvl="1" eaLnBrk="1" hangingPunct="1"/>
            <a:r>
              <a:rPr lang="es-UY" altLang="en-US" sz="1900" dirty="0"/>
              <a:t>Poner a disposición  las redes de distribución para el transporte de energía eléctrica</a:t>
            </a:r>
          </a:p>
          <a:p>
            <a:pPr lvl="1" eaLnBrk="1" hangingPunct="1"/>
            <a:r>
              <a:rPr lang="es-UY" altLang="en-US" sz="1900" dirty="0"/>
              <a:t>Efectuar la medición de la potencia y energía consumida por los usuarios</a:t>
            </a:r>
          </a:p>
          <a:p>
            <a:pPr eaLnBrk="1" hangingPunct="1">
              <a:buClr>
                <a:schemeClr val="tx2"/>
              </a:buClr>
            </a:pPr>
            <a:r>
              <a:rPr lang="es-UY" altLang="en-US" sz="2200" dirty="0"/>
              <a:t>Servicio de comercialización a consumidores regulados</a:t>
            </a:r>
          </a:p>
          <a:p>
            <a:pPr lvl="1" eaLnBrk="1" hangingPunct="1"/>
            <a:r>
              <a:rPr lang="es-UY" altLang="en-US" sz="1900" dirty="0"/>
              <a:t>Compra de energía en el mercado mayorista</a:t>
            </a:r>
          </a:p>
          <a:p>
            <a:pPr lvl="1" eaLnBrk="1" hangingPunct="1"/>
            <a:r>
              <a:rPr lang="es-UY" altLang="en-US" sz="1900" dirty="0"/>
              <a:t>Suministro de energía a los suscriptores</a:t>
            </a:r>
          </a:p>
          <a:p>
            <a:pPr lvl="1" eaLnBrk="1" hangingPunct="1"/>
            <a:r>
              <a:rPr lang="es-UY" altLang="en-US" sz="1900" dirty="0"/>
              <a:t>Facturación, cobro y atención al cliente</a:t>
            </a:r>
            <a:endParaRPr lang="es-UY" altLang="en-US" sz="1800" dirty="0"/>
          </a:p>
          <a:p>
            <a:pPr eaLnBrk="1" hangingPunct="1">
              <a:buClr>
                <a:schemeClr val="tx2"/>
              </a:buClr>
            </a:pPr>
            <a:r>
              <a:rPr lang="es-MX" altLang="en-US" sz="2400" dirty="0"/>
              <a:t>Remuneración: </a:t>
            </a:r>
            <a:r>
              <a:rPr lang="es-UY" altLang="en-US" sz="2000" dirty="0"/>
              <a:t>Reconoce costos de distribución de una empresa eficiente (VADE: Valor Agregado de Distribución Estándar)</a:t>
            </a:r>
            <a:endParaRPr lang="es-MX" altLang="en-US" sz="2000" dirty="0"/>
          </a:p>
          <a:p>
            <a:pPr eaLnBrk="1" hangingPunct="1"/>
            <a:endParaRPr lang="es-ES" altLang="en-US"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46</a:t>
            </a:fld>
            <a:endParaRPr lang="es-MX" altLang="es-UY"/>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2"/>
          <p:cNvSpPr>
            <a:spLocks noGrp="1" noChangeArrowheads="1"/>
          </p:cNvSpPr>
          <p:nvPr>
            <p:ph type="ctrTitle"/>
          </p:nvPr>
        </p:nvSpPr>
        <p:spPr/>
        <p:txBody>
          <a:bodyPr/>
          <a:lstStyle/>
          <a:p>
            <a:pPr eaLnBrk="1" hangingPunct="1"/>
            <a:r>
              <a:rPr lang="es-MX" altLang="en-US" sz="4400" dirty="0"/>
              <a:t>Mercado</a:t>
            </a:r>
            <a:endParaRPr lang="es-MX" altLang="en-US" dirty="0"/>
          </a:p>
        </p:txBody>
      </p:sp>
      <p:sp>
        <p:nvSpPr>
          <p:cNvPr id="2" name="Marcador de número de diapositiva 1"/>
          <p:cNvSpPr>
            <a:spLocks noGrp="1"/>
          </p:cNvSpPr>
          <p:nvPr>
            <p:ph type="sldNum" sz="quarter" idx="12"/>
          </p:nvPr>
        </p:nvSpPr>
        <p:spPr/>
        <p:txBody>
          <a:bodyPr/>
          <a:lstStyle/>
          <a:p>
            <a:fld id="{1D532DE2-B888-4199-B8B1-48FBB83FC799}" type="slidenum">
              <a:rPr lang="es-MX" altLang="es-UY" smtClean="0"/>
              <a:pPr/>
              <a:t>47</a:t>
            </a:fld>
            <a:endParaRPr lang="es-MX" altLang="es-UY"/>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p:cNvSpPr>
            <a:spLocks noGrp="1" noChangeArrowheads="1"/>
          </p:cNvSpPr>
          <p:nvPr>
            <p:ph type="title"/>
          </p:nvPr>
        </p:nvSpPr>
        <p:spPr>
          <a:xfrm>
            <a:off x="762000" y="762000"/>
            <a:ext cx="8382000" cy="1143000"/>
          </a:xfrm>
        </p:spPr>
        <p:txBody>
          <a:bodyPr/>
          <a:lstStyle/>
          <a:p>
            <a:pPr eaLnBrk="1" hangingPunct="1"/>
            <a:r>
              <a:rPr lang="es-MX" altLang="en-US"/>
              <a:t>Despacho económico</a:t>
            </a:r>
          </a:p>
        </p:txBody>
      </p:sp>
      <p:sp>
        <p:nvSpPr>
          <p:cNvPr id="44035" name="Rectangle 3"/>
          <p:cNvSpPr>
            <a:spLocks noGrp="1" noChangeArrowheads="1"/>
          </p:cNvSpPr>
          <p:nvPr>
            <p:ph type="body" idx="1"/>
          </p:nvPr>
        </p:nvSpPr>
        <p:spPr>
          <a:xfrm>
            <a:off x="838200" y="2362200"/>
            <a:ext cx="8305800" cy="3724275"/>
          </a:xfrm>
        </p:spPr>
        <p:txBody>
          <a:bodyPr/>
          <a:lstStyle/>
          <a:p>
            <a:pPr eaLnBrk="1" hangingPunct="1">
              <a:buClr>
                <a:schemeClr val="tx2"/>
              </a:buClr>
            </a:pPr>
            <a:r>
              <a:rPr lang="es-UY" altLang="en-US" sz="2400" dirty="0"/>
              <a:t>Realizado por el DNC de ADME, en base a procedimientos detallados en el reglamento y sus anexos.</a:t>
            </a:r>
          </a:p>
          <a:p>
            <a:pPr eaLnBrk="1" hangingPunct="1">
              <a:buClr>
                <a:schemeClr val="tx2"/>
              </a:buClr>
            </a:pPr>
            <a:endParaRPr lang="es-UY" altLang="en-US" sz="2400" dirty="0"/>
          </a:p>
          <a:p>
            <a:pPr eaLnBrk="1" hangingPunct="1">
              <a:buClr>
                <a:schemeClr val="tx2"/>
              </a:buClr>
            </a:pPr>
            <a:r>
              <a:rPr lang="es-UY" sz="2400" dirty="0"/>
              <a:t>Es el programa de generación efectuado por el DNC para abastecer la demanda a mínimo costo de operación, teniendo en cuenta los Criterios de Desempeño Mínimo. (Reglamento)</a:t>
            </a:r>
            <a:endParaRPr lang="es-UY" altLang="en-US" sz="2400" dirty="0"/>
          </a:p>
          <a:p>
            <a:pPr eaLnBrk="1" hangingPunct="1">
              <a:lnSpc>
                <a:spcPct val="80000"/>
              </a:lnSpc>
            </a:pPr>
            <a:endParaRPr lang="es-MX" altLang="en-US" sz="2400"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48</a:t>
            </a:fld>
            <a:endParaRPr lang="es-MX" altLang="es-UY"/>
          </a:p>
        </p:txBody>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p:cNvSpPr>
            <a:spLocks noGrp="1" noChangeArrowheads="1"/>
          </p:cNvSpPr>
          <p:nvPr>
            <p:ph type="title"/>
          </p:nvPr>
        </p:nvSpPr>
        <p:spPr>
          <a:xfrm>
            <a:off x="762000" y="762000"/>
            <a:ext cx="8382000" cy="1143000"/>
          </a:xfrm>
        </p:spPr>
        <p:txBody>
          <a:bodyPr/>
          <a:lstStyle/>
          <a:p>
            <a:pPr eaLnBrk="1" hangingPunct="1"/>
            <a:r>
              <a:rPr lang="es-MX" altLang="en-US"/>
              <a:t>Despacho económico</a:t>
            </a:r>
          </a:p>
        </p:txBody>
      </p:sp>
      <p:sp>
        <p:nvSpPr>
          <p:cNvPr id="44035" name="Rectangle 3"/>
          <p:cNvSpPr>
            <a:spLocks noGrp="1" noChangeArrowheads="1"/>
          </p:cNvSpPr>
          <p:nvPr>
            <p:ph type="body" idx="1"/>
          </p:nvPr>
        </p:nvSpPr>
        <p:spPr>
          <a:xfrm>
            <a:off x="671513" y="2204864"/>
            <a:ext cx="8472487" cy="3881611"/>
          </a:xfrm>
        </p:spPr>
        <p:txBody>
          <a:bodyPr/>
          <a:lstStyle/>
          <a:p>
            <a:pPr eaLnBrk="1" hangingPunct="1">
              <a:buClr>
                <a:schemeClr val="tx2"/>
              </a:buClr>
            </a:pPr>
            <a:r>
              <a:rPr lang="es-UY" altLang="en-US" sz="2400" dirty="0"/>
              <a:t>Programación de la operación de mínimo costo, con:</a:t>
            </a:r>
          </a:p>
          <a:p>
            <a:pPr lvl="1" eaLnBrk="1" hangingPunct="1">
              <a:buClr>
                <a:schemeClr val="tx2"/>
              </a:buClr>
            </a:pPr>
            <a:r>
              <a:rPr lang="es-UY" altLang="en-US" dirty="0"/>
              <a:t>Costos variables de operación de centrales térmicas calculados a partir de precios de combustibles con tope regulado</a:t>
            </a:r>
          </a:p>
          <a:p>
            <a:pPr lvl="1" eaLnBrk="1" hangingPunct="1">
              <a:buClr>
                <a:schemeClr val="tx2"/>
              </a:buClr>
            </a:pPr>
            <a:r>
              <a:rPr lang="es-UY" altLang="en-US" dirty="0"/>
              <a:t>Valores del agua (Valor de oportunidad del ahorro de costos futuros de generación térmica y falla) de Salto Grande, Terra y Palmar calculados con modelo de corto, medio y largo plazo</a:t>
            </a:r>
          </a:p>
          <a:p>
            <a:pPr lvl="1" eaLnBrk="1" hangingPunct="1">
              <a:buClr>
                <a:schemeClr val="tx2"/>
              </a:buClr>
            </a:pPr>
            <a:r>
              <a:rPr lang="es-UY" dirty="0"/>
              <a:t>Criterios de Desempeño Mínimo: Son los parámetros que establece el Reglamento de Trasmisión, para el desempeño del sistema y la calidad y seguridad de su operación. </a:t>
            </a:r>
            <a:endParaRPr lang="es-UY" altLang="en-US" dirty="0"/>
          </a:p>
          <a:p>
            <a:pPr eaLnBrk="1" hangingPunct="1">
              <a:lnSpc>
                <a:spcPct val="80000"/>
              </a:lnSpc>
            </a:pPr>
            <a:endParaRPr lang="es-MX" altLang="en-US" sz="2400"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49</a:t>
            </a:fld>
            <a:endParaRPr lang="es-MX" altLang="es-UY"/>
          </a:p>
        </p:txBody>
      </p:sp>
    </p:spTree>
    <p:extLst>
      <p:ext uri="{BB962C8B-B14F-4D97-AF65-F5344CB8AC3E}">
        <p14:creationId xmlns:p14="http://schemas.microsoft.com/office/powerpoint/2010/main" val="2106899694"/>
      </p:ext>
    </p:ext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p:cNvSpPr>
            <a:spLocks noGrp="1"/>
          </p:cNvSpPr>
          <p:nvPr>
            <p:ph type="title"/>
          </p:nvPr>
        </p:nvSpPr>
        <p:spPr/>
        <p:txBody>
          <a:bodyPr/>
          <a:lstStyle/>
          <a:p>
            <a:pPr eaLnBrk="1" hangingPunct="1"/>
            <a:r>
              <a:rPr lang="es-ES" altLang="en-US"/>
              <a:t>Reestructura de la Industria Eléctrica</a:t>
            </a:r>
          </a:p>
        </p:txBody>
      </p:sp>
      <p:grpSp>
        <p:nvGrpSpPr>
          <p:cNvPr id="8195" name="Group 54"/>
          <p:cNvGrpSpPr>
            <a:grpSpLocks/>
          </p:cNvGrpSpPr>
          <p:nvPr/>
        </p:nvGrpSpPr>
        <p:grpSpPr bwMode="auto">
          <a:xfrm>
            <a:off x="914400" y="2406650"/>
            <a:ext cx="7086600" cy="3917950"/>
            <a:chOff x="576" y="1440"/>
            <a:chExt cx="4464" cy="2468"/>
          </a:xfrm>
        </p:grpSpPr>
        <p:sp>
          <p:nvSpPr>
            <p:cNvPr id="8198" name="Rectangle 30"/>
            <p:cNvSpPr>
              <a:spLocks noChangeArrowheads="1"/>
            </p:cNvSpPr>
            <p:nvPr/>
          </p:nvSpPr>
          <p:spPr bwMode="auto">
            <a:xfrm>
              <a:off x="2025" y="2228"/>
              <a:ext cx="2929" cy="1649"/>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8199" name="Line 31"/>
            <p:cNvSpPr>
              <a:spLocks noChangeShapeType="1"/>
            </p:cNvSpPr>
            <p:nvPr/>
          </p:nvSpPr>
          <p:spPr bwMode="auto">
            <a:xfrm>
              <a:off x="2025" y="2760"/>
              <a:ext cx="292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UY"/>
            </a:p>
          </p:txBody>
        </p:sp>
        <p:sp>
          <p:nvSpPr>
            <p:cNvPr id="8200" name="Line 32"/>
            <p:cNvSpPr>
              <a:spLocks noChangeShapeType="1"/>
            </p:cNvSpPr>
            <p:nvPr/>
          </p:nvSpPr>
          <p:spPr bwMode="auto">
            <a:xfrm>
              <a:off x="2025" y="3293"/>
              <a:ext cx="292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UY"/>
            </a:p>
          </p:txBody>
        </p:sp>
        <p:sp>
          <p:nvSpPr>
            <p:cNvPr id="8201" name="Line 33"/>
            <p:cNvSpPr>
              <a:spLocks noChangeShapeType="1"/>
            </p:cNvSpPr>
            <p:nvPr/>
          </p:nvSpPr>
          <p:spPr bwMode="auto">
            <a:xfrm>
              <a:off x="3476" y="2228"/>
              <a:ext cx="0" cy="16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UY"/>
            </a:p>
          </p:txBody>
        </p:sp>
        <p:sp>
          <p:nvSpPr>
            <p:cNvPr id="8202" name="Line 34"/>
            <p:cNvSpPr>
              <a:spLocks noChangeShapeType="1"/>
            </p:cNvSpPr>
            <p:nvPr/>
          </p:nvSpPr>
          <p:spPr bwMode="auto">
            <a:xfrm>
              <a:off x="4215" y="2228"/>
              <a:ext cx="0" cy="16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UY"/>
            </a:p>
          </p:txBody>
        </p:sp>
        <p:sp>
          <p:nvSpPr>
            <p:cNvPr id="8203" name="Line 35"/>
            <p:cNvSpPr>
              <a:spLocks noChangeShapeType="1"/>
            </p:cNvSpPr>
            <p:nvPr/>
          </p:nvSpPr>
          <p:spPr bwMode="auto">
            <a:xfrm>
              <a:off x="2765" y="2228"/>
              <a:ext cx="0" cy="16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UY"/>
            </a:p>
          </p:txBody>
        </p:sp>
        <p:sp>
          <p:nvSpPr>
            <p:cNvPr id="8204" name="Text Box 36"/>
            <p:cNvSpPr txBox="1">
              <a:spLocks noChangeArrowheads="1"/>
            </p:cNvSpPr>
            <p:nvPr/>
          </p:nvSpPr>
          <p:spPr bwMode="auto">
            <a:xfrm>
              <a:off x="2052" y="1695"/>
              <a:ext cx="654" cy="435"/>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a:spcBef>
                  <a:spcPct val="0"/>
                </a:spcBef>
                <a:buClrTx/>
                <a:buSzTx/>
                <a:buFontTx/>
                <a:buNone/>
              </a:pPr>
              <a:r>
                <a:rPr lang="es-ES_tradnl" altLang="en-US" sz="2000" b="1" i="1">
                  <a:latin typeface="Times New Roman" panose="02020603050405020304" pitchFamily="18" charset="0"/>
                </a:rPr>
                <a:t>Modelo 1</a:t>
              </a:r>
            </a:p>
          </p:txBody>
        </p:sp>
        <p:sp>
          <p:nvSpPr>
            <p:cNvPr id="8205" name="Text Box 37"/>
            <p:cNvSpPr txBox="1">
              <a:spLocks noChangeArrowheads="1"/>
            </p:cNvSpPr>
            <p:nvPr/>
          </p:nvSpPr>
          <p:spPr bwMode="auto">
            <a:xfrm>
              <a:off x="2793" y="1695"/>
              <a:ext cx="653" cy="435"/>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a:spcBef>
                  <a:spcPct val="0"/>
                </a:spcBef>
                <a:buClrTx/>
                <a:buSzTx/>
                <a:buFontTx/>
                <a:buNone/>
              </a:pPr>
              <a:r>
                <a:rPr lang="es-ES_tradnl" altLang="en-US" sz="2000" b="1" i="1">
                  <a:latin typeface="Times New Roman" panose="02020603050405020304" pitchFamily="18" charset="0"/>
                </a:rPr>
                <a:t>Modelo 2</a:t>
              </a:r>
              <a:endParaRPr lang="es-ES_tradnl" altLang="en-US" sz="2000" i="1">
                <a:latin typeface="Times New Roman" panose="02020603050405020304" pitchFamily="18" charset="0"/>
              </a:endParaRPr>
            </a:p>
          </p:txBody>
        </p:sp>
        <p:sp>
          <p:nvSpPr>
            <p:cNvPr id="8206" name="Text Box 38"/>
            <p:cNvSpPr txBox="1">
              <a:spLocks noChangeArrowheads="1"/>
            </p:cNvSpPr>
            <p:nvPr/>
          </p:nvSpPr>
          <p:spPr bwMode="auto">
            <a:xfrm>
              <a:off x="3504" y="1695"/>
              <a:ext cx="654" cy="435"/>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a:spcBef>
                  <a:spcPct val="0"/>
                </a:spcBef>
                <a:buClrTx/>
                <a:buSzTx/>
                <a:buFontTx/>
                <a:buNone/>
              </a:pPr>
              <a:r>
                <a:rPr lang="es-ES_tradnl" altLang="en-US" sz="2000" b="1" i="1">
                  <a:latin typeface="Times New Roman" panose="02020603050405020304" pitchFamily="18" charset="0"/>
                </a:rPr>
                <a:t>Modelo 3</a:t>
              </a:r>
            </a:p>
          </p:txBody>
        </p:sp>
        <p:sp>
          <p:nvSpPr>
            <p:cNvPr id="8207" name="Text Box 39"/>
            <p:cNvSpPr txBox="1">
              <a:spLocks noChangeArrowheads="1"/>
            </p:cNvSpPr>
            <p:nvPr/>
          </p:nvSpPr>
          <p:spPr bwMode="auto">
            <a:xfrm>
              <a:off x="4271" y="1695"/>
              <a:ext cx="655" cy="435"/>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a:spcBef>
                  <a:spcPct val="0"/>
                </a:spcBef>
                <a:buClrTx/>
                <a:buSzTx/>
                <a:buFontTx/>
                <a:buNone/>
              </a:pPr>
              <a:r>
                <a:rPr lang="es-ES_tradnl" altLang="en-US" sz="2000" b="1" i="1">
                  <a:latin typeface="Times New Roman" panose="02020603050405020304" pitchFamily="18" charset="0"/>
                </a:rPr>
                <a:t>Modelo 4</a:t>
              </a:r>
              <a:endParaRPr lang="es-ES_tradnl" altLang="en-US" sz="2000" i="1">
                <a:latin typeface="Times New Roman" panose="02020603050405020304" pitchFamily="18" charset="0"/>
              </a:endParaRPr>
            </a:p>
          </p:txBody>
        </p:sp>
        <p:sp>
          <p:nvSpPr>
            <p:cNvPr id="8208" name="Text Box 40"/>
            <p:cNvSpPr txBox="1">
              <a:spLocks noChangeArrowheads="1"/>
            </p:cNvSpPr>
            <p:nvPr/>
          </p:nvSpPr>
          <p:spPr bwMode="auto">
            <a:xfrm>
              <a:off x="991" y="2228"/>
              <a:ext cx="949" cy="532"/>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a:spcBef>
                  <a:spcPct val="0"/>
                </a:spcBef>
                <a:buClrTx/>
                <a:buSzTx/>
                <a:buFontTx/>
                <a:buNone/>
              </a:pPr>
              <a:r>
                <a:rPr lang="es-ES_tradnl" altLang="en-US" sz="1800" b="1" i="1">
                  <a:latin typeface="Times New Roman" panose="02020603050405020304" pitchFamily="18" charset="0"/>
                </a:rPr>
                <a:t>Repartición del Gobierno</a:t>
              </a:r>
              <a:endParaRPr lang="es-ES_tradnl" altLang="en-US" sz="1800">
                <a:latin typeface="Times New Roman" panose="02020603050405020304" pitchFamily="18" charset="0"/>
              </a:endParaRPr>
            </a:p>
          </p:txBody>
        </p:sp>
        <p:sp>
          <p:nvSpPr>
            <p:cNvPr id="8209" name="Text Box 41"/>
            <p:cNvSpPr txBox="1">
              <a:spLocks noChangeArrowheads="1"/>
            </p:cNvSpPr>
            <p:nvPr/>
          </p:nvSpPr>
          <p:spPr bwMode="auto">
            <a:xfrm>
              <a:off x="991" y="2760"/>
              <a:ext cx="949" cy="533"/>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a:spcBef>
                  <a:spcPct val="0"/>
                </a:spcBef>
                <a:buClrTx/>
                <a:buSzTx/>
                <a:buFontTx/>
                <a:buNone/>
              </a:pPr>
              <a:r>
                <a:rPr lang="es-ES_tradnl" altLang="en-US" sz="1800" b="1" i="1">
                  <a:latin typeface="Times New Roman" panose="02020603050405020304" pitchFamily="18" charset="0"/>
                </a:rPr>
                <a:t>Corporación Pública</a:t>
              </a:r>
              <a:endParaRPr lang="es-ES_tradnl" altLang="en-US" sz="2400">
                <a:latin typeface="Times New Roman" panose="02020603050405020304" pitchFamily="18" charset="0"/>
              </a:endParaRPr>
            </a:p>
          </p:txBody>
        </p:sp>
        <p:sp>
          <p:nvSpPr>
            <p:cNvPr id="8210" name="Text Box 42"/>
            <p:cNvSpPr txBox="1">
              <a:spLocks noChangeArrowheads="1"/>
            </p:cNvSpPr>
            <p:nvPr/>
          </p:nvSpPr>
          <p:spPr bwMode="auto">
            <a:xfrm>
              <a:off x="991" y="3293"/>
              <a:ext cx="949" cy="534"/>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a:spcBef>
                  <a:spcPct val="0"/>
                </a:spcBef>
                <a:buClrTx/>
                <a:buSzTx/>
                <a:buFontTx/>
                <a:buNone/>
              </a:pPr>
              <a:r>
                <a:rPr lang="es-ES_tradnl" altLang="en-US" sz="1800" b="1" i="1">
                  <a:latin typeface="Times New Roman" panose="02020603050405020304" pitchFamily="18" charset="0"/>
                </a:rPr>
                <a:t>Corporación Privada</a:t>
              </a:r>
              <a:endParaRPr lang="es-ES_tradnl" altLang="en-US" sz="1800" b="1">
                <a:latin typeface="Times New Roman" panose="02020603050405020304" pitchFamily="18" charset="0"/>
              </a:endParaRPr>
            </a:p>
          </p:txBody>
        </p:sp>
        <p:sp>
          <p:nvSpPr>
            <p:cNvPr id="8211" name="Text Box 43"/>
            <p:cNvSpPr txBox="1">
              <a:spLocks noChangeArrowheads="1"/>
            </p:cNvSpPr>
            <p:nvPr/>
          </p:nvSpPr>
          <p:spPr bwMode="auto">
            <a:xfrm>
              <a:off x="2480" y="1440"/>
              <a:ext cx="1993"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a:spcBef>
                  <a:spcPct val="0"/>
                </a:spcBef>
                <a:buClrTx/>
                <a:buSzTx/>
                <a:buFontTx/>
                <a:buNone/>
              </a:pPr>
              <a:r>
                <a:rPr lang="es-ES_tradnl" altLang="en-US" sz="2000" b="1">
                  <a:latin typeface="Times New Roman" panose="02020603050405020304" pitchFamily="18" charset="0"/>
                </a:rPr>
                <a:t>ESTRUCTURA</a:t>
              </a:r>
            </a:p>
          </p:txBody>
        </p:sp>
        <p:sp>
          <p:nvSpPr>
            <p:cNvPr id="8212" name="Text Box 44"/>
            <p:cNvSpPr txBox="1">
              <a:spLocks noChangeArrowheads="1"/>
            </p:cNvSpPr>
            <p:nvPr/>
          </p:nvSpPr>
          <p:spPr bwMode="auto">
            <a:xfrm>
              <a:off x="576" y="1872"/>
              <a:ext cx="500" cy="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a:spcBef>
                  <a:spcPct val="0"/>
                </a:spcBef>
                <a:buClrTx/>
                <a:buSzTx/>
                <a:buFontTx/>
                <a:buNone/>
              </a:pPr>
              <a:r>
                <a:rPr lang="es-ES_tradnl" altLang="en-US" sz="2000" b="1">
                  <a:latin typeface="Times New Roman" panose="02020603050405020304" pitchFamily="18" charset="0"/>
                </a:rPr>
                <a:t>P</a:t>
              </a:r>
            </a:p>
            <a:p>
              <a:pPr algn="ctr">
                <a:spcBef>
                  <a:spcPct val="0"/>
                </a:spcBef>
                <a:buClrTx/>
                <a:buSzTx/>
                <a:buFontTx/>
                <a:buNone/>
              </a:pPr>
              <a:r>
                <a:rPr lang="es-ES_tradnl" altLang="en-US" sz="2000" b="1">
                  <a:latin typeface="Times New Roman" panose="02020603050405020304" pitchFamily="18" charset="0"/>
                </a:rPr>
                <a:t>R</a:t>
              </a:r>
            </a:p>
            <a:p>
              <a:pPr algn="ctr">
                <a:spcBef>
                  <a:spcPct val="0"/>
                </a:spcBef>
                <a:buClrTx/>
                <a:buSzTx/>
                <a:buFontTx/>
                <a:buNone/>
              </a:pPr>
              <a:r>
                <a:rPr lang="es-ES_tradnl" altLang="en-US" sz="2000" b="1">
                  <a:latin typeface="Times New Roman" panose="02020603050405020304" pitchFamily="18" charset="0"/>
                </a:rPr>
                <a:t>O</a:t>
              </a:r>
            </a:p>
            <a:p>
              <a:pPr algn="ctr">
                <a:spcBef>
                  <a:spcPct val="0"/>
                </a:spcBef>
                <a:buClrTx/>
                <a:buSzTx/>
                <a:buFontTx/>
                <a:buNone/>
              </a:pPr>
              <a:r>
                <a:rPr lang="es-ES_tradnl" altLang="en-US" sz="2000" b="1">
                  <a:latin typeface="Times New Roman" panose="02020603050405020304" pitchFamily="18" charset="0"/>
                </a:rPr>
                <a:t>P</a:t>
              </a:r>
            </a:p>
            <a:p>
              <a:pPr algn="ctr">
                <a:spcBef>
                  <a:spcPct val="0"/>
                </a:spcBef>
                <a:buClrTx/>
                <a:buSzTx/>
                <a:buFontTx/>
                <a:buNone/>
              </a:pPr>
              <a:r>
                <a:rPr lang="es-ES_tradnl" altLang="en-US" sz="2000" b="1">
                  <a:latin typeface="Times New Roman" panose="02020603050405020304" pitchFamily="18" charset="0"/>
                </a:rPr>
                <a:t>/</a:t>
              </a:r>
            </a:p>
            <a:p>
              <a:pPr algn="ctr">
                <a:spcBef>
                  <a:spcPct val="0"/>
                </a:spcBef>
                <a:buClrTx/>
                <a:buSzTx/>
                <a:buFontTx/>
                <a:buNone/>
              </a:pPr>
              <a:r>
                <a:rPr lang="es-ES_tradnl" altLang="en-US" sz="2000" b="1">
                  <a:latin typeface="Times New Roman" panose="02020603050405020304" pitchFamily="18" charset="0"/>
                </a:rPr>
                <a:t>G</a:t>
              </a:r>
            </a:p>
            <a:p>
              <a:pPr algn="ctr">
                <a:spcBef>
                  <a:spcPct val="0"/>
                </a:spcBef>
                <a:buClrTx/>
                <a:buSzTx/>
                <a:buFontTx/>
                <a:buNone/>
              </a:pPr>
              <a:r>
                <a:rPr lang="es-ES_tradnl" altLang="en-US" sz="2000" b="1">
                  <a:latin typeface="Times New Roman" panose="02020603050405020304" pitchFamily="18" charset="0"/>
                </a:rPr>
                <a:t>E</a:t>
              </a:r>
            </a:p>
            <a:p>
              <a:pPr algn="ctr">
                <a:spcBef>
                  <a:spcPct val="0"/>
                </a:spcBef>
                <a:buClrTx/>
                <a:buSzTx/>
                <a:buFontTx/>
                <a:buNone/>
              </a:pPr>
              <a:r>
                <a:rPr lang="es-ES_tradnl" altLang="en-US" sz="2000" b="1">
                  <a:latin typeface="Times New Roman" panose="02020603050405020304" pitchFamily="18" charset="0"/>
                </a:rPr>
                <a:t>S</a:t>
              </a:r>
            </a:p>
            <a:p>
              <a:pPr algn="ctr">
                <a:spcBef>
                  <a:spcPct val="0"/>
                </a:spcBef>
                <a:buClrTx/>
                <a:buSzTx/>
                <a:buFontTx/>
                <a:buNone/>
              </a:pPr>
              <a:r>
                <a:rPr lang="es-ES_tradnl" altLang="en-US" sz="2000" b="1">
                  <a:latin typeface="Times New Roman" panose="02020603050405020304" pitchFamily="18" charset="0"/>
                </a:rPr>
                <a:t>T</a:t>
              </a:r>
            </a:p>
            <a:p>
              <a:pPr algn="ctr">
                <a:spcBef>
                  <a:spcPct val="0"/>
                </a:spcBef>
                <a:buClrTx/>
                <a:buSzTx/>
                <a:buFontTx/>
                <a:buNone/>
              </a:pPr>
              <a:r>
                <a:rPr lang="es-ES_tradnl" altLang="en-US" sz="2000" b="1">
                  <a:latin typeface="Times New Roman" panose="02020603050405020304" pitchFamily="18" charset="0"/>
                </a:rPr>
                <a:t>I</a:t>
              </a:r>
            </a:p>
            <a:p>
              <a:pPr algn="ctr">
                <a:spcBef>
                  <a:spcPct val="0"/>
                </a:spcBef>
                <a:buClrTx/>
                <a:buSzTx/>
                <a:buFontTx/>
                <a:buNone/>
              </a:pPr>
              <a:r>
                <a:rPr lang="es-ES_tradnl" altLang="en-US" sz="2000" b="1">
                  <a:latin typeface="Times New Roman" panose="02020603050405020304" pitchFamily="18" charset="0"/>
                </a:rPr>
                <a:t>O</a:t>
              </a:r>
            </a:p>
            <a:p>
              <a:pPr algn="ctr">
                <a:spcBef>
                  <a:spcPct val="0"/>
                </a:spcBef>
                <a:buClrTx/>
                <a:buSzTx/>
                <a:buFontTx/>
                <a:buNone/>
              </a:pPr>
              <a:r>
                <a:rPr lang="es-ES_tradnl" altLang="en-US" sz="2000" b="1">
                  <a:latin typeface="Times New Roman" panose="02020603050405020304" pitchFamily="18" charset="0"/>
                </a:rPr>
                <a:t>N</a:t>
              </a:r>
            </a:p>
          </p:txBody>
        </p:sp>
        <p:sp>
          <p:nvSpPr>
            <p:cNvPr id="8213" name="Text Box 45"/>
            <p:cNvSpPr txBox="1">
              <a:spLocks noChangeArrowheads="1"/>
            </p:cNvSpPr>
            <p:nvPr/>
          </p:nvSpPr>
          <p:spPr bwMode="auto">
            <a:xfrm>
              <a:off x="1903" y="2716"/>
              <a:ext cx="1022"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a:spcBef>
                  <a:spcPct val="0"/>
                </a:spcBef>
                <a:buClrTx/>
                <a:buSzTx/>
                <a:buFontTx/>
                <a:buNone/>
              </a:pPr>
              <a:r>
                <a:rPr lang="es-ES_tradnl" altLang="en-US" sz="1800" b="1">
                  <a:latin typeface="Times New Roman" panose="02020603050405020304" pitchFamily="18" charset="0"/>
                </a:rPr>
                <a:t>Reino Unido</a:t>
              </a:r>
              <a:endParaRPr lang="es-ES_tradnl" altLang="en-US" sz="2000">
                <a:latin typeface="Times New Roman" panose="02020603050405020304" pitchFamily="18" charset="0"/>
              </a:endParaRPr>
            </a:p>
          </p:txBody>
        </p:sp>
        <p:sp>
          <p:nvSpPr>
            <p:cNvPr id="8214" name="Line 46"/>
            <p:cNvSpPr>
              <a:spLocks noChangeShapeType="1"/>
            </p:cNvSpPr>
            <p:nvPr/>
          </p:nvSpPr>
          <p:spPr bwMode="auto">
            <a:xfrm>
              <a:off x="2698" y="2831"/>
              <a:ext cx="2006" cy="5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UY"/>
            </a:p>
          </p:txBody>
        </p:sp>
        <p:sp>
          <p:nvSpPr>
            <p:cNvPr id="8215" name="Text Box 47"/>
            <p:cNvSpPr txBox="1">
              <a:spLocks noChangeArrowheads="1"/>
            </p:cNvSpPr>
            <p:nvPr/>
          </p:nvSpPr>
          <p:spPr bwMode="auto">
            <a:xfrm>
              <a:off x="4117" y="3386"/>
              <a:ext cx="92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a:spcBef>
                  <a:spcPct val="0"/>
                </a:spcBef>
                <a:buClrTx/>
                <a:buSzTx/>
                <a:buFontTx/>
                <a:buNone/>
              </a:pPr>
              <a:r>
                <a:rPr lang="es-ES_tradnl" altLang="en-US" sz="1800" b="1">
                  <a:latin typeface="Times New Roman" panose="02020603050405020304" pitchFamily="18" charset="0"/>
                </a:rPr>
                <a:t>Reino Unido</a:t>
              </a:r>
            </a:p>
          </p:txBody>
        </p:sp>
        <p:sp>
          <p:nvSpPr>
            <p:cNvPr id="8216" name="Text Box 48"/>
            <p:cNvSpPr txBox="1">
              <a:spLocks noChangeArrowheads="1"/>
            </p:cNvSpPr>
            <p:nvPr/>
          </p:nvSpPr>
          <p:spPr bwMode="auto">
            <a:xfrm>
              <a:off x="2010" y="2876"/>
              <a:ext cx="839"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s-ES_tradnl" altLang="en-US" sz="1800" b="1">
                  <a:latin typeface="Times New Roman" panose="02020603050405020304" pitchFamily="18" charset="0"/>
                </a:rPr>
                <a:t>Brasil</a:t>
              </a:r>
            </a:p>
            <a:p>
              <a:pPr>
                <a:spcBef>
                  <a:spcPct val="0"/>
                </a:spcBef>
                <a:buClrTx/>
                <a:buSzTx/>
                <a:buFontTx/>
                <a:buNone/>
              </a:pPr>
              <a:r>
                <a:rPr lang="es-ES_tradnl" altLang="en-US" sz="1800" b="1">
                  <a:latin typeface="Times New Roman" panose="02020603050405020304" pitchFamily="18" charset="0"/>
                </a:rPr>
                <a:t>Chile</a:t>
              </a:r>
            </a:p>
          </p:txBody>
        </p:sp>
        <p:sp>
          <p:nvSpPr>
            <p:cNvPr id="8217" name="Text Box 49"/>
            <p:cNvSpPr txBox="1">
              <a:spLocks noChangeArrowheads="1"/>
            </p:cNvSpPr>
            <p:nvPr/>
          </p:nvSpPr>
          <p:spPr bwMode="auto">
            <a:xfrm>
              <a:off x="3504" y="3470"/>
              <a:ext cx="777"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a:spcBef>
                  <a:spcPct val="0"/>
                </a:spcBef>
                <a:buClrTx/>
                <a:buSzTx/>
                <a:buFontTx/>
                <a:buNone/>
              </a:pPr>
              <a:r>
                <a:rPr lang="es-ES_tradnl" altLang="en-US" sz="1800" b="1">
                  <a:latin typeface="Times New Roman" panose="02020603050405020304" pitchFamily="18" charset="0"/>
                </a:rPr>
                <a:t>Brasil</a:t>
              </a:r>
            </a:p>
            <a:p>
              <a:pPr algn="ctr">
                <a:spcBef>
                  <a:spcPct val="0"/>
                </a:spcBef>
                <a:buClrTx/>
                <a:buSzTx/>
                <a:buFontTx/>
                <a:buNone/>
              </a:pPr>
              <a:r>
                <a:rPr lang="es-ES_tradnl" altLang="en-US" sz="1800" b="1">
                  <a:latin typeface="Times New Roman" panose="02020603050405020304" pitchFamily="18" charset="0"/>
                </a:rPr>
                <a:t>Chile</a:t>
              </a:r>
            </a:p>
          </p:txBody>
        </p:sp>
        <p:sp>
          <p:nvSpPr>
            <p:cNvPr id="8218" name="Line 50"/>
            <p:cNvSpPr>
              <a:spLocks noChangeShapeType="1"/>
            </p:cNvSpPr>
            <p:nvPr/>
          </p:nvSpPr>
          <p:spPr bwMode="auto">
            <a:xfrm>
              <a:off x="2248" y="3211"/>
              <a:ext cx="1413" cy="5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UY"/>
            </a:p>
          </p:txBody>
        </p:sp>
        <p:sp>
          <p:nvSpPr>
            <p:cNvPr id="8219" name="Text Box 51"/>
            <p:cNvSpPr txBox="1">
              <a:spLocks noChangeArrowheads="1"/>
            </p:cNvSpPr>
            <p:nvPr/>
          </p:nvSpPr>
          <p:spPr bwMode="auto">
            <a:xfrm>
              <a:off x="2456" y="3024"/>
              <a:ext cx="306" cy="17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a:spcBef>
                  <a:spcPct val="0"/>
                </a:spcBef>
                <a:buClrTx/>
                <a:buSzTx/>
                <a:buFontTx/>
                <a:buNone/>
              </a:pPr>
              <a:r>
                <a:rPr lang="es-ES_tradnl" altLang="en-US" sz="1600" b="1">
                  <a:latin typeface="Times New Roman" panose="02020603050405020304" pitchFamily="18" charset="0"/>
                </a:rPr>
                <a:t>URU</a:t>
              </a:r>
            </a:p>
          </p:txBody>
        </p:sp>
        <p:sp>
          <p:nvSpPr>
            <p:cNvPr id="8220" name="Text Box 52"/>
            <p:cNvSpPr txBox="1">
              <a:spLocks noChangeArrowheads="1"/>
            </p:cNvSpPr>
            <p:nvPr/>
          </p:nvSpPr>
          <p:spPr bwMode="auto">
            <a:xfrm>
              <a:off x="3624" y="3196"/>
              <a:ext cx="310" cy="175"/>
            </a:xfrm>
            <a:prstGeom prst="rect">
              <a:avLst/>
            </a:prstGeom>
            <a:solidFill>
              <a:srgbClr val="FFFFFF"/>
            </a:solidFill>
            <a:ln w="9525">
              <a:solidFill>
                <a:srgbClr val="000000"/>
              </a:solidFill>
              <a:miter lim="800000"/>
              <a:headEnd/>
              <a:tailEnd/>
            </a:ln>
          </p:spPr>
          <p:txBody>
            <a:bodyPr lIns="0" tIns="0" rIns="0" bIns="0"/>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a:spcBef>
                  <a:spcPct val="0"/>
                </a:spcBef>
                <a:buClrTx/>
                <a:buSzTx/>
                <a:buFontTx/>
                <a:buNone/>
              </a:pPr>
              <a:r>
                <a:rPr lang="es-ES_tradnl" altLang="en-US" sz="1600" b="1">
                  <a:latin typeface="Times New Roman" panose="02020603050405020304" pitchFamily="18" charset="0"/>
                </a:rPr>
                <a:t>URU</a:t>
              </a:r>
            </a:p>
          </p:txBody>
        </p:sp>
        <p:sp>
          <p:nvSpPr>
            <p:cNvPr id="8221" name="Line 53"/>
            <p:cNvSpPr>
              <a:spLocks noChangeShapeType="1"/>
            </p:cNvSpPr>
            <p:nvPr/>
          </p:nvSpPr>
          <p:spPr bwMode="auto">
            <a:xfrm>
              <a:off x="2775" y="3094"/>
              <a:ext cx="772" cy="1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UY"/>
            </a:p>
          </p:txBody>
        </p:sp>
      </p:grpSp>
      <p:sp>
        <p:nvSpPr>
          <p:cNvPr id="29" name="Text Box 52"/>
          <p:cNvSpPr txBox="1">
            <a:spLocks noChangeArrowheads="1"/>
          </p:cNvSpPr>
          <p:nvPr/>
        </p:nvSpPr>
        <p:spPr bwMode="auto">
          <a:xfrm>
            <a:off x="4699000" y="4965700"/>
            <a:ext cx="492125" cy="277813"/>
          </a:xfrm>
          <a:prstGeom prst="rect">
            <a:avLst/>
          </a:prstGeom>
          <a:solidFill>
            <a:srgbClr val="FFFFFF"/>
          </a:solidFill>
          <a:ln w="9525">
            <a:solidFill>
              <a:srgbClr val="000000"/>
            </a:solidFill>
            <a:miter lim="800000"/>
            <a:headEnd/>
            <a:tailEnd/>
          </a:ln>
        </p:spPr>
        <p:txBody>
          <a:bodyPr lIns="0" tIns="0" rIns="0" bIns="0"/>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a:spcBef>
                <a:spcPct val="0"/>
              </a:spcBef>
              <a:buClrTx/>
              <a:buSzTx/>
              <a:buFontTx/>
              <a:buNone/>
            </a:pPr>
            <a:r>
              <a:rPr lang="es-ES_tradnl" altLang="en-US" sz="1600" b="1">
                <a:latin typeface="Times New Roman" panose="02020603050405020304" pitchFamily="18" charset="0"/>
              </a:rPr>
              <a:t>URU</a:t>
            </a:r>
          </a:p>
        </p:txBody>
      </p:sp>
      <p:sp>
        <p:nvSpPr>
          <p:cNvPr id="32" name="31 Flecha curvada hacia abajo"/>
          <p:cNvSpPr/>
          <p:nvPr/>
        </p:nvSpPr>
        <p:spPr>
          <a:xfrm flipH="1">
            <a:off x="5003800" y="4508500"/>
            <a:ext cx="1081088" cy="43338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solidFill>
                <a:schemeClr val="tx1"/>
              </a:solidFill>
            </a:endParaRPr>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5</a:t>
            </a:fld>
            <a:endParaRPr lang="es-MX" altLang="es-UY"/>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checkerboard(across)">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p:cNvSpPr>
            <a:spLocks noGrp="1" noChangeArrowheads="1"/>
          </p:cNvSpPr>
          <p:nvPr>
            <p:ph type="title"/>
          </p:nvPr>
        </p:nvSpPr>
        <p:spPr>
          <a:xfrm>
            <a:off x="762000" y="762000"/>
            <a:ext cx="8382000" cy="1143000"/>
          </a:xfrm>
        </p:spPr>
        <p:txBody>
          <a:bodyPr/>
          <a:lstStyle/>
          <a:p>
            <a:pPr eaLnBrk="1" hangingPunct="1"/>
            <a:r>
              <a:rPr lang="es-MX" altLang="en-US"/>
              <a:t>Despacho económico</a:t>
            </a:r>
          </a:p>
        </p:txBody>
      </p:sp>
      <p:sp>
        <p:nvSpPr>
          <p:cNvPr id="44035" name="Rectangle 3"/>
          <p:cNvSpPr>
            <a:spLocks noGrp="1" noChangeArrowheads="1"/>
          </p:cNvSpPr>
          <p:nvPr>
            <p:ph type="body" idx="1"/>
          </p:nvPr>
        </p:nvSpPr>
        <p:spPr>
          <a:xfrm>
            <a:off x="671513" y="2204864"/>
            <a:ext cx="8472487" cy="3881611"/>
          </a:xfrm>
        </p:spPr>
        <p:txBody>
          <a:bodyPr/>
          <a:lstStyle/>
          <a:p>
            <a:pPr eaLnBrk="1" hangingPunct="1">
              <a:buClr>
                <a:schemeClr val="tx2"/>
              </a:buClr>
            </a:pPr>
            <a:r>
              <a:rPr lang="es-UY" altLang="en-US" dirty="0"/>
              <a:t>Costos variables de operación de centrales térmicas calculados a partir de precios de combustibles con tope regulado</a:t>
            </a:r>
          </a:p>
          <a:p>
            <a:pPr eaLnBrk="1" hangingPunct="1">
              <a:buClr>
                <a:schemeClr val="tx2"/>
              </a:buClr>
            </a:pPr>
            <a:endParaRPr lang="es-UY" altLang="en-US" dirty="0"/>
          </a:p>
          <a:p>
            <a:pPr eaLnBrk="1" hangingPunct="1">
              <a:buClr>
                <a:schemeClr val="tx2"/>
              </a:buClr>
            </a:pPr>
            <a:r>
              <a:rPr lang="es-UY" dirty="0"/>
              <a:t>Calculados mensualmente y se considera:</a:t>
            </a:r>
          </a:p>
          <a:p>
            <a:pPr lvl="1" eaLnBrk="1" hangingPunct="1">
              <a:buClr>
                <a:schemeClr val="tx2"/>
              </a:buClr>
            </a:pPr>
            <a:r>
              <a:rPr lang="es-UY" dirty="0"/>
              <a:t>Precios de Combustibles (promedio precios</a:t>
            </a:r>
            <a:br>
              <a:rPr lang="es-UY" dirty="0"/>
            </a:br>
            <a:r>
              <a:rPr lang="es-UY" dirty="0"/>
              <a:t>del mes anterior).</a:t>
            </a:r>
          </a:p>
          <a:p>
            <a:pPr lvl="1" eaLnBrk="1" hangingPunct="1">
              <a:buClr>
                <a:schemeClr val="tx2"/>
              </a:buClr>
            </a:pPr>
            <a:r>
              <a:rPr lang="es-UY" dirty="0"/>
              <a:t>Consumo especifico Neto(según historial de</a:t>
            </a:r>
            <a:br>
              <a:rPr lang="es-UY" dirty="0"/>
            </a:br>
            <a:r>
              <a:rPr lang="es-UY" dirty="0"/>
              <a:t>consumos).</a:t>
            </a:r>
          </a:p>
          <a:p>
            <a:pPr lvl="1" eaLnBrk="1" hangingPunct="1">
              <a:buClr>
                <a:schemeClr val="tx2"/>
              </a:buClr>
            </a:pPr>
            <a:r>
              <a:rPr lang="es-UY" dirty="0"/>
              <a:t>Costos variables de operación y mantenimiento.</a:t>
            </a:r>
            <a:br>
              <a:rPr lang="es-UY" dirty="0"/>
            </a:br>
            <a:br>
              <a:rPr lang="es-UY" dirty="0"/>
            </a:br>
            <a:endParaRPr lang="es-UY" altLang="en-US" dirty="0"/>
          </a:p>
          <a:p>
            <a:pPr eaLnBrk="1" hangingPunct="1">
              <a:lnSpc>
                <a:spcPct val="80000"/>
              </a:lnSpc>
            </a:pPr>
            <a:endParaRPr lang="es-MX" altLang="en-US" sz="2400"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50</a:t>
            </a:fld>
            <a:endParaRPr lang="es-MX" altLang="es-UY"/>
          </a:p>
        </p:txBody>
      </p:sp>
    </p:spTree>
    <p:extLst>
      <p:ext uri="{BB962C8B-B14F-4D97-AF65-F5344CB8AC3E}">
        <p14:creationId xmlns:p14="http://schemas.microsoft.com/office/powerpoint/2010/main" val="4270173653"/>
      </p:ext>
    </p:extLst>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p:cNvSpPr>
            <a:spLocks noGrp="1" noChangeArrowheads="1"/>
          </p:cNvSpPr>
          <p:nvPr>
            <p:ph type="title"/>
          </p:nvPr>
        </p:nvSpPr>
        <p:spPr>
          <a:xfrm>
            <a:off x="762000" y="762000"/>
            <a:ext cx="8382000" cy="1143000"/>
          </a:xfrm>
        </p:spPr>
        <p:txBody>
          <a:bodyPr/>
          <a:lstStyle/>
          <a:p>
            <a:pPr eaLnBrk="1" hangingPunct="1"/>
            <a:r>
              <a:rPr lang="es-MX" altLang="en-US"/>
              <a:t>Despacho económico</a:t>
            </a:r>
          </a:p>
        </p:txBody>
      </p:sp>
      <p:sp>
        <p:nvSpPr>
          <p:cNvPr id="44035" name="Rectangle 3"/>
          <p:cNvSpPr>
            <a:spLocks noGrp="1" noChangeArrowheads="1"/>
          </p:cNvSpPr>
          <p:nvPr>
            <p:ph type="body" idx="1"/>
          </p:nvPr>
        </p:nvSpPr>
        <p:spPr>
          <a:xfrm>
            <a:off x="671513" y="2204864"/>
            <a:ext cx="8472487" cy="3881611"/>
          </a:xfrm>
        </p:spPr>
        <p:txBody>
          <a:bodyPr/>
          <a:lstStyle/>
          <a:p>
            <a:pPr eaLnBrk="1" hangingPunct="1">
              <a:buClr>
                <a:schemeClr val="tx2"/>
              </a:buClr>
            </a:pPr>
            <a:r>
              <a:rPr lang="es-UY" altLang="en-US" dirty="0"/>
              <a:t>Costos variables de operación de centrales térmicas</a:t>
            </a:r>
            <a:endParaRPr lang="es-MX" altLang="en-US" sz="2400"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51</a:t>
            </a:fld>
            <a:endParaRPr lang="es-MX" altLang="es-UY"/>
          </a:p>
        </p:txBody>
      </p:sp>
      <p:pic>
        <p:nvPicPr>
          <p:cNvPr id="8" name="Picture 2" descr="http://www.adme.com.uy/cvRecursos.php?_jpg_csim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617433"/>
            <a:ext cx="5184576" cy="2768906"/>
          </a:xfrm>
          <a:prstGeom prst="rect">
            <a:avLst/>
          </a:prstGeom>
          <a:noFill/>
          <a:extLst>
            <a:ext uri="{909E8E84-426E-40DD-AFC4-6F175D3DCCD1}">
              <a14:hiddenFill xmlns:a14="http://schemas.microsoft.com/office/drawing/2010/main">
                <a:solidFill>
                  <a:srgbClr val="FFFFFF"/>
                </a:solidFill>
              </a14:hiddenFill>
            </a:ext>
          </a:extLst>
        </p:spPr>
      </p:pic>
      <p:pic>
        <p:nvPicPr>
          <p:cNvPr id="2078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91877" y="4869160"/>
            <a:ext cx="3285687" cy="1929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9260743"/>
      </p:ext>
    </p:extLst>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p:cNvSpPr>
            <a:spLocks noGrp="1" noChangeArrowheads="1"/>
          </p:cNvSpPr>
          <p:nvPr>
            <p:ph type="title"/>
          </p:nvPr>
        </p:nvSpPr>
        <p:spPr>
          <a:xfrm>
            <a:off x="762000" y="762000"/>
            <a:ext cx="8382000" cy="1143000"/>
          </a:xfrm>
        </p:spPr>
        <p:txBody>
          <a:bodyPr/>
          <a:lstStyle/>
          <a:p>
            <a:pPr eaLnBrk="1" hangingPunct="1"/>
            <a:r>
              <a:rPr lang="es-MX" altLang="en-US"/>
              <a:t>Despacho económico</a:t>
            </a:r>
          </a:p>
        </p:txBody>
      </p:sp>
      <p:sp>
        <p:nvSpPr>
          <p:cNvPr id="44035" name="Rectangle 3"/>
          <p:cNvSpPr>
            <a:spLocks noGrp="1" noChangeArrowheads="1"/>
          </p:cNvSpPr>
          <p:nvPr>
            <p:ph type="body" idx="1"/>
          </p:nvPr>
        </p:nvSpPr>
        <p:spPr>
          <a:xfrm>
            <a:off x="671514" y="2360439"/>
            <a:ext cx="8575688" cy="3881611"/>
          </a:xfrm>
        </p:spPr>
        <p:txBody>
          <a:bodyPr/>
          <a:lstStyle/>
          <a:p>
            <a:pPr eaLnBrk="1" hangingPunct="1">
              <a:buClr>
                <a:schemeClr val="tx2"/>
              </a:buClr>
            </a:pPr>
            <a:r>
              <a:rPr lang="es-UY" dirty="0"/>
              <a:t>Criterios de Desempeño Mínimo:</a:t>
            </a:r>
          </a:p>
          <a:p>
            <a:pPr lvl="1" eaLnBrk="1" hangingPunct="1">
              <a:buClr>
                <a:schemeClr val="tx2"/>
              </a:buClr>
            </a:pPr>
            <a:r>
              <a:rPr lang="es-UY" dirty="0"/>
              <a:t>Los criterios de seguridad estática (tensiones y factores de potencia)</a:t>
            </a:r>
          </a:p>
          <a:p>
            <a:pPr lvl="1" eaLnBrk="1" hangingPunct="1">
              <a:buClr>
                <a:schemeClr val="tx2"/>
              </a:buClr>
            </a:pPr>
            <a:r>
              <a:rPr lang="es-UY" dirty="0"/>
              <a:t>Los criterios de seguridad dinámica (estabilidad)</a:t>
            </a:r>
          </a:p>
          <a:p>
            <a:pPr lvl="1" eaLnBrk="1" hangingPunct="1">
              <a:buClr>
                <a:schemeClr val="tx2"/>
              </a:buClr>
            </a:pPr>
            <a:r>
              <a:rPr lang="es-UY" dirty="0"/>
              <a:t>Los criterios para la regulación de frecuencia </a:t>
            </a:r>
          </a:p>
          <a:p>
            <a:pPr lvl="1" eaLnBrk="1" hangingPunct="1">
              <a:buClr>
                <a:schemeClr val="tx2"/>
              </a:buClr>
            </a:pPr>
            <a:r>
              <a:rPr lang="es-UY" dirty="0"/>
              <a:t>Los requisitos para las plantas generadoras (control)</a:t>
            </a:r>
          </a:p>
          <a:p>
            <a:pPr lvl="1" eaLnBrk="1" hangingPunct="1">
              <a:buClr>
                <a:schemeClr val="tx2"/>
              </a:buClr>
            </a:pPr>
            <a:r>
              <a:rPr lang="es-UY" dirty="0"/>
              <a:t>Los criterios para la asignación de la reserva operativa</a:t>
            </a:r>
          </a:p>
          <a:p>
            <a:pPr lvl="1" eaLnBrk="1" hangingPunct="1">
              <a:buClr>
                <a:schemeClr val="tx2"/>
              </a:buClr>
            </a:pPr>
            <a:r>
              <a:rPr lang="es-UY" dirty="0"/>
              <a:t>Las medidas de salvaguarda y el plan de defensa (RAS)</a:t>
            </a:r>
          </a:p>
          <a:p>
            <a:pPr lvl="1" eaLnBrk="1" hangingPunct="1">
              <a:buClr>
                <a:schemeClr val="tx2"/>
              </a:buClr>
            </a:pPr>
            <a:r>
              <a:rPr lang="es-UY" dirty="0"/>
              <a:t>La recomposición del sistema regional a partir de un apagón (criterios de recomposición)</a:t>
            </a:r>
            <a:endParaRPr lang="es-UY" altLang="en-US" dirty="0"/>
          </a:p>
          <a:p>
            <a:pPr eaLnBrk="1" hangingPunct="1">
              <a:lnSpc>
                <a:spcPct val="80000"/>
              </a:lnSpc>
            </a:pPr>
            <a:endParaRPr lang="es-MX" altLang="en-US" sz="2400"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52</a:t>
            </a:fld>
            <a:endParaRPr lang="es-MX" altLang="es-UY"/>
          </a:p>
        </p:txBody>
      </p:sp>
    </p:spTree>
    <p:extLst>
      <p:ext uri="{BB962C8B-B14F-4D97-AF65-F5344CB8AC3E}">
        <p14:creationId xmlns:p14="http://schemas.microsoft.com/office/powerpoint/2010/main" val="3972850519"/>
      </p:ext>
    </p:extLst>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p:cNvSpPr>
            <a:spLocks noGrp="1" noChangeArrowheads="1"/>
          </p:cNvSpPr>
          <p:nvPr>
            <p:ph type="title"/>
          </p:nvPr>
        </p:nvSpPr>
        <p:spPr>
          <a:xfrm>
            <a:off x="762000" y="762000"/>
            <a:ext cx="8382000" cy="1143000"/>
          </a:xfrm>
        </p:spPr>
        <p:txBody>
          <a:bodyPr/>
          <a:lstStyle/>
          <a:p>
            <a:pPr eaLnBrk="1" hangingPunct="1"/>
            <a:r>
              <a:rPr lang="es-MX" altLang="en-US"/>
              <a:t>Despacho económico</a:t>
            </a:r>
          </a:p>
        </p:txBody>
      </p:sp>
      <p:sp>
        <p:nvSpPr>
          <p:cNvPr id="44035" name="Rectangle 3"/>
          <p:cNvSpPr>
            <a:spLocks noGrp="1" noChangeArrowheads="1"/>
          </p:cNvSpPr>
          <p:nvPr>
            <p:ph type="body" idx="1"/>
          </p:nvPr>
        </p:nvSpPr>
        <p:spPr>
          <a:xfrm>
            <a:off x="671513" y="2204864"/>
            <a:ext cx="8472487" cy="3881611"/>
          </a:xfrm>
        </p:spPr>
        <p:txBody>
          <a:bodyPr/>
          <a:lstStyle/>
          <a:p>
            <a:pPr eaLnBrk="1" hangingPunct="1">
              <a:buClr>
                <a:schemeClr val="tx2"/>
              </a:buClr>
            </a:pPr>
            <a:r>
              <a:rPr lang="es-UY" altLang="en-US" dirty="0"/>
              <a:t>Valores del agua (Valor de oportunidad del ahorro de costos futuros de generación térmica y falla) de Salto Grande, Terra y Palmar calculados con modelo de corto, medio y largo plazo</a:t>
            </a:r>
          </a:p>
          <a:p>
            <a:pPr eaLnBrk="1" hangingPunct="1">
              <a:buClr>
                <a:schemeClr val="tx2"/>
              </a:buClr>
            </a:pPr>
            <a:endParaRPr lang="es-UY" altLang="en-US" dirty="0"/>
          </a:p>
          <a:p>
            <a:pPr eaLnBrk="1" hangingPunct="1">
              <a:lnSpc>
                <a:spcPct val="80000"/>
              </a:lnSpc>
            </a:pPr>
            <a:r>
              <a:rPr lang="es-UY" sz="2400" dirty="0"/>
              <a:t>ETAPAS</a:t>
            </a:r>
          </a:p>
          <a:p>
            <a:pPr lvl="1" eaLnBrk="1" hangingPunct="1">
              <a:lnSpc>
                <a:spcPct val="80000"/>
              </a:lnSpc>
            </a:pPr>
            <a:r>
              <a:rPr lang="es-UY" sz="2000" dirty="0"/>
              <a:t>Programación Estacional (6 seis meses) </a:t>
            </a:r>
          </a:p>
          <a:p>
            <a:pPr lvl="1" eaLnBrk="1" hangingPunct="1">
              <a:lnSpc>
                <a:spcPct val="80000"/>
              </a:lnSpc>
            </a:pPr>
            <a:r>
              <a:rPr lang="es-UY" sz="2000" dirty="0"/>
              <a:t>Programación Semanal (sábado a viernes) </a:t>
            </a:r>
          </a:p>
          <a:p>
            <a:pPr lvl="1" eaLnBrk="1" hangingPunct="1">
              <a:lnSpc>
                <a:spcPct val="80000"/>
              </a:lnSpc>
            </a:pPr>
            <a:r>
              <a:rPr lang="es-UY" sz="2000" dirty="0"/>
              <a:t>Programación Diaria </a:t>
            </a:r>
          </a:p>
          <a:p>
            <a:pPr lvl="1" eaLnBrk="1" hangingPunct="1">
              <a:lnSpc>
                <a:spcPct val="80000"/>
              </a:lnSpc>
            </a:pPr>
            <a:r>
              <a:rPr lang="es-UY" sz="2000" dirty="0"/>
              <a:t>Post-Operativo (suministro de información de la ejecución para el cálculo del precio spot).</a:t>
            </a:r>
            <a:endParaRPr lang="es-MX" altLang="en-US" sz="2000"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53</a:t>
            </a:fld>
            <a:endParaRPr lang="es-MX" altLang="es-UY"/>
          </a:p>
        </p:txBody>
      </p:sp>
    </p:spTree>
    <p:extLst>
      <p:ext uri="{BB962C8B-B14F-4D97-AF65-F5344CB8AC3E}">
        <p14:creationId xmlns:p14="http://schemas.microsoft.com/office/powerpoint/2010/main" val="1020555968"/>
      </p:ext>
    </p:extLst>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p:cNvSpPr>
            <a:spLocks noGrp="1" noChangeArrowheads="1"/>
          </p:cNvSpPr>
          <p:nvPr>
            <p:ph type="title"/>
          </p:nvPr>
        </p:nvSpPr>
        <p:spPr>
          <a:xfrm>
            <a:off x="762000" y="762000"/>
            <a:ext cx="8382000" cy="1143000"/>
          </a:xfrm>
        </p:spPr>
        <p:txBody>
          <a:bodyPr/>
          <a:lstStyle/>
          <a:p>
            <a:pPr eaLnBrk="1" hangingPunct="1"/>
            <a:r>
              <a:rPr lang="es-MX" altLang="en-US"/>
              <a:t>Despacho económico</a:t>
            </a:r>
          </a:p>
        </p:txBody>
      </p:sp>
      <p:sp>
        <p:nvSpPr>
          <p:cNvPr id="44035" name="Rectangle 3"/>
          <p:cNvSpPr>
            <a:spLocks noGrp="1" noChangeArrowheads="1"/>
          </p:cNvSpPr>
          <p:nvPr>
            <p:ph type="body" idx="1"/>
          </p:nvPr>
        </p:nvSpPr>
        <p:spPr>
          <a:xfrm>
            <a:off x="660617" y="2360439"/>
            <a:ext cx="8472487" cy="3881611"/>
          </a:xfrm>
        </p:spPr>
        <p:txBody>
          <a:bodyPr/>
          <a:lstStyle/>
          <a:p>
            <a:pPr eaLnBrk="1" hangingPunct="1">
              <a:lnSpc>
                <a:spcPct val="80000"/>
              </a:lnSpc>
            </a:pPr>
            <a:r>
              <a:rPr lang="es-UY" dirty="0"/>
              <a:t>Programación Estacional </a:t>
            </a:r>
            <a:r>
              <a:rPr lang="es-UY" sz="2000" dirty="0"/>
              <a:t>(horizonte de 6 meses paso de tiempo semanal) </a:t>
            </a:r>
          </a:p>
          <a:p>
            <a:pPr lvl="1" eaLnBrk="1" hangingPunct="1">
              <a:lnSpc>
                <a:spcPct val="80000"/>
              </a:lnSpc>
            </a:pPr>
            <a:r>
              <a:rPr lang="es-UY" dirty="0"/>
              <a:t>Hipótesis</a:t>
            </a:r>
          </a:p>
          <a:p>
            <a:pPr lvl="2" eaLnBrk="1" hangingPunct="1">
              <a:lnSpc>
                <a:spcPct val="80000"/>
              </a:lnSpc>
            </a:pPr>
            <a:r>
              <a:rPr lang="es-UY" dirty="0"/>
              <a:t>Demanda proyectada y precios de petróleo</a:t>
            </a:r>
          </a:p>
          <a:p>
            <a:pPr lvl="2" eaLnBrk="1" hangingPunct="1">
              <a:lnSpc>
                <a:spcPct val="80000"/>
              </a:lnSpc>
            </a:pPr>
            <a:r>
              <a:rPr lang="es-UY" dirty="0"/>
              <a:t>PAM: Programa Anual de Mantenimientos</a:t>
            </a:r>
          </a:p>
          <a:p>
            <a:pPr lvl="2" eaLnBrk="1" hangingPunct="1">
              <a:lnSpc>
                <a:spcPct val="80000"/>
              </a:lnSpc>
            </a:pPr>
            <a:r>
              <a:rPr lang="es-UY" dirty="0"/>
              <a:t>Hipótesis sobre Generación Distribuida y no sujeta a despacho (eólica, fotovoltaica, etc.) </a:t>
            </a:r>
          </a:p>
          <a:p>
            <a:pPr lvl="1" eaLnBrk="1" hangingPunct="1">
              <a:lnSpc>
                <a:spcPct val="80000"/>
              </a:lnSpc>
            </a:pPr>
            <a:endParaRPr lang="es-UY" sz="2000" dirty="0"/>
          </a:p>
          <a:p>
            <a:pPr lvl="1" eaLnBrk="1" hangingPunct="1">
              <a:lnSpc>
                <a:spcPct val="80000"/>
              </a:lnSpc>
            </a:pPr>
            <a:r>
              <a:rPr lang="es-UY" dirty="0"/>
              <a:t>Resultados</a:t>
            </a:r>
          </a:p>
          <a:p>
            <a:pPr lvl="2" eaLnBrk="1" hangingPunct="1">
              <a:lnSpc>
                <a:spcPct val="80000"/>
              </a:lnSpc>
            </a:pPr>
            <a:r>
              <a:rPr lang="es-UY" dirty="0"/>
              <a:t>Se determina la </a:t>
            </a:r>
            <a:r>
              <a:rPr lang="es-UY" b="1" dirty="0"/>
              <a:t>política de operación </a:t>
            </a:r>
            <a:r>
              <a:rPr lang="es-UY" dirty="0"/>
              <a:t>del embalse de la central </a:t>
            </a:r>
            <a:r>
              <a:rPr lang="es-UY" b="1" dirty="0"/>
              <a:t>Gabriel Terra </a:t>
            </a:r>
            <a:r>
              <a:rPr lang="es-UY" dirty="0"/>
              <a:t>que minimice el costo total esperado de operación del sistema (costo variable de generación + costos por energía no abastecida).</a:t>
            </a:r>
          </a:p>
          <a:p>
            <a:pPr lvl="2" eaLnBrk="1" hangingPunct="1">
              <a:lnSpc>
                <a:spcPct val="80000"/>
              </a:lnSpc>
            </a:pPr>
            <a:r>
              <a:rPr lang="es-UY" dirty="0"/>
              <a:t>Generación</a:t>
            </a:r>
            <a:r>
              <a:rPr lang="en-US" dirty="0"/>
              <a:t> </a:t>
            </a:r>
            <a:r>
              <a:rPr lang="en-US" dirty="0" err="1"/>
              <a:t>por</a:t>
            </a:r>
            <a:r>
              <a:rPr lang="en-US" dirty="0"/>
              <a:t> </a:t>
            </a:r>
            <a:r>
              <a:rPr lang="es-UY" dirty="0"/>
              <a:t>fuentes</a:t>
            </a:r>
          </a:p>
          <a:p>
            <a:pPr lvl="2" eaLnBrk="1" hangingPunct="1">
              <a:lnSpc>
                <a:spcPct val="80000"/>
              </a:lnSpc>
            </a:pPr>
            <a:r>
              <a:rPr lang="es-UY" dirty="0"/>
              <a:t>Precio Spot Previsto</a:t>
            </a:r>
            <a:br>
              <a:rPr lang="es-UY" dirty="0"/>
            </a:br>
            <a:br>
              <a:rPr lang="es-UY" sz="1600" dirty="0"/>
            </a:br>
            <a:endParaRPr lang="es-MX" altLang="en-US" sz="1600"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54</a:t>
            </a:fld>
            <a:endParaRPr lang="es-MX" altLang="es-UY"/>
          </a:p>
        </p:txBody>
      </p:sp>
    </p:spTree>
    <p:extLst>
      <p:ext uri="{BB962C8B-B14F-4D97-AF65-F5344CB8AC3E}">
        <p14:creationId xmlns:p14="http://schemas.microsoft.com/office/powerpoint/2010/main" val="2708704227"/>
      </p:ext>
    </p:extLst>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p:cNvSpPr>
            <a:spLocks noGrp="1" noChangeArrowheads="1"/>
          </p:cNvSpPr>
          <p:nvPr>
            <p:ph type="title"/>
          </p:nvPr>
        </p:nvSpPr>
        <p:spPr>
          <a:xfrm>
            <a:off x="762000" y="762000"/>
            <a:ext cx="8382000" cy="1143000"/>
          </a:xfrm>
        </p:spPr>
        <p:txBody>
          <a:bodyPr/>
          <a:lstStyle/>
          <a:p>
            <a:pPr eaLnBrk="1" hangingPunct="1"/>
            <a:r>
              <a:rPr lang="es-MX" altLang="en-US"/>
              <a:t>Despacho económico</a:t>
            </a:r>
          </a:p>
        </p:txBody>
      </p:sp>
      <p:sp>
        <p:nvSpPr>
          <p:cNvPr id="44035" name="Rectangle 3"/>
          <p:cNvSpPr>
            <a:spLocks noGrp="1" noChangeArrowheads="1"/>
          </p:cNvSpPr>
          <p:nvPr>
            <p:ph type="body" idx="1"/>
          </p:nvPr>
        </p:nvSpPr>
        <p:spPr>
          <a:xfrm>
            <a:off x="660617" y="2360439"/>
            <a:ext cx="8472487" cy="3881611"/>
          </a:xfrm>
        </p:spPr>
        <p:txBody>
          <a:bodyPr/>
          <a:lstStyle/>
          <a:p>
            <a:pPr eaLnBrk="1" hangingPunct="1">
              <a:lnSpc>
                <a:spcPct val="80000"/>
              </a:lnSpc>
            </a:pPr>
            <a:r>
              <a:rPr lang="es-UY" dirty="0"/>
              <a:t>Programación Semanal </a:t>
            </a:r>
            <a:r>
              <a:rPr lang="es-UY" sz="2000" dirty="0"/>
              <a:t>(horizonte de 1 semana paso de tiempo horario) </a:t>
            </a:r>
          </a:p>
          <a:p>
            <a:pPr eaLnBrk="1" hangingPunct="1">
              <a:lnSpc>
                <a:spcPct val="80000"/>
              </a:lnSpc>
            </a:pPr>
            <a:endParaRPr lang="es-UY" sz="2000" dirty="0"/>
          </a:p>
          <a:p>
            <a:pPr eaLnBrk="1" hangingPunct="1">
              <a:lnSpc>
                <a:spcPct val="80000"/>
              </a:lnSpc>
            </a:pPr>
            <a:r>
              <a:rPr lang="es-UY" sz="2000" dirty="0"/>
              <a:t>Objetivo: minimizar los costos semanales de operación, optimizando los embalses (Terra, Palmar y Salto Grande) y programando el arranque y parada de las unidades térmicas</a:t>
            </a:r>
          </a:p>
          <a:p>
            <a:pPr marL="0" indent="0" eaLnBrk="1" hangingPunct="1">
              <a:lnSpc>
                <a:spcPct val="80000"/>
              </a:lnSpc>
              <a:buNone/>
            </a:pPr>
            <a:br>
              <a:rPr lang="es-UY" sz="2000" dirty="0"/>
            </a:br>
            <a:endParaRPr lang="es-UY" sz="2000" dirty="0"/>
          </a:p>
          <a:p>
            <a:pPr lvl="1" eaLnBrk="1" hangingPunct="1">
              <a:lnSpc>
                <a:spcPct val="80000"/>
              </a:lnSpc>
            </a:pPr>
            <a:r>
              <a:rPr lang="es-UY" dirty="0"/>
              <a:t>Resultados</a:t>
            </a:r>
          </a:p>
          <a:p>
            <a:pPr lvl="2" eaLnBrk="1" hangingPunct="1">
              <a:lnSpc>
                <a:spcPct val="80000"/>
              </a:lnSpc>
            </a:pPr>
            <a:r>
              <a:rPr lang="es-UY" dirty="0"/>
              <a:t>Costos marginales horarios del sistema</a:t>
            </a:r>
          </a:p>
          <a:p>
            <a:pPr lvl="2" eaLnBrk="1" hangingPunct="1">
              <a:lnSpc>
                <a:spcPct val="80000"/>
              </a:lnSpc>
            </a:pPr>
            <a:r>
              <a:rPr lang="es-UY" dirty="0"/>
              <a:t>Valorización</a:t>
            </a:r>
            <a:r>
              <a:rPr lang="en-US" dirty="0"/>
              <a:t> del </a:t>
            </a:r>
            <a:r>
              <a:rPr lang="en-US" dirty="0" err="1"/>
              <a:t>agua</a:t>
            </a:r>
            <a:r>
              <a:rPr lang="en-US" dirty="0"/>
              <a:t> de Terra, Palmar y Salto Grande</a:t>
            </a:r>
            <a:endParaRPr lang="es-UY" dirty="0"/>
          </a:p>
          <a:p>
            <a:pPr lvl="2" eaLnBrk="1" hangingPunct="1">
              <a:lnSpc>
                <a:spcPct val="80000"/>
              </a:lnSpc>
            </a:pPr>
            <a:r>
              <a:rPr lang="es-UY" dirty="0"/>
              <a:t>Generación</a:t>
            </a:r>
            <a:r>
              <a:rPr lang="en-US" dirty="0"/>
              <a:t> </a:t>
            </a:r>
            <a:r>
              <a:rPr lang="en-US" dirty="0" err="1"/>
              <a:t>por</a:t>
            </a:r>
            <a:r>
              <a:rPr lang="en-US" dirty="0"/>
              <a:t> </a:t>
            </a:r>
            <a:r>
              <a:rPr lang="es-UY" dirty="0"/>
              <a:t>fuentes horario semanal</a:t>
            </a:r>
          </a:p>
          <a:p>
            <a:pPr lvl="2" eaLnBrk="1" hangingPunct="1">
              <a:lnSpc>
                <a:spcPct val="80000"/>
              </a:lnSpc>
            </a:pPr>
            <a:r>
              <a:rPr lang="es-UY" dirty="0"/>
              <a:t>Precio Spot Previsto horario</a:t>
            </a:r>
          </a:p>
          <a:p>
            <a:pPr lvl="2" eaLnBrk="1" hangingPunct="1">
              <a:lnSpc>
                <a:spcPct val="80000"/>
              </a:lnSpc>
            </a:pPr>
            <a:r>
              <a:rPr lang="es-UY" dirty="0"/>
              <a:t>Restricciones</a:t>
            </a:r>
            <a:br>
              <a:rPr lang="es-UY" dirty="0"/>
            </a:br>
            <a:br>
              <a:rPr lang="es-UY" sz="1600" dirty="0"/>
            </a:br>
            <a:endParaRPr lang="es-MX" altLang="en-US" sz="1600"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55</a:t>
            </a:fld>
            <a:endParaRPr lang="es-MX" altLang="es-UY"/>
          </a:p>
        </p:txBody>
      </p:sp>
    </p:spTree>
    <p:extLst>
      <p:ext uri="{BB962C8B-B14F-4D97-AF65-F5344CB8AC3E}">
        <p14:creationId xmlns:p14="http://schemas.microsoft.com/office/powerpoint/2010/main" val="2340942040"/>
      </p:ext>
    </p:extLst>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p:cNvSpPr>
            <a:spLocks noGrp="1" noChangeArrowheads="1"/>
          </p:cNvSpPr>
          <p:nvPr>
            <p:ph type="title"/>
          </p:nvPr>
        </p:nvSpPr>
        <p:spPr>
          <a:xfrm>
            <a:off x="762000" y="762000"/>
            <a:ext cx="8382000" cy="1143000"/>
          </a:xfrm>
        </p:spPr>
        <p:txBody>
          <a:bodyPr/>
          <a:lstStyle/>
          <a:p>
            <a:pPr eaLnBrk="1" hangingPunct="1"/>
            <a:r>
              <a:rPr lang="es-MX" altLang="en-US"/>
              <a:t>Despacho económico</a:t>
            </a:r>
          </a:p>
        </p:txBody>
      </p:sp>
      <p:sp>
        <p:nvSpPr>
          <p:cNvPr id="44035" name="Rectangle 3"/>
          <p:cNvSpPr>
            <a:spLocks noGrp="1" noChangeArrowheads="1"/>
          </p:cNvSpPr>
          <p:nvPr>
            <p:ph type="body" idx="1"/>
          </p:nvPr>
        </p:nvSpPr>
        <p:spPr>
          <a:xfrm>
            <a:off x="660617" y="2360439"/>
            <a:ext cx="8472487" cy="3881611"/>
          </a:xfrm>
        </p:spPr>
        <p:txBody>
          <a:bodyPr/>
          <a:lstStyle/>
          <a:p>
            <a:pPr eaLnBrk="1" hangingPunct="1">
              <a:lnSpc>
                <a:spcPct val="80000"/>
              </a:lnSpc>
            </a:pPr>
            <a:r>
              <a:rPr lang="es-UY" dirty="0"/>
              <a:t>Programación Diaria </a:t>
            </a:r>
            <a:r>
              <a:rPr lang="es-UY" sz="2000" dirty="0"/>
              <a:t>(horizonte de 1 día paso de tiempo horario) </a:t>
            </a:r>
          </a:p>
          <a:p>
            <a:pPr eaLnBrk="1" hangingPunct="1">
              <a:lnSpc>
                <a:spcPct val="80000"/>
              </a:lnSpc>
            </a:pPr>
            <a:endParaRPr lang="es-UY" sz="2000" dirty="0"/>
          </a:p>
          <a:p>
            <a:pPr eaLnBrk="1" hangingPunct="1">
              <a:lnSpc>
                <a:spcPct val="80000"/>
              </a:lnSpc>
            </a:pPr>
            <a:r>
              <a:rPr lang="es-UY" sz="2000" dirty="0"/>
              <a:t>Objetivo: Programa de despacho diario</a:t>
            </a:r>
          </a:p>
          <a:p>
            <a:pPr marL="0" indent="0" eaLnBrk="1" hangingPunct="1">
              <a:lnSpc>
                <a:spcPct val="80000"/>
              </a:lnSpc>
              <a:buNone/>
            </a:pPr>
            <a:br>
              <a:rPr lang="es-UY" sz="2000" dirty="0"/>
            </a:br>
            <a:endParaRPr lang="es-UY" sz="2000" dirty="0"/>
          </a:p>
          <a:p>
            <a:pPr lvl="1" eaLnBrk="1" hangingPunct="1">
              <a:lnSpc>
                <a:spcPct val="80000"/>
              </a:lnSpc>
            </a:pPr>
            <a:r>
              <a:rPr lang="es-UY" dirty="0"/>
              <a:t>Resultados</a:t>
            </a:r>
          </a:p>
          <a:p>
            <a:pPr lvl="2" eaLnBrk="1" hangingPunct="1">
              <a:lnSpc>
                <a:spcPct val="80000"/>
              </a:lnSpc>
            </a:pPr>
            <a:r>
              <a:rPr lang="es-UY" dirty="0"/>
              <a:t>Predespacho diario</a:t>
            </a:r>
          </a:p>
          <a:p>
            <a:pPr lvl="2" eaLnBrk="1" hangingPunct="1">
              <a:lnSpc>
                <a:spcPct val="80000"/>
              </a:lnSpc>
            </a:pPr>
            <a:r>
              <a:rPr lang="en-US" dirty="0"/>
              <a:t>Spot </a:t>
            </a:r>
            <a:r>
              <a:rPr lang="en-US" dirty="0" err="1"/>
              <a:t>previsto</a:t>
            </a:r>
            <a:r>
              <a:rPr lang="en-US" dirty="0"/>
              <a:t> </a:t>
            </a:r>
            <a:r>
              <a:rPr lang="en-US" dirty="0" err="1"/>
              <a:t>diario</a:t>
            </a:r>
            <a:r>
              <a:rPr lang="en-US" dirty="0"/>
              <a:t>.</a:t>
            </a:r>
            <a:r>
              <a:rPr lang="es-UY" dirty="0"/>
              <a:t> </a:t>
            </a:r>
          </a:p>
          <a:p>
            <a:pPr lvl="2" eaLnBrk="1" hangingPunct="1">
              <a:lnSpc>
                <a:spcPct val="80000"/>
              </a:lnSpc>
            </a:pPr>
            <a:r>
              <a:rPr lang="es-UY" dirty="0"/>
              <a:t>Restricciones</a:t>
            </a:r>
          </a:p>
          <a:p>
            <a:pPr lvl="2" eaLnBrk="1" hangingPunct="1">
              <a:lnSpc>
                <a:spcPct val="80000"/>
              </a:lnSpc>
            </a:pPr>
            <a:r>
              <a:rPr lang="es-UY" dirty="0"/>
              <a:t>Reprogramaciones</a:t>
            </a:r>
            <a:br>
              <a:rPr lang="es-UY" dirty="0"/>
            </a:br>
            <a:br>
              <a:rPr lang="es-UY" sz="1600" dirty="0"/>
            </a:br>
            <a:endParaRPr lang="es-MX" altLang="en-US" sz="1600"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56</a:t>
            </a:fld>
            <a:endParaRPr lang="es-MX" altLang="es-UY"/>
          </a:p>
        </p:txBody>
      </p:sp>
    </p:spTree>
    <p:extLst>
      <p:ext uri="{BB962C8B-B14F-4D97-AF65-F5344CB8AC3E}">
        <p14:creationId xmlns:p14="http://schemas.microsoft.com/office/powerpoint/2010/main" val="1817856136"/>
      </p:ext>
    </p:extLst>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p:cNvSpPr>
            <a:spLocks noGrp="1" noChangeArrowheads="1"/>
          </p:cNvSpPr>
          <p:nvPr>
            <p:ph type="title"/>
          </p:nvPr>
        </p:nvSpPr>
        <p:spPr>
          <a:xfrm>
            <a:off x="762000" y="762000"/>
            <a:ext cx="8382000" cy="1143000"/>
          </a:xfrm>
        </p:spPr>
        <p:txBody>
          <a:bodyPr/>
          <a:lstStyle/>
          <a:p>
            <a:pPr eaLnBrk="1" hangingPunct="1"/>
            <a:r>
              <a:rPr lang="es-MX" altLang="en-US"/>
              <a:t>Despacho económico</a:t>
            </a:r>
          </a:p>
        </p:txBody>
      </p:sp>
      <p:sp>
        <p:nvSpPr>
          <p:cNvPr id="44035" name="Rectangle 3"/>
          <p:cNvSpPr>
            <a:spLocks noGrp="1" noChangeArrowheads="1"/>
          </p:cNvSpPr>
          <p:nvPr>
            <p:ph type="body" idx="1"/>
          </p:nvPr>
        </p:nvSpPr>
        <p:spPr>
          <a:xfrm>
            <a:off x="660617" y="2360439"/>
            <a:ext cx="8472487" cy="3881611"/>
          </a:xfrm>
        </p:spPr>
        <p:txBody>
          <a:bodyPr/>
          <a:lstStyle/>
          <a:p>
            <a:pPr eaLnBrk="1" hangingPunct="1">
              <a:lnSpc>
                <a:spcPct val="80000"/>
              </a:lnSpc>
            </a:pPr>
            <a:r>
              <a:rPr lang="es-UY" dirty="0"/>
              <a:t>Post Operativo</a:t>
            </a:r>
            <a:endParaRPr lang="es-UY" sz="2000" dirty="0"/>
          </a:p>
          <a:p>
            <a:pPr eaLnBrk="1" hangingPunct="1">
              <a:lnSpc>
                <a:spcPct val="80000"/>
              </a:lnSpc>
            </a:pPr>
            <a:endParaRPr lang="es-UY" sz="2000" dirty="0"/>
          </a:p>
          <a:p>
            <a:pPr eaLnBrk="1" hangingPunct="1">
              <a:lnSpc>
                <a:spcPct val="80000"/>
              </a:lnSpc>
            </a:pPr>
            <a:r>
              <a:rPr lang="es-UY" sz="2000" dirty="0"/>
              <a:t>Objetivo: Revisión del programa real ejecutado</a:t>
            </a:r>
          </a:p>
          <a:p>
            <a:pPr marL="0" indent="0" eaLnBrk="1" hangingPunct="1">
              <a:lnSpc>
                <a:spcPct val="80000"/>
              </a:lnSpc>
              <a:buNone/>
            </a:pPr>
            <a:br>
              <a:rPr lang="es-UY" sz="2000" dirty="0"/>
            </a:br>
            <a:endParaRPr lang="es-UY" sz="2000" dirty="0"/>
          </a:p>
          <a:p>
            <a:pPr lvl="1" eaLnBrk="1" hangingPunct="1">
              <a:lnSpc>
                <a:spcPct val="80000"/>
              </a:lnSpc>
            </a:pPr>
            <a:r>
              <a:rPr lang="es-UY" dirty="0"/>
              <a:t>Resultados</a:t>
            </a:r>
          </a:p>
          <a:p>
            <a:pPr lvl="2" eaLnBrk="1" hangingPunct="1">
              <a:lnSpc>
                <a:spcPct val="80000"/>
              </a:lnSpc>
            </a:pPr>
            <a:r>
              <a:rPr lang="es-UY" dirty="0"/>
              <a:t>Informes post operativos de la ejecución real del despacho</a:t>
            </a:r>
          </a:p>
          <a:p>
            <a:pPr lvl="2" eaLnBrk="1" hangingPunct="1">
              <a:lnSpc>
                <a:spcPct val="80000"/>
              </a:lnSpc>
            </a:pPr>
            <a:r>
              <a:rPr lang="es-UY" dirty="0"/>
              <a:t>Identificación de Generación Forzada u obligada a generar</a:t>
            </a:r>
            <a:br>
              <a:rPr lang="es-UY" dirty="0"/>
            </a:br>
            <a:r>
              <a:rPr lang="es-UY" dirty="0"/>
              <a:t>debido a restricciones operativas o de calidad, a pesar de no haber sido despachada por despacho económico. No participa en la formación del precio spot.</a:t>
            </a:r>
          </a:p>
          <a:p>
            <a:pPr lvl="2" eaLnBrk="1" hangingPunct="1">
              <a:lnSpc>
                <a:spcPct val="80000"/>
              </a:lnSpc>
            </a:pPr>
            <a:r>
              <a:rPr lang="es-UY" dirty="0"/>
              <a:t>Sanción del Spot Ejecutado</a:t>
            </a:r>
            <a:br>
              <a:rPr lang="es-UY" dirty="0"/>
            </a:br>
            <a:br>
              <a:rPr lang="es-UY" dirty="0"/>
            </a:br>
            <a:br>
              <a:rPr lang="es-UY" sz="1600" dirty="0"/>
            </a:br>
            <a:endParaRPr lang="es-MX" altLang="en-US" sz="1600"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57</a:t>
            </a:fld>
            <a:endParaRPr lang="es-MX" altLang="es-UY"/>
          </a:p>
        </p:txBody>
      </p:sp>
    </p:spTree>
    <p:extLst>
      <p:ext uri="{BB962C8B-B14F-4D97-AF65-F5344CB8AC3E}">
        <p14:creationId xmlns:p14="http://schemas.microsoft.com/office/powerpoint/2010/main" val="2476131736"/>
      </p:ext>
    </p:extLst>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AutoShape 2"/>
          <p:cNvSpPr>
            <a:spLocks noGrp="1" noChangeArrowheads="1"/>
          </p:cNvSpPr>
          <p:nvPr>
            <p:ph type="title"/>
          </p:nvPr>
        </p:nvSpPr>
        <p:spPr>
          <a:xfrm>
            <a:off x="762000" y="762000"/>
            <a:ext cx="8382000" cy="1143000"/>
          </a:xfrm>
        </p:spPr>
        <p:txBody>
          <a:bodyPr/>
          <a:lstStyle/>
          <a:p>
            <a:pPr eaLnBrk="1" hangingPunct="1"/>
            <a:r>
              <a:rPr lang="es-MX" altLang="en-US"/>
              <a:t>Despacho económico</a:t>
            </a:r>
          </a:p>
        </p:txBody>
      </p:sp>
      <p:sp>
        <p:nvSpPr>
          <p:cNvPr id="45059" name="Rectangle 3"/>
          <p:cNvSpPr>
            <a:spLocks noGrp="1" noChangeArrowheads="1"/>
          </p:cNvSpPr>
          <p:nvPr>
            <p:ph type="body" idx="1"/>
          </p:nvPr>
        </p:nvSpPr>
        <p:spPr>
          <a:xfrm>
            <a:off x="766763" y="2362200"/>
            <a:ext cx="8053387" cy="1211263"/>
          </a:xfrm>
        </p:spPr>
        <p:txBody>
          <a:bodyPr/>
          <a:lstStyle/>
          <a:p>
            <a:pPr eaLnBrk="1" hangingPunct="1">
              <a:buClr>
                <a:schemeClr val="tx2"/>
              </a:buClr>
            </a:pPr>
            <a:r>
              <a:rPr lang="es-UY" altLang="en-US" sz="2400" dirty="0"/>
              <a:t>Programación de la operación de mínimo costo, con:</a:t>
            </a:r>
          </a:p>
          <a:p>
            <a:pPr lvl="1">
              <a:lnSpc>
                <a:spcPct val="90000"/>
              </a:lnSpc>
            </a:pPr>
            <a:r>
              <a:rPr lang="es-UY" altLang="en-US" dirty="0"/>
              <a:t>Costos de falla (decreto </a:t>
            </a:r>
            <a:r>
              <a:rPr lang="es-UY" dirty="0"/>
              <a:t>105/013)</a:t>
            </a:r>
            <a:endParaRPr lang="es-UY" altLang="en-US" dirty="0"/>
          </a:p>
          <a:p>
            <a:pPr lvl="2">
              <a:lnSpc>
                <a:spcPct val="90000"/>
              </a:lnSpc>
            </a:pPr>
            <a:r>
              <a:rPr lang="es-MX" altLang="en-US" dirty="0"/>
              <a:t>4 escalones (2%, 5%, 7.5%, 85.5%), </a:t>
            </a:r>
          </a:p>
          <a:p>
            <a:pPr lvl="2">
              <a:lnSpc>
                <a:spcPct val="90000"/>
              </a:lnSpc>
            </a:pPr>
            <a:r>
              <a:rPr lang="es-MX" altLang="en-US" dirty="0"/>
              <a:t>Valores: CV CTR + 10%, 600, 2400 y 4000 US$/</a:t>
            </a:r>
            <a:r>
              <a:rPr lang="es-MX" altLang="en-US" dirty="0" err="1"/>
              <a:t>MWh</a:t>
            </a:r>
            <a:endParaRPr lang="es-UY" altLang="en-US" dirty="0"/>
          </a:p>
          <a:p>
            <a:pPr lvl="1" eaLnBrk="1" hangingPunct="1">
              <a:buClr>
                <a:schemeClr val="tx2"/>
              </a:buClr>
            </a:pPr>
            <a:r>
              <a:rPr lang="es-UY" altLang="en-US" dirty="0"/>
              <a:t>Factores de nodo de la red de trasmisión</a:t>
            </a:r>
          </a:p>
          <a:p>
            <a:pPr eaLnBrk="1" hangingPunct="1">
              <a:lnSpc>
                <a:spcPct val="80000"/>
              </a:lnSpc>
            </a:pPr>
            <a:endParaRPr lang="es-MX" altLang="en-US" sz="2400" dirty="0"/>
          </a:p>
        </p:txBody>
      </p:sp>
      <p:grpSp>
        <p:nvGrpSpPr>
          <p:cNvPr id="45060" name="27 Grupo"/>
          <p:cNvGrpSpPr>
            <a:grpSpLocks/>
          </p:cNvGrpSpPr>
          <p:nvPr/>
        </p:nvGrpSpPr>
        <p:grpSpPr bwMode="auto">
          <a:xfrm>
            <a:off x="827088" y="4437063"/>
            <a:ext cx="3816350" cy="2054225"/>
            <a:chOff x="1116013" y="2349500"/>
            <a:chExt cx="6769100" cy="4213225"/>
          </a:xfrm>
        </p:grpSpPr>
        <p:sp>
          <p:nvSpPr>
            <p:cNvPr id="45061" name="Line 4"/>
            <p:cNvSpPr>
              <a:spLocks noChangeShapeType="1"/>
            </p:cNvSpPr>
            <p:nvPr/>
          </p:nvSpPr>
          <p:spPr bwMode="auto">
            <a:xfrm>
              <a:off x="1476375" y="2492375"/>
              <a:ext cx="0" cy="4032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UY"/>
            </a:p>
          </p:txBody>
        </p:sp>
        <p:sp>
          <p:nvSpPr>
            <p:cNvPr id="45062" name="Line 8"/>
            <p:cNvSpPr>
              <a:spLocks noChangeShapeType="1"/>
            </p:cNvSpPr>
            <p:nvPr/>
          </p:nvSpPr>
          <p:spPr bwMode="auto">
            <a:xfrm flipV="1">
              <a:off x="1476375" y="2492375"/>
              <a:ext cx="0"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UY"/>
            </a:p>
          </p:txBody>
        </p:sp>
        <p:sp>
          <p:nvSpPr>
            <p:cNvPr id="45063" name="Line 9"/>
            <p:cNvSpPr>
              <a:spLocks noChangeShapeType="1"/>
            </p:cNvSpPr>
            <p:nvPr/>
          </p:nvSpPr>
          <p:spPr bwMode="auto">
            <a:xfrm>
              <a:off x="1116013" y="6092825"/>
              <a:ext cx="63357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UY"/>
            </a:p>
          </p:txBody>
        </p:sp>
        <p:sp>
          <p:nvSpPr>
            <p:cNvPr id="45064" name="Line 10"/>
            <p:cNvSpPr>
              <a:spLocks noChangeShapeType="1"/>
            </p:cNvSpPr>
            <p:nvPr/>
          </p:nvSpPr>
          <p:spPr bwMode="auto">
            <a:xfrm>
              <a:off x="6948488" y="6092825"/>
              <a:ext cx="936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UY"/>
            </a:p>
          </p:txBody>
        </p:sp>
        <p:sp>
          <p:nvSpPr>
            <p:cNvPr id="45065" name="Line 11"/>
            <p:cNvSpPr>
              <a:spLocks noChangeShapeType="1"/>
            </p:cNvSpPr>
            <p:nvPr/>
          </p:nvSpPr>
          <p:spPr bwMode="auto">
            <a:xfrm>
              <a:off x="1476375" y="2924175"/>
              <a:ext cx="2447925"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UY"/>
            </a:p>
          </p:txBody>
        </p:sp>
        <p:sp>
          <p:nvSpPr>
            <p:cNvPr id="45066" name="Line 12"/>
            <p:cNvSpPr>
              <a:spLocks noChangeShapeType="1"/>
            </p:cNvSpPr>
            <p:nvPr/>
          </p:nvSpPr>
          <p:spPr bwMode="auto">
            <a:xfrm>
              <a:off x="3924300" y="2924175"/>
              <a:ext cx="0" cy="86518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UY"/>
            </a:p>
          </p:txBody>
        </p:sp>
        <p:sp>
          <p:nvSpPr>
            <p:cNvPr id="45067" name="Line 13"/>
            <p:cNvSpPr>
              <a:spLocks noChangeShapeType="1"/>
            </p:cNvSpPr>
            <p:nvPr/>
          </p:nvSpPr>
          <p:spPr bwMode="auto">
            <a:xfrm>
              <a:off x="3924300" y="3789363"/>
              <a:ext cx="71913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UY"/>
            </a:p>
          </p:txBody>
        </p:sp>
        <p:sp>
          <p:nvSpPr>
            <p:cNvPr id="45068" name="Line 14"/>
            <p:cNvSpPr>
              <a:spLocks noChangeShapeType="1"/>
            </p:cNvSpPr>
            <p:nvPr/>
          </p:nvSpPr>
          <p:spPr bwMode="auto">
            <a:xfrm>
              <a:off x="4643438" y="3789363"/>
              <a:ext cx="0" cy="719137"/>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UY"/>
            </a:p>
          </p:txBody>
        </p:sp>
        <p:sp>
          <p:nvSpPr>
            <p:cNvPr id="45069" name="Line 15"/>
            <p:cNvSpPr>
              <a:spLocks noChangeShapeType="1"/>
            </p:cNvSpPr>
            <p:nvPr/>
          </p:nvSpPr>
          <p:spPr bwMode="auto">
            <a:xfrm>
              <a:off x="4643438" y="4508500"/>
              <a:ext cx="504825"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UY"/>
            </a:p>
          </p:txBody>
        </p:sp>
        <p:sp>
          <p:nvSpPr>
            <p:cNvPr id="45070" name="Line 16"/>
            <p:cNvSpPr>
              <a:spLocks noChangeShapeType="1"/>
            </p:cNvSpPr>
            <p:nvPr/>
          </p:nvSpPr>
          <p:spPr bwMode="auto">
            <a:xfrm>
              <a:off x="5148263" y="4508500"/>
              <a:ext cx="0" cy="158432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UY"/>
            </a:p>
          </p:txBody>
        </p:sp>
        <p:sp>
          <p:nvSpPr>
            <p:cNvPr id="45071" name="Text Box 17"/>
            <p:cNvSpPr txBox="1">
              <a:spLocks noChangeArrowheads="1"/>
            </p:cNvSpPr>
            <p:nvPr/>
          </p:nvSpPr>
          <p:spPr bwMode="auto">
            <a:xfrm>
              <a:off x="1547813" y="2349500"/>
              <a:ext cx="360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50000"/>
                </a:spcBef>
                <a:buClrTx/>
                <a:buSzTx/>
                <a:buFontTx/>
                <a:buNone/>
              </a:pPr>
              <a:r>
                <a:rPr lang="es-UY" altLang="en-US" sz="2000"/>
                <a:t>$</a:t>
              </a:r>
              <a:endParaRPr lang="es-MX" altLang="en-US" sz="2000"/>
            </a:p>
          </p:txBody>
        </p:sp>
        <p:sp>
          <p:nvSpPr>
            <p:cNvPr id="45072" name="Text Box 18"/>
            <p:cNvSpPr txBox="1">
              <a:spLocks noChangeArrowheads="1"/>
            </p:cNvSpPr>
            <p:nvPr/>
          </p:nvSpPr>
          <p:spPr bwMode="auto">
            <a:xfrm>
              <a:off x="7162173" y="6051537"/>
              <a:ext cx="503237" cy="396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50000"/>
                </a:spcBef>
                <a:buClrTx/>
                <a:buSzTx/>
                <a:buFontTx/>
                <a:buNone/>
              </a:pPr>
              <a:r>
                <a:rPr lang="es-UY" altLang="en-US" sz="2000" dirty="0"/>
                <a:t>Q</a:t>
              </a:r>
              <a:endParaRPr lang="es-MX" altLang="en-US" sz="2000" dirty="0"/>
            </a:p>
          </p:txBody>
        </p:sp>
        <p:sp>
          <p:nvSpPr>
            <p:cNvPr id="45073" name="Line 19"/>
            <p:cNvSpPr>
              <a:spLocks noChangeShapeType="1"/>
            </p:cNvSpPr>
            <p:nvPr/>
          </p:nvSpPr>
          <p:spPr bwMode="auto">
            <a:xfrm>
              <a:off x="4859338" y="5300663"/>
              <a:ext cx="865187"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s-UY"/>
            </a:p>
          </p:txBody>
        </p:sp>
        <p:sp>
          <p:nvSpPr>
            <p:cNvPr id="45074" name="Line 20"/>
            <p:cNvSpPr>
              <a:spLocks noChangeShapeType="1"/>
            </p:cNvSpPr>
            <p:nvPr/>
          </p:nvSpPr>
          <p:spPr bwMode="auto">
            <a:xfrm flipV="1">
              <a:off x="5724525" y="4868863"/>
              <a:ext cx="0" cy="431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s-UY"/>
            </a:p>
          </p:txBody>
        </p:sp>
        <p:sp>
          <p:nvSpPr>
            <p:cNvPr id="45075" name="Line 21"/>
            <p:cNvSpPr>
              <a:spLocks noChangeShapeType="1"/>
            </p:cNvSpPr>
            <p:nvPr/>
          </p:nvSpPr>
          <p:spPr bwMode="auto">
            <a:xfrm>
              <a:off x="5724525" y="4868863"/>
              <a:ext cx="4318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s-UY"/>
            </a:p>
          </p:txBody>
        </p:sp>
        <p:sp>
          <p:nvSpPr>
            <p:cNvPr id="45076" name="Line 22"/>
            <p:cNvSpPr>
              <a:spLocks noChangeShapeType="1"/>
            </p:cNvSpPr>
            <p:nvPr/>
          </p:nvSpPr>
          <p:spPr bwMode="auto">
            <a:xfrm flipV="1">
              <a:off x="6156325" y="3500438"/>
              <a:ext cx="0" cy="136842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s-UY"/>
            </a:p>
          </p:txBody>
        </p:sp>
        <p:sp>
          <p:nvSpPr>
            <p:cNvPr id="45077" name="Line 25"/>
            <p:cNvSpPr>
              <a:spLocks noChangeShapeType="1"/>
            </p:cNvSpPr>
            <p:nvPr/>
          </p:nvSpPr>
          <p:spPr bwMode="auto">
            <a:xfrm>
              <a:off x="4859338" y="5300663"/>
              <a:ext cx="0" cy="36036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s-UY"/>
            </a:p>
          </p:txBody>
        </p:sp>
        <p:sp>
          <p:nvSpPr>
            <p:cNvPr id="45078" name="Line 26"/>
            <p:cNvSpPr>
              <a:spLocks noChangeShapeType="1"/>
            </p:cNvSpPr>
            <p:nvPr/>
          </p:nvSpPr>
          <p:spPr bwMode="auto">
            <a:xfrm flipH="1">
              <a:off x="4140200" y="5661025"/>
              <a:ext cx="71913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s-UY"/>
            </a:p>
          </p:txBody>
        </p:sp>
        <p:sp>
          <p:nvSpPr>
            <p:cNvPr id="45079" name="Line 27"/>
            <p:cNvSpPr>
              <a:spLocks noChangeShapeType="1"/>
            </p:cNvSpPr>
            <p:nvPr/>
          </p:nvSpPr>
          <p:spPr bwMode="auto">
            <a:xfrm>
              <a:off x="4140200" y="5661025"/>
              <a:ext cx="0" cy="2159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s-UY"/>
            </a:p>
          </p:txBody>
        </p:sp>
        <p:sp>
          <p:nvSpPr>
            <p:cNvPr id="45080" name="Line 28"/>
            <p:cNvSpPr>
              <a:spLocks noChangeShapeType="1"/>
            </p:cNvSpPr>
            <p:nvPr/>
          </p:nvSpPr>
          <p:spPr bwMode="auto">
            <a:xfrm flipH="1">
              <a:off x="2771775" y="5876925"/>
              <a:ext cx="136842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s-UY"/>
            </a:p>
          </p:txBody>
        </p:sp>
        <p:sp>
          <p:nvSpPr>
            <p:cNvPr id="45081" name="Line 30"/>
            <p:cNvSpPr>
              <a:spLocks noChangeShapeType="1"/>
            </p:cNvSpPr>
            <p:nvPr/>
          </p:nvSpPr>
          <p:spPr bwMode="auto">
            <a:xfrm>
              <a:off x="2771775" y="5876925"/>
              <a:ext cx="0" cy="14446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s-UY"/>
            </a:p>
          </p:txBody>
        </p:sp>
        <p:sp>
          <p:nvSpPr>
            <p:cNvPr id="45082" name="Line 31"/>
            <p:cNvSpPr>
              <a:spLocks noChangeShapeType="1"/>
            </p:cNvSpPr>
            <p:nvPr/>
          </p:nvSpPr>
          <p:spPr bwMode="auto">
            <a:xfrm flipH="1">
              <a:off x="1476375" y="6021388"/>
              <a:ext cx="12954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s-UY"/>
            </a:p>
          </p:txBody>
        </p:sp>
        <p:sp>
          <p:nvSpPr>
            <p:cNvPr id="45083" name="Text Box 32"/>
            <p:cNvSpPr txBox="1">
              <a:spLocks noChangeArrowheads="1"/>
            </p:cNvSpPr>
            <p:nvPr/>
          </p:nvSpPr>
          <p:spPr bwMode="auto">
            <a:xfrm>
              <a:off x="4932363" y="6165850"/>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50000"/>
                </a:spcBef>
                <a:buClrTx/>
                <a:buSzTx/>
                <a:buFontTx/>
                <a:buNone/>
              </a:pPr>
              <a:r>
                <a:rPr lang="es-UY" altLang="en-US" sz="2000"/>
                <a:t>D</a:t>
              </a:r>
              <a:endParaRPr lang="es-MX" altLang="en-US" sz="2000"/>
            </a:p>
          </p:txBody>
        </p:sp>
        <p:sp>
          <p:nvSpPr>
            <p:cNvPr id="45084" name="Oval 33"/>
            <p:cNvSpPr>
              <a:spLocks noChangeArrowheads="1"/>
            </p:cNvSpPr>
            <p:nvPr/>
          </p:nvSpPr>
          <p:spPr bwMode="auto">
            <a:xfrm>
              <a:off x="5076825" y="5229225"/>
              <a:ext cx="142875" cy="144463"/>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gr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58</a:t>
            </a:fld>
            <a:endParaRPr lang="es-MX" altLang="es-UY"/>
          </a:p>
        </p:txBody>
      </p:sp>
      <p:pic>
        <p:nvPicPr>
          <p:cNvPr id="45088" name="Picture 32" descr="http://web.ing.puc.cl/power/alumno06/Subastas/08_archivos/image0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600" y="4295775"/>
            <a:ext cx="3190875" cy="2190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AutoShape 2"/>
          <p:cNvSpPr>
            <a:spLocks noGrp="1" noChangeArrowheads="1"/>
          </p:cNvSpPr>
          <p:nvPr>
            <p:ph type="title"/>
          </p:nvPr>
        </p:nvSpPr>
        <p:spPr>
          <a:xfrm>
            <a:off x="762000" y="762000"/>
            <a:ext cx="8382000" cy="1143000"/>
          </a:xfrm>
        </p:spPr>
        <p:txBody>
          <a:bodyPr/>
          <a:lstStyle/>
          <a:p>
            <a:pPr eaLnBrk="1" hangingPunct="1"/>
            <a:r>
              <a:rPr lang="es-MX" altLang="en-US"/>
              <a:t>Despacho económico</a:t>
            </a:r>
          </a:p>
        </p:txBody>
      </p:sp>
      <p:sp>
        <p:nvSpPr>
          <p:cNvPr id="45059" name="Rectangle 3"/>
          <p:cNvSpPr>
            <a:spLocks noGrp="1" noChangeArrowheads="1"/>
          </p:cNvSpPr>
          <p:nvPr>
            <p:ph type="body" idx="1"/>
          </p:nvPr>
        </p:nvSpPr>
        <p:spPr>
          <a:xfrm>
            <a:off x="766763" y="2362200"/>
            <a:ext cx="8053387" cy="1211263"/>
          </a:xfrm>
        </p:spPr>
        <p:txBody>
          <a:bodyPr/>
          <a:lstStyle/>
          <a:p>
            <a:pPr eaLnBrk="1" hangingPunct="1">
              <a:lnSpc>
                <a:spcPct val="80000"/>
              </a:lnSpc>
            </a:pPr>
            <a:endParaRPr lang="es-MX" altLang="en-US" sz="2400"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59</a:t>
            </a:fld>
            <a:endParaRPr lang="es-MX" altLang="es-UY"/>
          </a:p>
        </p:txBody>
      </p:sp>
      <p:pic>
        <p:nvPicPr>
          <p:cNvPr id="31" name="Picture 30" descr="http://centralenergia.cl/uploads/2011/09/curva-oferta-y-demand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108" y="2420888"/>
            <a:ext cx="6264696" cy="4159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790317"/>
      </p:ext>
    </p:ext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noGrp="1" noChangeArrowheads="1"/>
          </p:cNvSpPr>
          <p:nvPr>
            <p:ph type="title"/>
          </p:nvPr>
        </p:nvSpPr>
        <p:spPr>
          <a:xfrm>
            <a:off x="762000" y="762000"/>
            <a:ext cx="8382000" cy="1143000"/>
          </a:xfrm>
        </p:spPr>
        <p:txBody>
          <a:bodyPr/>
          <a:lstStyle/>
          <a:p>
            <a:pPr marL="609600" indent="-609600" eaLnBrk="1" hangingPunct="1"/>
            <a:r>
              <a:rPr lang="es-UY" altLang="en-US"/>
              <a:t>Modelo 3: </a:t>
            </a:r>
            <a:r>
              <a:rPr lang="es-MX" altLang="en-US"/>
              <a:t>Mercado mayorista</a:t>
            </a:r>
          </a:p>
        </p:txBody>
      </p:sp>
      <p:sp>
        <p:nvSpPr>
          <p:cNvPr id="9219" name="Rectangle 3"/>
          <p:cNvSpPr>
            <a:spLocks noGrp="1" noChangeArrowheads="1"/>
          </p:cNvSpPr>
          <p:nvPr>
            <p:ph type="body" idx="1"/>
          </p:nvPr>
        </p:nvSpPr>
        <p:spPr/>
        <p:txBody>
          <a:bodyPr/>
          <a:lstStyle/>
          <a:p>
            <a:pPr eaLnBrk="1" hangingPunct="1">
              <a:lnSpc>
                <a:spcPct val="80000"/>
              </a:lnSpc>
            </a:pPr>
            <a:r>
              <a:rPr lang="es-MX" altLang="en-US" sz="2400"/>
              <a:t>Competencia entre generadores y comercializadores para la venta a las empresas que sirven la demanda,  y en algunos casos a grandes consumidores industriales.</a:t>
            </a:r>
          </a:p>
          <a:p>
            <a:pPr eaLnBrk="1" hangingPunct="1">
              <a:lnSpc>
                <a:spcPct val="80000"/>
              </a:lnSpc>
            </a:pPr>
            <a:r>
              <a:rPr lang="es-MX" altLang="en-US" sz="2400"/>
              <a:t>Transporte y distribución siguen siendo monopolios naturales, y deben ser regulados.</a:t>
            </a:r>
          </a:p>
          <a:p>
            <a:pPr eaLnBrk="1" hangingPunct="1">
              <a:lnSpc>
                <a:spcPct val="80000"/>
              </a:lnSpc>
            </a:pPr>
            <a:r>
              <a:rPr lang="es-MX" altLang="en-US" sz="2400"/>
              <a:t>Necesidad de asegurar el libre acceso a la capacidad de transporte y de un operador independiente del sistema (ISO).</a:t>
            </a:r>
          </a:p>
          <a:p>
            <a:pPr eaLnBrk="1" hangingPunct="1">
              <a:lnSpc>
                <a:spcPct val="80000"/>
              </a:lnSpc>
            </a:pPr>
            <a:r>
              <a:rPr lang="es-MX" altLang="en-US" sz="2400"/>
              <a:t>Problema de fallos del mercado.</a:t>
            </a:r>
          </a:p>
          <a:p>
            <a:pPr eaLnBrk="1" hangingPunct="1">
              <a:lnSpc>
                <a:spcPct val="80000"/>
              </a:lnSpc>
            </a:pPr>
            <a:r>
              <a:rPr lang="es-MX" altLang="en-US" sz="2400"/>
              <a:t>Problema de las empresas integradas </a:t>
            </a:r>
            <a:endParaRPr lang="es-UY" altLang="en-US" sz="2400"/>
          </a:p>
          <a:p>
            <a:pPr lvl="1" eaLnBrk="1" hangingPunct="1">
              <a:lnSpc>
                <a:spcPct val="80000"/>
              </a:lnSpc>
              <a:buFontTx/>
              <a:buNone/>
            </a:pPr>
            <a:endParaRPr lang="es-MX" altLang="en-US" sz="200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6</a:t>
            </a:fld>
            <a:endParaRPr lang="es-MX" altLang="es-UY"/>
          </a:p>
        </p:txBody>
      </p:sp>
    </p:spTree>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2"/>
          <p:cNvSpPr>
            <a:spLocks noGrp="1" noChangeArrowheads="1"/>
          </p:cNvSpPr>
          <p:nvPr>
            <p:ph type="title"/>
          </p:nvPr>
        </p:nvSpPr>
        <p:spPr>
          <a:xfrm>
            <a:off x="762000" y="762000"/>
            <a:ext cx="8382000" cy="1143000"/>
          </a:xfrm>
        </p:spPr>
        <p:txBody>
          <a:bodyPr/>
          <a:lstStyle/>
          <a:p>
            <a:pPr eaLnBrk="1" hangingPunct="1"/>
            <a:r>
              <a:rPr lang="es-UY" altLang="en-US"/>
              <a:t>Mercado Spot</a:t>
            </a:r>
            <a:endParaRPr lang="es-MX" altLang="en-US"/>
          </a:p>
        </p:txBody>
      </p:sp>
      <p:sp>
        <p:nvSpPr>
          <p:cNvPr id="46083" name="Rectangle 3"/>
          <p:cNvSpPr>
            <a:spLocks noGrp="1" noChangeArrowheads="1"/>
          </p:cNvSpPr>
          <p:nvPr>
            <p:ph type="body" idx="1"/>
          </p:nvPr>
        </p:nvSpPr>
        <p:spPr>
          <a:xfrm>
            <a:off x="755650" y="2233613"/>
            <a:ext cx="8054975" cy="4495800"/>
          </a:xfrm>
        </p:spPr>
        <p:txBody>
          <a:bodyPr/>
          <a:lstStyle/>
          <a:p>
            <a:pPr eaLnBrk="1" hangingPunct="1">
              <a:lnSpc>
                <a:spcPct val="90000"/>
              </a:lnSpc>
            </a:pPr>
            <a:r>
              <a:rPr lang="es-ES" altLang="en-US" sz="2600"/>
              <a:t>Cierre entre la energía contratada, el consumo real y la generación real</a:t>
            </a:r>
          </a:p>
          <a:p>
            <a:pPr lvl="1" eaLnBrk="1" hangingPunct="1">
              <a:lnSpc>
                <a:spcPct val="90000"/>
              </a:lnSpc>
              <a:buClr>
                <a:schemeClr val="tx2"/>
              </a:buClr>
            </a:pPr>
            <a:r>
              <a:rPr lang="es-ES" altLang="en-US" sz="2200"/>
              <a:t>Balance Consumidor: energía contratada menos consumo real</a:t>
            </a:r>
          </a:p>
          <a:p>
            <a:pPr lvl="1" eaLnBrk="1" hangingPunct="1">
              <a:lnSpc>
                <a:spcPct val="90000"/>
              </a:lnSpc>
              <a:buClr>
                <a:schemeClr val="tx2"/>
              </a:buClr>
            </a:pPr>
            <a:r>
              <a:rPr lang="es-ES" altLang="en-US" sz="2200"/>
              <a:t>Balance Productor: generación real menos energía contratada</a:t>
            </a:r>
            <a:endParaRPr lang="es-ES" altLang="en-US"/>
          </a:p>
          <a:p>
            <a:pPr eaLnBrk="1" hangingPunct="1">
              <a:lnSpc>
                <a:spcPct val="90000"/>
              </a:lnSpc>
            </a:pPr>
            <a:r>
              <a:rPr lang="es-ES" altLang="en-US" sz="2600"/>
              <a:t>Precio spot: costo marginal de abastecer un incremento de demanda en el nodo, dentro de los Criterios de Desempeño Mínimo. </a:t>
            </a:r>
          </a:p>
          <a:p>
            <a:pPr eaLnBrk="1" hangingPunct="1">
              <a:lnSpc>
                <a:spcPct val="90000"/>
              </a:lnSpc>
            </a:pPr>
            <a:r>
              <a:rPr lang="es-ES" altLang="en-US" sz="2600"/>
              <a:t>Todo participante puede comprar y vender en este mercado; el precio spot sirve de referencia al contratar energía </a:t>
            </a:r>
          </a:p>
          <a:p>
            <a:pPr eaLnBrk="1" hangingPunct="1"/>
            <a:endParaRPr lang="es-MX" altLang="en-US"/>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60</a:t>
            </a:fld>
            <a:endParaRPr lang="es-MX" altLang="es-UY"/>
          </a:p>
        </p:txBody>
      </p:sp>
    </p:spTree>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2"/>
          <p:cNvSpPr>
            <a:spLocks noGrp="1" noChangeArrowheads="1"/>
          </p:cNvSpPr>
          <p:nvPr>
            <p:ph type="title"/>
          </p:nvPr>
        </p:nvSpPr>
        <p:spPr>
          <a:xfrm>
            <a:off x="762000" y="762000"/>
            <a:ext cx="8382000" cy="1143000"/>
          </a:xfrm>
        </p:spPr>
        <p:txBody>
          <a:bodyPr/>
          <a:lstStyle/>
          <a:p>
            <a:pPr eaLnBrk="1" hangingPunct="1"/>
            <a:r>
              <a:rPr lang="es-MX" altLang="en-US"/>
              <a:t>Mercado Spot</a:t>
            </a:r>
          </a:p>
        </p:txBody>
      </p:sp>
      <p:sp>
        <p:nvSpPr>
          <p:cNvPr id="47107" name="Rectangle 3"/>
          <p:cNvSpPr>
            <a:spLocks noGrp="1" noChangeArrowheads="1"/>
          </p:cNvSpPr>
          <p:nvPr>
            <p:ph type="body" idx="1"/>
          </p:nvPr>
        </p:nvSpPr>
        <p:spPr/>
        <p:txBody>
          <a:bodyPr/>
          <a:lstStyle/>
          <a:p>
            <a:pPr eaLnBrk="1" hangingPunct="1">
              <a:lnSpc>
                <a:spcPct val="90000"/>
              </a:lnSpc>
            </a:pPr>
            <a:endParaRPr lang="es-MX" altLang="en-US"/>
          </a:p>
          <a:p>
            <a:pPr eaLnBrk="1" hangingPunct="1">
              <a:lnSpc>
                <a:spcPct val="90000"/>
              </a:lnSpc>
            </a:pPr>
            <a:r>
              <a:rPr lang="es-MX" altLang="en-US"/>
              <a:t>Necesario para arreglos de diferencias entre los contratos bilaterales y la producción y demanda reales</a:t>
            </a:r>
          </a:p>
          <a:p>
            <a:pPr eaLnBrk="1" hangingPunct="1">
              <a:lnSpc>
                <a:spcPct val="90000"/>
              </a:lnSpc>
            </a:pPr>
            <a:r>
              <a:rPr lang="es-MX" altLang="en-US"/>
              <a:t>Requiere reglas claras y un administrador (que puede no coincidir con el operador)</a:t>
            </a:r>
          </a:p>
          <a:p>
            <a:pPr eaLnBrk="1" hangingPunct="1">
              <a:lnSpc>
                <a:spcPct val="90000"/>
              </a:lnSpc>
            </a:pPr>
            <a:r>
              <a:rPr lang="es-MX" altLang="en-US"/>
              <a:t>Garantiza el acceso al mercado a vendedores y compradores</a:t>
            </a:r>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61</a:t>
            </a:fld>
            <a:endParaRPr lang="es-MX" altLang="es-UY"/>
          </a:p>
        </p:txBody>
      </p:sp>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AutoShape 2"/>
          <p:cNvSpPr>
            <a:spLocks noGrp="1" noChangeArrowheads="1"/>
          </p:cNvSpPr>
          <p:nvPr>
            <p:ph type="title" idx="4294967295"/>
          </p:nvPr>
        </p:nvSpPr>
        <p:spPr>
          <a:xfrm>
            <a:off x="323850" y="333375"/>
            <a:ext cx="8353425" cy="647700"/>
          </a:xfrm>
        </p:spPr>
        <p:txBody>
          <a:bodyPr/>
          <a:lstStyle/>
          <a:p>
            <a:pPr eaLnBrk="1" hangingPunct="1"/>
            <a:r>
              <a:rPr lang="es-UY" altLang="en-US" sz="3200"/>
              <a:t>Ejemplo de mercado spot (sin contratos)</a:t>
            </a:r>
            <a:endParaRPr lang="es-MX" altLang="en-US" sz="3200"/>
          </a:p>
        </p:txBody>
      </p:sp>
      <p:sp>
        <p:nvSpPr>
          <p:cNvPr id="48131" name="Rectangle 3"/>
          <p:cNvSpPr>
            <a:spLocks noChangeArrowheads="1"/>
          </p:cNvSpPr>
          <p:nvPr/>
        </p:nvSpPr>
        <p:spPr bwMode="auto">
          <a:xfrm>
            <a:off x="250825" y="1700213"/>
            <a:ext cx="1152525" cy="2306637"/>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UY" altLang="en-US" sz="1800"/>
              <a:t>HSG</a:t>
            </a:r>
          </a:p>
          <a:p>
            <a:pPr algn="ctr" eaLnBrk="1" hangingPunct="1">
              <a:spcBef>
                <a:spcPct val="0"/>
              </a:spcBef>
              <a:buClrTx/>
              <a:buSzTx/>
              <a:buFontTx/>
              <a:buNone/>
            </a:pPr>
            <a:endParaRPr lang="es-UY" altLang="en-US" sz="1800"/>
          </a:p>
          <a:p>
            <a:pPr algn="ctr" eaLnBrk="1" hangingPunct="1">
              <a:spcBef>
                <a:spcPct val="0"/>
              </a:spcBef>
              <a:buClrTx/>
              <a:buSzTx/>
              <a:buFontTx/>
              <a:buNone/>
            </a:pPr>
            <a:r>
              <a:rPr lang="es-UY" altLang="en-US" sz="1800"/>
              <a:t>800 MW</a:t>
            </a:r>
            <a:endParaRPr lang="es-MX" altLang="en-US" sz="1800"/>
          </a:p>
        </p:txBody>
      </p:sp>
      <p:sp>
        <p:nvSpPr>
          <p:cNvPr id="48132" name="Rectangle 4"/>
          <p:cNvSpPr>
            <a:spLocks noChangeArrowheads="1"/>
          </p:cNvSpPr>
          <p:nvPr/>
        </p:nvSpPr>
        <p:spPr bwMode="auto">
          <a:xfrm>
            <a:off x="1547813" y="1989138"/>
            <a:ext cx="1296987" cy="201771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UY" altLang="en-US" sz="1800"/>
              <a:t>HRN</a:t>
            </a:r>
          </a:p>
          <a:p>
            <a:pPr algn="ctr" eaLnBrk="1" hangingPunct="1">
              <a:spcBef>
                <a:spcPct val="0"/>
              </a:spcBef>
              <a:buClrTx/>
              <a:buSzTx/>
              <a:buFontTx/>
              <a:buNone/>
            </a:pPr>
            <a:endParaRPr lang="es-UY" altLang="en-US" sz="1800"/>
          </a:p>
          <a:p>
            <a:pPr algn="ctr" eaLnBrk="1" hangingPunct="1">
              <a:spcBef>
                <a:spcPct val="0"/>
              </a:spcBef>
              <a:buClrTx/>
              <a:buSzTx/>
              <a:buFontTx/>
              <a:buNone/>
            </a:pPr>
            <a:r>
              <a:rPr lang="es-UY" altLang="en-US" sz="1800"/>
              <a:t>400 MW</a:t>
            </a:r>
            <a:endParaRPr lang="es-MX" altLang="en-US" sz="1800"/>
          </a:p>
        </p:txBody>
      </p:sp>
      <p:sp>
        <p:nvSpPr>
          <p:cNvPr id="48133" name="Rectangle 5"/>
          <p:cNvSpPr>
            <a:spLocks noChangeArrowheads="1"/>
          </p:cNvSpPr>
          <p:nvPr/>
        </p:nvSpPr>
        <p:spPr bwMode="auto">
          <a:xfrm>
            <a:off x="4572000" y="2636838"/>
            <a:ext cx="1295400" cy="1368425"/>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UY" altLang="en-US" sz="1800"/>
              <a:t>TCB</a:t>
            </a:r>
          </a:p>
          <a:p>
            <a:pPr algn="ctr" eaLnBrk="1" hangingPunct="1">
              <a:spcBef>
                <a:spcPct val="0"/>
              </a:spcBef>
              <a:buClrTx/>
              <a:buSzTx/>
              <a:buFontTx/>
              <a:buNone/>
            </a:pPr>
            <a:r>
              <a:rPr lang="es-UY" altLang="en-US" sz="1800"/>
              <a:t>200 MW</a:t>
            </a:r>
            <a:endParaRPr lang="es-MX" altLang="en-US" sz="1800"/>
          </a:p>
        </p:txBody>
      </p:sp>
      <p:sp>
        <p:nvSpPr>
          <p:cNvPr id="48134" name="Rectangle 6"/>
          <p:cNvSpPr>
            <a:spLocks noChangeArrowheads="1"/>
          </p:cNvSpPr>
          <p:nvPr/>
        </p:nvSpPr>
        <p:spPr bwMode="auto">
          <a:xfrm>
            <a:off x="7451725" y="2636838"/>
            <a:ext cx="1441450" cy="1441450"/>
          </a:xfrm>
          <a:prstGeom prst="rect">
            <a:avLst/>
          </a:prstGeom>
          <a:solidFill>
            <a:srgbClr val="BFE7D2"/>
          </a:solidFill>
          <a:ln w="9525">
            <a:solidFill>
              <a:schemeClr val="tx1"/>
            </a:solidFill>
            <a:miter lim="800000"/>
            <a:headEnd/>
            <a:tailEnd/>
          </a:ln>
        </p:spPr>
        <p:txBody>
          <a:bodyPr wrap="none" anchor="ct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UY" altLang="en-US" sz="1800"/>
              <a:t>TCT</a:t>
            </a:r>
          </a:p>
          <a:p>
            <a:pPr algn="ctr" eaLnBrk="1" hangingPunct="1">
              <a:spcBef>
                <a:spcPct val="0"/>
              </a:spcBef>
              <a:buClrTx/>
              <a:buSzTx/>
              <a:buFontTx/>
              <a:buNone/>
            </a:pPr>
            <a:r>
              <a:rPr lang="es-UY" altLang="en-US" sz="1800"/>
              <a:t>200 MW</a:t>
            </a:r>
            <a:endParaRPr lang="es-MX" altLang="en-US" sz="1800"/>
          </a:p>
        </p:txBody>
      </p:sp>
      <p:sp>
        <p:nvSpPr>
          <p:cNvPr id="48135" name="Text Box 7"/>
          <p:cNvSpPr txBox="1">
            <a:spLocks noChangeArrowheads="1"/>
          </p:cNvSpPr>
          <p:nvPr/>
        </p:nvSpPr>
        <p:spPr bwMode="auto">
          <a:xfrm>
            <a:off x="323850" y="1268413"/>
            <a:ext cx="1019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UY" altLang="en-US" sz="1800" b="1"/>
              <a:t>5</a:t>
            </a:r>
            <a:r>
              <a:rPr lang="es-UY" altLang="en-US" sz="1800"/>
              <a:t> </a:t>
            </a:r>
            <a:r>
              <a:rPr lang="es-UY" altLang="en-US" sz="1600"/>
              <a:t>$/MWh</a:t>
            </a:r>
            <a:endParaRPr lang="es-MX" altLang="en-US" sz="1600"/>
          </a:p>
        </p:txBody>
      </p:sp>
      <p:sp>
        <p:nvSpPr>
          <p:cNvPr id="48136" name="Text Box 8"/>
          <p:cNvSpPr txBox="1">
            <a:spLocks noChangeArrowheads="1"/>
          </p:cNvSpPr>
          <p:nvPr/>
        </p:nvSpPr>
        <p:spPr bwMode="auto">
          <a:xfrm>
            <a:off x="1687513" y="1557338"/>
            <a:ext cx="1146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UY" altLang="en-US" sz="1800" b="1"/>
              <a:t>10</a:t>
            </a:r>
            <a:r>
              <a:rPr lang="es-UY" altLang="en-US" sz="1800"/>
              <a:t> </a:t>
            </a:r>
            <a:r>
              <a:rPr lang="es-UY" altLang="en-US" sz="1600"/>
              <a:t>$/MWh</a:t>
            </a:r>
            <a:endParaRPr lang="es-MX" altLang="en-US" sz="1600"/>
          </a:p>
        </p:txBody>
      </p:sp>
      <p:sp>
        <p:nvSpPr>
          <p:cNvPr id="48137" name="Text Box 9"/>
          <p:cNvSpPr txBox="1">
            <a:spLocks noChangeArrowheads="1"/>
          </p:cNvSpPr>
          <p:nvPr/>
        </p:nvSpPr>
        <p:spPr bwMode="auto">
          <a:xfrm>
            <a:off x="4640263" y="2276475"/>
            <a:ext cx="11461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UY" altLang="en-US" sz="1800" b="1"/>
              <a:t>40</a:t>
            </a:r>
            <a:r>
              <a:rPr lang="es-UY" altLang="en-US" sz="1800"/>
              <a:t> </a:t>
            </a:r>
            <a:r>
              <a:rPr lang="es-UY" altLang="en-US" sz="1600"/>
              <a:t>$/MWh</a:t>
            </a:r>
            <a:endParaRPr lang="es-MX" altLang="en-US" sz="1600"/>
          </a:p>
        </p:txBody>
      </p:sp>
      <p:sp>
        <p:nvSpPr>
          <p:cNvPr id="48138" name="Text Box 10"/>
          <p:cNvSpPr txBox="1">
            <a:spLocks noChangeArrowheads="1"/>
          </p:cNvSpPr>
          <p:nvPr/>
        </p:nvSpPr>
        <p:spPr bwMode="auto">
          <a:xfrm>
            <a:off x="7591425" y="2205038"/>
            <a:ext cx="1146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UY" altLang="en-US" sz="1800" b="1"/>
              <a:t>80</a:t>
            </a:r>
            <a:r>
              <a:rPr lang="es-UY" altLang="en-US" sz="1800"/>
              <a:t> </a:t>
            </a:r>
            <a:r>
              <a:rPr lang="es-UY" altLang="en-US" sz="1600"/>
              <a:t>$/MWh</a:t>
            </a:r>
            <a:endParaRPr lang="es-MX" altLang="en-US" sz="1600"/>
          </a:p>
        </p:txBody>
      </p:sp>
      <p:sp>
        <p:nvSpPr>
          <p:cNvPr id="48139" name="Rectangle 11"/>
          <p:cNvSpPr>
            <a:spLocks noChangeArrowheads="1"/>
          </p:cNvSpPr>
          <p:nvPr/>
        </p:nvSpPr>
        <p:spPr bwMode="auto">
          <a:xfrm>
            <a:off x="395288" y="4292600"/>
            <a:ext cx="4824412" cy="431800"/>
          </a:xfrm>
          <a:prstGeom prst="rect">
            <a:avLst/>
          </a:prstGeom>
          <a:solidFill>
            <a:srgbClr val="00FF00"/>
          </a:solidFill>
          <a:ln w="9525">
            <a:solidFill>
              <a:schemeClr val="tx1"/>
            </a:solidFill>
            <a:miter lim="800000"/>
            <a:headEnd/>
            <a:tailEnd/>
          </a:ln>
        </p:spPr>
        <p:txBody>
          <a:bodyPr wrap="none" anchor="ct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UY" altLang="en-US" sz="1800"/>
              <a:t>Demanda  1300 MWh</a:t>
            </a:r>
            <a:endParaRPr lang="es-MX" altLang="en-US" sz="1800"/>
          </a:p>
        </p:txBody>
      </p:sp>
      <p:sp>
        <p:nvSpPr>
          <p:cNvPr id="48140" name="Text Box 12"/>
          <p:cNvSpPr txBox="1">
            <a:spLocks noChangeArrowheads="1"/>
          </p:cNvSpPr>
          <p:nvPr/>
        </p:nvSpPr>
        <p:spPr bwMode="auto">
          <a:xfrm>
            <a:off x="5919788" y="4313238"/>
            <a:ext cx="2540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endParaRPr lang="es-ES" altLang="en-US" sz="1800"/>
          </a:p>
        </p:txBody>
      </p:sp>
      <p:sp>
        <p:nvSpPr>
          <p:cNvPr id="48141" name="Text Box 13"/>
          <p:cNvSpPr txBox="1">
            <a:spLocks noChangeArrowheads="1"/>
          </p:cNvSpPr>
          <p:nvPr/>
        </p:nvSpPr>
        <p:spPr bwMode="auto">
          <a:xfrm>
            <a:off x="4284663" y="1100138"/>
            <a:ext cx="38608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r>
              <a:rPr lang="es-UY" altLang="en-US" sz="2000" b="1"/>
              <a:t>Precio spot:</a:t>
            </a:r>
            <a:r>
              <a:rPr lang="es-UY" altLang="en-US" sz="2000"/>
              <a:t> </a:t>
            </a:r>
            <a:r>
              <a:rPr lang="es-UY" altLang="en-US" sz="2000" b="1">
                <a:solidFill>
                  <a:srgbClr val="FF3300"/>
                </a:solidFill>
              </a:rPr>
              <a:t>40</a:t>
            </a:r>
            <a:r>
              <a:rPr lang="es-UY" altLang="en-US" sz="2000"/>
              <a:t> $/MWh</a:t>
            </a:r>
          </a:p>
          <a:p>
            <a:pPr eaLnBrk="1" hangingPunct="1">
              <a:spcBef>
                <a:spcPct val="0"/>
              </a:spcBef>
              <a:buClrTx/>
              <a:buSzTx/>
              <a:buFontTx/>
              <a:buNone/>
            </a:pPr>
            <a:endParaRPr lang="es-UY" altLang="en-US" sz="1000"/>
          </a:p>
          <a:p>
            <a:pPr eaLnBrk="1" hangingPunct="1">
              <a:spcBef>
                <a:spcPct val="0"/>
              </a:spcBef>
              <a:buClrTx/>
              <a:buSzTx/>
              <a:buFontTx/>
              <a:buNone/>
            </a:pPr>
            <a:r>
              <a:rPr lang="es-UY" altLang="en-US" sz="1800"/>
              <a:t>Costo despacho: 40x1300=52.000 $</a:t>
            </a:r>
            <a:endParaRPr lang="es-MX" altLang="en-US" sz="1800"/>
          </a:p>
        </p:txBody>
      </p:sp>
      <p:sp>
        <p:nvSpPr>
          <p:cNvPr id="48142" name="Text Box 14"/>
          <p:cNvSpPr txBox="1">
            <a:spLocks noChangeArrowheads="1"/>
          </p:cNvSpPr>
          <p:nvPr/>
        </p:nvSpPr>
        <p:spPr bwMode="auto">
          <a:xfrm>
            <a:off x="250825" y="4941888"/>
            <a:ext cx="8569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r>
              <a:rPr lang="es-UY" altLang="en-US" sz="1800" b="1"/>
              <a:t>Despacho:</a:t>
            </a:r>
            <a:r>
              <a:rPr lang="es-UY" altLang="en-US" sz="1800"/>
              <a:t> HSG = 800, HRN = 400, HGen 1=10, TCB = 90, TGen 2 y TCT: apagados</a:t>
            </a:r>
            <a:endParaRPr lang="es-MX" altLang="en-US" sz="1800"/>
          </a:p>
        </p:txBody>
      </p:sp>
      <p:sp>
        <p:nvSpPr>
          <p:cNvPr id="48143" name="Text Box 15"/>
          <p:cNvSpPr txBox="1">
            <a:spLocks noChangeArrowheads="1"/>
          </p:cNvSpPr>
          <p:nvPr/>
        </p:nvSpPr>
        <p:spPr bwMode="auto">
          <a:xfrm>
            <a:off x="376238" y="5516563"/>
            <a:ext cx="79406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r>
              <a:rPr lang="es-UY" altLang="en-US" sz="1800" b="1"/>
              <a:t>Pagos a los generadores:</a:t>
            </a:r>
            <a:r>
              <a:rPr lang="es-UY" altLang="en-US" sz="1800"/>
              <a:t> </a:t>
            </a:r>
          </a:p>
          <a:p>
            <a:pPr eaLnBrk="1" hangingPunct="1">
              <a:spcBef>
                <a:spcPct val="0"/>
              </a:spcBef>
              <a:buClrTx/>
              <a:buSzTx/>
              <a:buFontTx/>
              <a:buNone/>
            </a:pPr>
            <a:r>
              <a:rPr lang="es-UY" altLang="en-US" sz="1800"/>
              <a:t>	HSG = $32.000, HRN =$16.000, HGen1 = $400, TCB = $3600</a:t>
            </a:r>
            <a:endParaRPr lang="es-MX" altLang="en-US" sz="1800"/>
          </a:p>
        </p:txBody>
      </p:sp>
      <p:sp>
        <p:nvSpPr>
          <p:cNvPr id="48144" name="Rectangle 16"/>
          <p:cNvSpPr>
            <a:spLocks noChangeArrowheads="1"/>
          </p:cNvSpPr>
          <p:nvPr/>
        </p:nvSpPr>
        <p:spPr bwMode="auto">
          <a:xfrm>
            <a:off x="3132138" y="3068638"/>
            <a:ext cx="1223962" cy="936625"/>
          </a:xfrm>
          <a:prstGeom prst="rect">
            <a:avLst/>
          </a:prstGeom>
          <a:solidFill>
            <a:srgbClr val="FF9933"/>
          </a:solidFill>
          <a:ln w="9525">
            <a:solidFill>
              <a:schemeClr val="tx1"/>
            </a:solidFill>
            <a:miter lim="800000"/>
            <a:headEnd/>
            <a:tailEnd/>
          </a:ln>
        </p:spPr>
        <p:txBody>
          <a:bodyPr wrap="none" anchor="ct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UY" altLang="en-US" sz="1800" b="1"/>
              <a:t>HGen 1</a:t>
            </a:r>
          </a:p>
          <a:p>
            <a:pPr algn="ctr" eaLnBrk="1" hangingPunct="1">
              <a:spcBef>
                <a:spcPct val="0"/>
              </a:spcBef>
              <a:buClrTx/>
              <a:buSzTx/>
              <a:buFontTx/>
              <a:buNone/>
            </a:pPr>
            <a:r>
              <a:rPr lang="es-UY" altLang="en-US" sz="1800"/>
              <a:t>10 MW</a:t>
            </a:r>
            <a:endParaRPr lang="es-MX" altLang="en-US" sz="1800"/>
          </a:p>
        </p:txBody>
      </p:sp>
      <p:sp>
        <p:nvSpPr>
          <p:cNvPr id="48145" name="Rectangle 17"/>
          <p:cNvSpPr>
            <a:spLocks noChangeArrowheads="1"/>
          </p:cNvSpPr>
          <p:nvPr/>
        </p:nvSpPr>
        <p:spPr bwMode="auto">
          <a:xfrm>
            <a:off x="6084888" y="3213100"/>
            <a:ext cx="1150937" cy="792163"/>
          </a:xfrm>
          <a:prstGeom prst="rect">
            <a:avLst/>
          </a:prstGeom>
          <a:solidFill>
            <a:srgbClr val="FF33CC"/>
          </a:solidFill>
          <a:ln w="9525">
            <a:solidFill>
              <a:schemeClr val="tx1"/>
            </a:solidFill>
            <a:miter lim="800000"/>
            <a:headEnd/>
            <a:tailEnd/>
          </a:ln>
        </p:spPr>
        <p:txBody>
          <a:bodyPr wrap="none" anchor="ct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UY" altLang="en-US" sz="1800" b="1"/>
              <a:t>TGen 2</a:t>
            </a:r>
          </a:p>
          <a:p>
            <a:pPr algn="ctr" eaLnBrk="1" hangingPunct="1">
              <a:spcBef>
                <a:spcPct val="0"/>
              </a:spcBef>
              <a:buClrTx/>
              <a:buSzTx/>
              <a:buFontTx/>
              <a:buNone/>
            </a:pPr>
            <a:r>
              <a:rPr lang="es-UY" altLang="en-US" sz="1800"/>
              <a:t>10 MW</a:t>
            </a:r>
            <a:endParaRPr lang="es-MX" altLang="en-US" sz="1800"/>
          </a:p>
        </p:txBody>
      </p:sp>
      <p:sp>
        <p:nvSpPr>
          <p:cNvPr id="48146" name="Text Box 18"/>
          <p:cNvSpPr txBox="1">
            <a:spLocks noChangeArrowheads="1"/>
          </p:cNvSpPr>
          <p:nvPr/>
        </p:nvSpPr>
        <p:spPr bwMode="auto">
          <a:xfrm>
            <a:off x="3198813" y="2636838"/>
            <a:ext cx="1146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UY" altLang="en-US" sz="1800" b="1"/>
              <a:t>20</a:t>
            </a:r>
            <a:r>
              <a:rPr lang="es-UY" altLang="en-US" sz="1800"/>
              <a:t> </a:t>
            </a:r>
            <a:r>
              <a:rPr lang="es-UY" altLang="en-US" sz="1600"/>
              <a:t>$/MWh</a:t>
            </a:r>
            <a:endParaRPr lang="es-MX" altLang="en-US" sz="1600"/>
          </a:p>
        </p:txBody>
      </p:sp>
      <p:sp>
        <p:nvSpPr>
          <p:cNvPr id="48147" name="Text Box 19"/>
          <p:cNvSpPr txBox="1">
            <a:spLocks noChangeArrowheads="1"/>
          </p:cNvSpPr>
          <p:nvPr/>
        </p:nvSpPr>
        <p:spPr bwMode="auto">
          <a:xfrm>
            <a:off x="6080125" y="2781300"/>
            <a:ext cx="11461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UY" altLang="en-US" sz="1800" b="1"/>
              <a:t>60</a:t>
            </a:r>
            <a:r>
              <a:rPr lang="es-UY" altLang="en-US" sz="1800"/>
              <a:t> </a:t>
            </a:r>
            <a:r>
              <a:rPr lang="es-UY" altLang="en-US" sz="1600"/>
              <a:t>$/MWh</a:t>
            </a:r>
            <a:endParaRPr lang="es-MX" altLang="en-US" sz="1600"/>
          </a:p>
        </p:txBody>
      </p:sp>
      <p:sp>
        <p:nvSpPr>
          <p:cNvPr id="2" name="Marcador de número de diapositiva 1"/>
          <p:cNvSpPr>
            <a:spLocks noGrp="1"/>
          </p:cNvSpPr>
          <p:nvPr>
            <p:ph type="sldNum" sz="quarter" idx="12"/>
          </p:nvPr>
        </p:nvSpPr>
        <p:spPr/>
        <p:txBody>
          <a:bodyPr/>
          <a:lstStyle/>
          <a:p>
            <a:fld id="{E060DB93-C6C6-4141-9270-FA8E27AE444F}" type="slidenum">
              <a:rPr lang="es-MX" altLang="es-UY" smtClean="0"/>
              <a:pPr/>
              <a:t>62</a:t>
            </a:fld>
            <a:endParaRPr lang="es-MX" altLang="es-UY"/>
          </a:p>
        </p:txBody>
      </p:sp>
    </p:spTree>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2"/>
          <p:cNvSpPr>
            <a:spLocks noGrp="1" noChangeArrowheads="1"/>
          </p:cNvSpPr>
          <p:nvPr>
            <p:ph type="title"/>
          </p:nvPr>
        </p:nvSpPr>
        <p:spPr>
          <a:xfrm>
            <a:off x="762000" y="762000"/>
            <a:ext cx="8382000" cy="1143000"/>
          </a:xfrm>
        </p:spPr>
        <p:txBody>
          <a:bodyPr/>
          <a:lstStyle/>
          <a:p>
            <a:pPr eaLnBrk="1" hangingPunct="1"/>
            <a:r>
              <a:rPr lang="es-MX" altLang="en-US"/>
              <a:t>Riesgos del mercado spot</a:t>
            </a:r>
          </a:p>
        </p:txBody>
      </p:sp>
      <p:sp>
        <p:nvSpPr>
          <p:cNvPr id="49155" name="Rectangle 3"/>
          <p:cNvSpPr>
            <a:spLocks noGrp="1" noChangeArrowheads="1"/>
          </p:cNvSpPr>
          <p:nvPr>
            <p:ph type="body" idx="1"/>
          </p:nvPr>
        </p:nvSpPr>
        <p:spPr>
          <a:xfrm>
            <a:off x="838200" y="2205038"/>
            <a:ext cx="7693025" cy="3724275"/>
          </a:xfrm>
        </p:spPr>
        <p:txBody>
          <a:bodyPr/>
          <a:lstStyle/>
          <a:p>
            <a:pPr eaLnBrk="1" hangingPunct="1">
              <a:lnSpc>
                <a:spcPct val="90000"/>
              </a:lnSpc>
            </a:pPr>
            <a:endParaRPr lang="es-MX" altLang="en-US"/>
          </a:p>
          <a:p>
            <a:pPr eaLnBrk="1" hangingPunct="1">
              <a:lnSpc>
                <a:spcPct val="90000"/>
              </a:lnSpc>
            </a:pPr>
            <a:r>
              <a:rPr lang="es-MX" altLang="en-US" sz="2600"/>
              <a:t>Riesgo de precios, que pueden variar mucho</a:t>
            </a:r>
          </a:p>
          <a:p>
            <a:pPr eaLnBrk="1" hangingPunct="1">
              <a:lnSpc>
                <a:spcPct val="90000"/>
              </a:lnSpc>
              <a:buFont typeface="Wingdings" panose="05000000000000000000" pitchFamily="2" charset="2"/>
              <a:buNone/>
            </a:pPr>
            <a:r>
              <a:rPr lang="es-MX" altLang="en-US" sz="2600"/>
              <a:t>		</a:t>
            </a:r>
            <a:r>
              <a:rPr lang="es-MX" altLang="en-US" sz="2200"/>
              <a:t>Según la oferta (ej. hidro o térmica)</a:t>
            </a:r>
          </a:p>
          <a:p>
            <a:pPr eaLnBrk="1" hangingPunct="1">
              <a:lnSpc>
                <a:spcPct val="90000"/>
              </a:lnSpc>
              <a:buFont typeface="Wingdings" panose="05000000000000000000" pitchFamily="2" charset="2"/>
              <a:buNone/>
            </a:pPr>
            <a:r>
              <a:rPr lang="es-MX" altLang="en-US" sz="2200"/>
              <a:t>		Según la demanda (ej. horas de pico y valle)</a:t>
            </a:r>
          </a:p>
          <a:p>
            <a:pPr eaLnBrk="1" hangingPunct="1">
              <a:lnSpc>
                <a:spcPct val="90000"/>
              </a:lnSpc>
            </a:pPr>
            <a:r>
              <a:rPr lang="es-MX" altLang="en-US" sz="2600"/>
              <a:t>Riesgo de cantidades</a:t>
            </a:r>
          </a:p>
          <a:p>
            <a:pPr lvl="1" eaLnBrk="1" hangingPunct="1">
              <a:lnSpc>
                <a:spcPct val="90000"/>
              </a:lnSpc>
            </a:pPr>
            <a:r>
              <a:rPr lang="es-MX" altLang="en-US" sz="2200"/>
              <a:t>Para el consumidor, si no hay capacidad</a:t>
            </a:r>
          </a:p>
          <a:p>
            <a:pPr lvl="1" eaLnBrk="1" hangingPunct="1">
              <a:lnSpc>
                <a:spcPct val="90000"/>
              </a:lnSpc>
            </a:pPr>
            <a:r>
              <a:rPr lang="es-MX" altLang="en-US" sz="2200"/>
              <a:t>Para el productor, si no es despachado</a:t>
            </a:r>
          </a:p>
          <a:p>
            <a:pPr lvl="1" eaLnBrk="1" hangingPunct="1">
              <a:lnSpc>
                <a:spcPct val="90000"/>
              </a:lnSpc>
              <a:buFontTx/>
              <a:buNone/>
            </a:pPr>
            <a:endParaRPr lang="es-MX" altLang="en-US" sz="2200"/>
          </a:p>
          <a:p>
            <a:pPr eaLnBrk="1" hangingPunct="1">
              <a:lnSpc>
                <a:spcPct val="90000"/>
              </a:lnSpc>
            </a:pPr>
            <a:r>
              <a:rPr lang="es-MX" altLang="en-US" sz="2600"/>
              <a:t>Reasignación del riesgo: a través de contratos entre los agentes</a:t>
            </a:r>
            <a:endParaRPr lang="es-UY" altLang="en-US" sz="2600"/>
          </a:p>
          <a:p>
            <a:pPr lvl="1" eaLnBrk="1" hangingPunct="1">
              <a:lnSpc>
                <a:spcPct val="90000"/>
              </a:lnSpc>
            </a:pPr>
            <a:endParaRPr lang="es-UY" altLang="en-US"/>
          </a:p>
          <a:p>
            <a:pPr lvl="1" eaLnBrk="1" hangingPunct="1">
              <a:lnSpc>
                <a:spcPct val="90000"/>
              </a:lnSpc>
              <a:buFontTx/>
              <a:buNone/>
            </a:pPr>
            <a:endParaRPr lang="es-MX" altLang="en-US"/>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63</a:t>
            </a:fld>
            <a:endParaRPr lang="es-MX" altLang="es-UY"/>
          </a:p>
        </p:txBody>
      </p:sp>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Título"/>
          <p:cNvSpPr>
            <a:spLocks noGrp="1"/>
          </p:cNvSpPr>
          <p:nvPr>
            <p:ph type="title"/>
          </p:nvPr>
        </p:nvSpPr>
        <p:spPr/>
        <p:txBody>
          <a:bodyPr/>
          <a:lstStyle/>
          <a:p>
            <a:r>
              <a:rPr lang="es-ES" altLang="en-US"/>
              <a:t>Volatilidad del spot / Promedio mensual (USD/MWh)</a:t>
            </a:r>
          </a:p>
        </p:txBody>
      </p:sp>
      <p:graphicFrame>
        <p:nvGraphicFramePr>
          <p:cNvPr id="5" name="Chart 1"/>
          <p:cNvGraphicFramePr>
            <a:graphicFrameLocks/>
          </p:cNvGraphicFramePr>
          <p:nvPr/>
        </p:nvGraphicFramePr>
        <p:xfrm>
          <a:off x="971600" y="2420888"/>
          <a:ext cx="7448550" cy="4124325"/>
        </p:xfrm>
        <a:graphic>
          <a:graphicData uri="http://schemas.openxmlformats.org/drawingml/2006/chart">
            <c:chart xmlns:c="http://schemas.openxmlformats.org/drawingml/2006/chart" xmlns:r="http://schemas.openxmlformats.org/officeDocument/2006/relationships" r:id="rId3"/>
          </a:graphicData>
        </a:graphic>
      </p:graphicFrame>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64</a:t>
            </a:fld>
            <a:endParaRPr lang="es-MX" altLang="es-UY"/>
          </a:p>
        </p:txBody>
      </p:sp>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Título"/>
          <p:cNvSpPr>
            <a:spLocks noGrp="1"/>
          </p:cNvSpPr>
          <p:nvPr>
            <p:ph type="title"/>
          </p:nvPr>
        </p:nvSpPr>
        <p:spPr/>
        <p:txBody>
          <a:bodyPr/>
          <a:lstStyle/>
          <a:p>
            <a:r>
              <a:rPr lang="es-ES" altLang="en-US"/>
              <a:t>Volatilidad del spot / Promedio diario (USD/MWh)</a:t>
            </a:r>
          </a:p>
        </p:txBody>
      </p:sp>
      <p:graphicFrame>
        <p:nvGraphicFramePr>
          <p:cNvPr id="5" name="Chart 2"/>
          <p:cNvGraphicFramePr>
            <a:graphicFrameLocks/>
          </p:cNvGraphicFramePr>
          <p:nvPr/>
        </p:nvGraphicFramePr>
        <p:xfrm>
          <a:off x="1259632" y="2564904"/>
          <a:ext cx="7056784" cy="3765798"/>
        </p:xfrm>
        <a:graphic>
          <a:graphicData uri="http://schemas.openxmlformats.org/drawingml/2006/chart">
            <c:chart xmlns:c="http://schemas.openxmlformats.org/drawingml/2006/chart" xmlns:r="http://schemas.openxmlformats.org/officeDocument/2006/relationships" r:id="rId3"/>
          </a:graphicData>
        </a:graphic>
      </p:graphicFrame>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65</a:t>
            </a:fld>
            <a:endParaRPr lang="es-MX" altLang="es-UY"/>
          </a:p>
        </p:txBody>
      </p:sp>
    </p:spTree>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Título"/>
          <p:cNvSpPr>
            <a:spLocks noGrp="1"/>
          </p:cNvSpPr>
          <p:nvPr>
            <p:ph type="title"/>
          </p:nvPr>
        </p:nvSpPr>
        <p:spPr/>
        <p:txBody>
          <a:bodyPr/>
          <a:lstStyle/>
          <a:p>
            <a:r>
              <a:rPr lang="es-ES" altLang="en-US" dirty="0"/>
              <a:t>Volatilidad del spot / Promedio diario (USD/</a:t>
            </a:r>
            <a:r>
              <a:rPr lang="es-ES" altLang="en-US" dirty="0" err="1"/>
              <a:t>MWh</a:t>
            </a:r>
            <a:r>
              <a:rPr lang="es-ES" altLang="en-US" dirty="0"/>
              <a:t>) – Año 2015</a:t>
            </a:r>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66</a:t>
            </a:fld>
            <a:endParaRPr lang="es-MX" altLang="es-UY"/>
          </a:p>
        </p:txBody>
      </p:sp>
      <p:pic>
        <p:nvPicPr>
          <p:cNvPr id="4" name="Imagen 3"/>
          <p:cNvPicPr>
            <a:picLocks noChangeAspect="1"/>
          </p:cNvPicPr>
          <p:nvPr/>
        </p:nvPicPr>
        <p:blipFill>
          <a:blip r:embed="rId3"/>
          <a:stretch>
            <a:fillRect/>
          </a:stretch>
        </p:blipFill>
        <p:spPr>
          <a:xfrm>
            <a:off x="1619671" y="2348881"/>
            <a:ext cx="7345363" cy="4499904"/>
          </a:xfrm>
          <a:prstGeom prst="rect">
            <a:avLst/>
          </a:prstGeom>
        </p:spPr>
      </p:pic>
    </p:spTree>
    <p:extLst>
      <p:ext uri="{BB962C8B-B14F-4D97-AF65-F5344CB8AC3E}">
        <p14:creationId xmlns:p14="http://schemas.microsoft.com/office/powerpoint/2010/main" val="1299214371"/>
      </p:ext>
    </p:extLst>
  </p:cSld>
  <p:clrMapOvr>
    <a:masterClrMapping/>
  </p:clrMapOvr>
  <p:transition>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Título"/>
          <p:cNvSpPr>
            <a:spLocks noGrp="1"/>
          </p:cNvSpPr>
          <p:nvPr>
            <p:ph type="title"/>
          </p:nvPr>
        </p:nvSpPr>
        <p:spPr/>
        <p:txBody>
          <a:bodyPr/>
          <a:lstStyle/>
          <a:p>
            <a:r>
              <a:rPr lang="es-ES" altLang="en-US" dirty="0"/>
              <a:t>Volatilidad del spot / Promedio diario (USD/</a:t>
            </a:r>
            <a:r>
              <a:rPr lang="es-ES" altLang="en-US" dirty="0" err="1"/>
              <a:t>MWh</a:t>
            </a:r>
            <a:r>
              <a:rPr lang="es-ES" altLang="en-US" dirty="0"/>
              <a:t>) – Año 2017</a:t>
            </a:r>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67</a:t>
            </a:fld>
            <a:endParaRPr lang="es-MX" altLang="es-UY"/>
          </a:p>
        </p:txBody>
      </p:sp>
      <p:pic>
        <p:nvPicPr>
          <p:cNvPr id="3" name="Imagen 2"/>
          <p:cNvPicPr>
            <a:picLocks noChangeAspect="1"/>
          </p:cNvPicPr>
          <p:nvPr/>
        </p:nvPicPr>
        <p:blipFill>
          <a:blip r:embed="rId3"/>
          <a:stretch>
            <a:fillRect/>
          </a:stretch>
        </p:blipFill>
        <p:spPr>
          <a:xfrm>
            <a:off x="1403648" y="2420888"/>
            <a:ext cx="6768752" cy="4195049"/>
          </a:xfrm>
          <a:prstGeom prst="rect">
            <a:avLst/>
          </a:prstGeom>
        </p:spPr>
      </p:pic>
    </p:spTree>
    <p:extLst>
      <p:ext uri="{BB962C8B-B14F-4D97-AF65-F5344CB8AC3E}">
        <p14:creationId xmlns:p14="http://schemas.microsoft.com/office/powerpoint/2010/main" val="902186693"/>
      </p:ext>
    </p:extLst>
  </p:cSld>
  <p:clrMapOvr>
    <a:masterClrMapping/>
  </p:clrMapOvr>
  <p:transition>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2"/>
          <p:cNvSpPr>
            <a:spLocks noGrp="1" noChangeArrowheads="1"/>
          </p:cNvSpPr>
          <p:nvPr>
            <p:ph type="title"/>
          </p:nvPr>
        </p:nvSpPr>
        <p:spPr>
          <a:xfrm>
            <a:off x="762000" y="762000"/>
            <a:ext cx="8382000" cy="1143000"/>
          </a:xfrm>
        </p:spPr>
        <p:txBody>
          <a:bodyPr/>
          <a:lstStyle/>
          <a:p>
            <a:pPr eaLnBrk="1" hangingPunct="1"/>
            <a:r>
              <a:rPr lang="es-MX" altLang="en-US"/>
              <a:t>Transacciones económicas en el Mercado Spot</a:t>
            </a:r>
          </a:p>
        </p:txBody>
      </p:sp>
      <p:sp>
        <p:nvSpPr>
          <p:cNvPr id="52227" name="Rectangle 3"/>
          <p:cNvSpPr>
            <a:spLocks noGrp="1" noChangeArrowheads="1"/>
          </p:cNvSpPr>
          <p:nvPr>
            <p:ph type="body" idx="1"/>
          </p:nvPr>
        </p:nvSpPr>
        <p:spPr>
          <a:xfrm>
            <a:off x="838200" y="2362200"/>
            <a:ext cx="8054975" cy="4495800"/>
          </a:xfrm>
        </p:spPr>
        <p:txBody>
          <a:bodyPr/>
          <a:lstStyle/>
          <a:p>
            <a:pPr eaLnBrk="1" hangingPunct="1">
              <a:lnSpc>
                <a:spcPct val="85000"/>
              </a:lnSpc>
              <a:spcBef>
                <a:spcPct val="25000"/>
              </a:spcBef>
              <a:buClr>
                <a:schemeClr val="tx2"/>
              </a:buClr>
              <a:buSzPct val="60000"/>
            </a:pPr>
            <a:r>
              <a:rPr lang="es-ES" altLang="en-US" sz="2400"/>
              <a:t>ADME hace</a:t>
            </a:r>
          </a:p>
          <a:p>
            <a:pPr lvl="1" eaLnBrk="1" hangingPunct="1">
              <a:lnSpc>
                <a:spcPct val="85000"/>
              </a:lnSpc>
              <a:spcBef>
                <a:spcPct val="25000"/>
              </a:spcBef>
              <a:buClr>
                <a:schemeClr val="tx2"/>
              </a:buClr>
            </a:pPr>
            <a:r>
              <a:rPr lang="es-ES" altLang="en-US"/>
              <a:t>Calculo de los precios spot horarios</a:t>
            </a:r>
          </a:p>
          <a:p>
            <a:pPr lvl="1" eaLnBrk="1" hangingPunct="1">
              <a:lnSpc>
                <a:spcPct val="85000"/>
              </a:lnSpc>
              <a:spcBef>
                <a:spcPct val="25000"/>
              </a:spcBef>
              <a:buClr>
                <a:schemeClr val="tx2"/>
              </a:buClr>
            </a:pPr>
            <a:r>
              <a:rPr lang="es-ES" altLang="en-US"/>
              <a:t>Calculo transacciones horarias fuera de contratos</a:t>
            </a:r>
          </a:p>
          <a:p>
            <a:pPr lvl="1" eaLnBrk="1" hangingPunct="1">
              <a:lnSpc>
                <a:spcPct val="85000"/>
              </a:lnSpc>
              <a:spcBef>
                <a:spcPct val="25000"/>
              </a:spcBef>
              <a:buClr>
                <a:schemeClr val="tx2"/>
              </a:buClr>
            </a:pPr>
            <a:r>
              <a:rPr lang="es-ES" altLang="en-US"/>
              <a:t>Documento mensual de Transacciones Económicas</a:t>
            </a:r>
          </a:p>
          <a:p>
            <a:pPr lvl="1" eaLnBrk="1" hangingPunct="1">
              <a:lnSpc>
                <a:spcPct val="85000"/>
              </a:lnSpc>
              <a:spcBef>
                <a:spcPct val="25000"/>
              </a:spcBef>
              <a:buClr>
                <a:schemeClr val="tx2"/>
              </a:buClr>
            </a:pPr>
            <a:r>
              <a:rPr lang="es-ES" altLang="en-US"/>
              <a:t>Emisión de facturas mensuales a participantes compradores por cuenta de participantes vendedores</a:t>
            </a:r>
          </a:p>
          <a:p>
            <a:pPr eaLnBrk="1" hangingPunct="1">
              <a:lnSpc>
                <a:spcPct val="85000"/>
              </a:lnSpc>
              <a:spcBef>
                <a:spcPct val="25000"/>
              </a:spcBef>
              <a:buClr>
                <a:schemeClr val="tx2"/>
              </a:buClr>
              <a:buSzPct val="60000"/>
            </a:pPr>
            <a:r>
              <a:rPr lang="es-ES" altLang="en-US" sz="2400"/>
              <a:t>Los participantes deberán tener una cuenta en el Banco de Servicio de Cobranza</a:t>
            </a:r>
          </a:p>
          <a:p>
            <a:pPr eaLnBrk="1" hangingPunct="1">
              <a:lnSpc>
                <a:spcPct val="85000"/>
              </a:lnSpc>
              <a:spcBef>
                <a:spcPct val="25000"/>
              </a:spcBef>
              <a:buClr>
                <a:schemeClr val="tx2"/>
              </a:buClr>
              <a:buSzPct val="60000"/>
            </a:pPr>
            <a:r>
              <a:rPr lang="es-ES" altLang="en-US" sz="2400"/>
              <a:t>Los participantes deben constituir una garantía equivalente a la compra prevista en el spot  para dos meses</a:t>
            </a:r>
          </a:p>
          <a:p>
            <a:pPr eaLnBrk="1" hangingPunct="1">
              <a:lnSpc>
                <a:spcPct val="90000"/>
              </a:lnSpc>
            </a:pPr>
            <a:endParaRPr lang="es-MX" altLang="en-US" sz="240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68</a:t>
            </a:fld>
            <a:endParaRPr lang="es-MX" altLang="es-UY"/>
          </a:p>
        </p:txBody>
      </p:sp>
    </p:spTree>
  </p:cSld>
  <p:clrMapOvr>
    <a:masterClrMapping/>
  </p:clrMapOvr>
  <p:transition>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Subtítulo"/>
          <p:cNvSpPr>
            <a:spLocks noGrp="1"/>
          </p:cNvSpPr>
          <p:nvPr>
            <p:ph type="subTitle" idx="1"/>
          </p:nvPr>
        </p:nvSpPr>
        <p:spPr/>
        <p:txBody>
          <a:bodyPr/>
          <a:lstStyle/>
          <a:p>
            <a:pPr eaLnBrk="1" hangingPunct="1"/>
            <a:endParaRPr lang="es-ES" altLang="en-US"/>
          </a:p>
        </p:txBody>
      </p:sp>
      <p:sp>
        <p:nvSpPr>
          <p:cNvPr id="53251" name="2 Título"/>
          <p:cNvSpPr>
            <a:spLocks noGrp="1"/>
          </p:cNvSpPr>
          <p:nvPr>
            <p:ph type="ctrTitle" sz="quarter"/>
          </p:nvPr>
        </p:nvSpPr>
        <p:spPr/>
        <p:txBody>
          <a:bodyPr/>
          <a:lstStyle/>
          <a:p>
            <a:pPr eaLnBrk="1" hangingPunct="1"/>
            <a:r>
              <a:rPr lang="es-ES" altLang="en-US"/>
              <a:t>El Mercado de Contratos</a:t>
            </a:r>
          </a:p>
        </p:txBody>
      </p:sp>
      <p:sp>
        <p:nvSpPr>
          <p:cNvPr id="2" name="Marcador de número de diapositiva 1"/>
          <p:cNvSpPr>
            <a:spLocks noGrp="1"/>
          </p:cNvSpPr>
          <p:nvPr>
            <p:ph type="sldNum" sz="quarter" idx="12"/>
          </p:nvPr>
        </p:nvSpPr>
        <p:spPr/>
        <p:txBody>
          <a:bodyPr/>
          <a:lstStyle/>
          <a:p>
            <a:fld id="{1D532DE2-B888-4199-B8B1-48FBB83FC799}" type="slidenum">
              <a:rPr lang="es-MX" altLang="es-UY" smtClean="0"/>
              <a:pPr/>
              <a:t>69</a:t>
            </a:fld>
            <a:endParaRPr lang="es-MX" altLang="es-UY"/>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5003800" y="4868863"/>
            <a:ext cx="1800225" cy="504825"/>
          </a:xfrm>
          <a:prstGeom prst="rect">
            <a:avLst/>
          </a:prstGeom>
          <a:solidFill>
            <a:schemeClr val="bg1"/>
          </a:solidFill>
          <a:ln w="9525">
            <a:solidFill>
              <a:schemeClr val="bg1"/>
            </a:solidFill>
            <a:miter lim="800000"/>
            <a:headEnd/>
            <a:tailEnd/>
          </a:ln>
        </p:spPr>
        <p:txBody>
          <a:bodyPr wrap="none" anchor="ct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s-UY" altLang="en-US" sz="2000" b="1">
                <a:solidFill>
                  <a:srgbClr val="FFFF00"/>
                </a:solidFill>
              </a:rPr>
              <a:t>DISTRIBUCION</a:t>
            </a:r>
            <a:endParaRPr lang="es-MX" altLang="en-US" sz="2000" b="1">
              <a:solidFill>
                <a:srgbClr val="FFFF00"/>
              </a:solidFill>
            </a:endParaRPr>
          </a:p>
        </p:txBody>
      </p:sp>
      <p:sp>
        <p:nvSpPr>
          <p:cNvPr id="119812" name="Rectangle 4"/>
          <p:cNvSpPr>
            <a:spLocks noGrp="1" noChangeArrowheads="1"/>
          </p:cNvSpPr>
          <p:nvPr>
            <p:ph type="title"/>
          </p:nvPr>
        </p:nvSpPr>
        <p:spPr>
          <a:xfrm>
            <a:off x="250825" y="765175"/>
            <a:ext cx="8229600" cy="919163"/>
          </a:xfrm>
        </p:spPr>
        <p:txBody>
          <a:bodyPr/>
          <a:lstStyle/>
          <a:p>
            <a:pPr eaLnBrk="1" hangingPunct="1">
              <a:defRPr/>
            </a:pPr>
            <a:r>
              <a:rPr lang="es-UY" sz="3200">
                <a:solidFill>
                  <a:srgbClr val="FFCC66"/>
                </a:solidFill>
              </a:rPr>
              <a:t>Mercado libre vs. Transporte monopólico</a:t>
            </a:r>
            <a:endParaRPr lang="es-MX" sz="3200">
              <a:solidFill>
                <a:srgbClr val="FFCC66"/>
              </a:solidFill>
            </a:endParaRPr>
          </a:p>
        </p:txBody>
      </p:sp>
      <p:sp>
        <p:nvSpPr>
          <p:cNvPr id="10244" name="Rectangle 5"/>
          <p:cNvSpPr>
            <a:spLocks noChangeArrowheads="1"/>
          </p:cNvSpPr>
          <p:nvPr/>
        </p:nvSpPr>
        <p:spPr bwMode="auto">
          <a:xfrm>
            <a:off x="1331913" y="3500438"/>
            <a:ext cx="1223962" cy="1008062"/>
          </a:xfrm>
          <a:prstGeom prst="rect">
            <a:avLst/>
          </a:prstGeom>
          <a:solidFill>
            <a:srgbClr val="66FF33"/>
          </a:solidFill>
          <a:ln w="9525">
            <a:solidFill>
              <a:schemeClr val="hlink"/>
            </a:solidFill>
            <a:miter lim="800000"/>
            <a:headEnd/>
            <a:tailEnd/>
          </a:ln>
        </p:spPr>
        <p:txBody>
          <a:bodyPr wrap="none" anchor="ct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s-UY" altLang="en-US" sz="1800" b="1">
                <a:solidFill>
                  <a:srgbClr val="111111"/>
                </a:solidFill>
              </a:rPr>
              <a:t>MERCADO</a:t>
            </a:r>
            <a:endParaRPr lang="es-MX" altLang="en-US" sz="1800" b="1">
              <a:solidFill>
                <a:srgbClr val="111111"/>
              </a:solidFill>
            </a:endParaRPr>
          </a:p>
        </p:txBody>
      </p:sp>
      <p:sp>
        <p:nvSpPr>
          <p:cNvPr id="10245" name="Rectangle 6"/>
          <p:cNvSpPr>
            <a:spLocks noChangeArrowheads="1"/>
          </p:cNvSpPr>
          <p:nvPr/>
        </p:nvSpPr>
        <p:spPr bwMode="auto">
          <a:xfrm>
            <a:off x="611188" y="3068638"/>
            <a:ext cx="504825" cy="576262"/>
          </a:xfrm>
          <a:prstGeom prst="rect">
            <a:avLst/>
          </a:prstGeom>
          <a:solidFill>
            <a:srgbClr val="FFCC00"/>
          </a:solidFill>
          <a:ln w="9525">
            <a:solidFill>
              <a:srgbClr val="111111"/>
            </a:solidFill>
            <a:miter lim="800000"/>
            <a:headEnd/>
            <a:tailEnd/>
          </a:ln>
        </p:spPr>
        <p:txBody>
          <a:bodyPr wrap="none" anchor="ct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s-UY" altLang="en-US" sz="1600" b="1">
                <a:solidFill>
                  <a:srgbClr val="111111"/>
                </a:solidFill>
              </a:rPr>
              <a:t>G1</a:t>
            </a:r>
            <a:endParaRPr lang="es-MX" altLang="en-US" sz="1600" b="1">
              <a:solidFill>
                <a:srgbClr val="111111"/>
              </a:solidFill>
            </a:endParaRPr>
          </a:p>
        </p:txBody>
      </p:sp>
      <p:sp>
        <p:nvSpPr>
          <p:cNvPr id="10246" name="Rectangle 7"/>
          <p:cNvSpPr>
            <a:spLocks noChangeArrowheads="1"/>
          </p:cNvSpPr>
          <p:nvPr/>
        </p:nvSpPr>
        <p:spPr bwMode="auto">
          <a:xfrm>
            <a:off x="611188" y="3789363"/>
            <a:ext cx="504825" cy="503237"/>
          </a:xfrm>
          <a:prstGeom prst="rect">
            <a:avLst/>
          </a:prstGeom>
          <a:solidFill>
            <a:srgbClr val="FFCC00"/>
          </a:solidFill>
          <a:ln w="9525">
            <a:solidFill>
              <a:srgbClr val="111111"/>
            </a:solidFill>
            <a:miter lim="800000"/>
            <a:headEnd/>
            <a:tailEnd/>
          </a:ln>
        </p:spPr>
        <p:txBody>
          <a:bodyPr wrap="none" anchor="ct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s-UY" altLang="en-US" sz="1600" b="1">
                <a:solidFill>
                  <a:srgbClr val="111111"/>
                </a:solidFill>
              </a:rPr>
              <a:t>G2</a:t>
            </a:r>
            <a:endParaRPr lang="es-MX" altLang="en-US" sz="1600" b="1">
              <a:solidFill>
                <a:srgbClr val="111111"/>
              </a:solidFill>
            </a:endParaRPr>
          </a:p>
        </p:txBody>
      </p:sp>
      <p:sp>
        <p:nvSpPr>
          <p:cNvPr id="10247" name="Rectangle 8"/>
          <p:cNvSpPr>
            <a:spLocks noChangeArrowheads="1"/>
          </p:cNvSpPr>
          <p:nvPr/>
        </p:nvSpPr>
        <p:spPr bwMode="auto">
          <a:xfrm>
            <a:off x="611188" y="4437063"/>
            <a:ext cx="504825" cy="504825"/>
          </a:xfrm>
          <a:prstGeom prst="rect">
            <a:avLst/>
          </a:prstGeom>
          <a:solidFill>
            <a:srgbClr val="FFCC00"/>
          </a:solidFill>
          <a:ln w="9525">
            <a:solidFill>
              <a:srgbClr val="111111"/>
            </a:solidFill>
            <a:miter lim="800000"/>
            <a:headEnd/>
            <a:tailEnd/>
          </a:ln>
        </p:spPr>
        <p:txBody>
          <a:bodyPr wrap="none" anchor="ct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s-UY" altLang="en-US" sz="1600" b="1">
                <a:solidFill>
                  <a:srgbClr val="111111"/>
                </a:solidFill>
              </a:rPr>
              <a:t>G3</a:t>
            </a:r>
            <a:endParaRPr lang="es-MX" altLang="en-US" sz="1600" b="1">
              <a:solidFill>
                <a:srgbClr val="111111"/>
              </a:solidFill>
            </a:endParaRPr>
          </a:p>
        </p:txBody>
      </p:sp>
      <p:sp>
        <p:nvSpPr>
          <p:cNvPr id="10248" name="Rectangle 9"/>
          <p:cNvSpPr>
            <a:spLocks noChangeArrowheads="1"/>
          </p:cNvSpPr>
          <p:nvPr/>
        </p:nvSpPr>
        <p:spPr bwMode="auto">
          <a:xfrm>
            <a:off x="395288" y="2133600"/>
            <a:ext cx="1368425" cy="792163"/>
          </a:xfrm>
          <a:prstGeom prst="rect">
            <a:avLst/>
          </a:prstGeom>
          <a:solidFill>
            <a:schemeClr val="bg1"/>
          </a:solidFill>
          <a:ln w="9525">
            <a:solidFill>
              <a:schemeClr val="bg1"/>
            </a:solidFill>
            <a:miter lim="800000"/>
            <a:headEnd/>
            <a:tailEnd/>
          </a:ln>
        </p:spPr>
        <p:txBody>
          <a:bodyPr wrap="none" anchor="ct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s-UY" altLang="en-US" sz="2400" b="1">
                <a:solidFill>
                  <a:srgbClr val="FFFF00"/>
                </a:solidFill>
              </a:rPr>
              <a:t>Oferta de</a:t>
            </a:r>
          </a:p>
          <a:p>
            <a:pPr algn="ctr" eaLnBrk="1" hangingPunct="1">
              <a:spcBef>
                <a:spcPct val="0"/>
              </a:spcBef>
              <a:buClrTx/>
              <a:buSzTx/>
              <a:buFontTx/>
              <a:buNone/>
            </a:pPr>
            <a:r>
              <a:rPr lang="es-UY" altLang="en-US" sz="2400" b="1">
                <a:solidFill>
                  <a:srgbClr val="FFFF00"/>
                </a:solidFill>
              </a:rPr>
              <a:t> energía</a:t>
            </a:r>
            <a:endParaRPr lang="es-MX" altLang="en-US" sz="2400" b="1">
              <a:solidFill>
                <a:srgbClr val="FFFF00"/>
              </a:solidFill>
            </a:endParaRPr>
          </a:p>
        </p:txBody>
      </p:sp>
      <p:sp>
        <p:nvSpPr>
          <p:cNvPr id="10249" name="Line 10"/>
          <p:cNvSpPr>
            <a:spLocks noChangeShapeType="1"/>
          </p:cNvSpPr>
          <p:nvPr/>
        </p:nvSpPr>
        <p:spPr bwMode="auto">
          <a:xfrm>
            <a:off x="2555875" y="3933825"/>
            <a:ext cx="2520950"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lstStyle/>
          <a:p>
            <a:endParaRPr lang="es-UY"/>
          </a:p>
        </p:txBody>
      </p:sp>
      <p:sp>
        <p:nvSpPr>
          <p:cNvPr id="10250" name="Freeform 11"/>
          <p:cNvSpPr>
            <a:spLocks/>
          </p:cNvSpPr>
          <p:nvPr/>
        </p:nvSpPr>
        <p:spPr bwMode="auto">
          <a:xfrm>
            <a:off x="5076825" y="2987675"/>
            <a:ext cx="2087563" cy="946150"/>
          </a:xfrm>
          <a:custGeom>
            <a:avLst/>
            <a:gdLst>
              <a:gd name="T0" fmla="*/ 0 w 1315"/>
              <a:gd name="T1" fmla="*/ 2147483647 h 597"/>
              <a:gd name="T2" fmla="*/ 2147483647 w 1315"/>
              <a:gd name="T3" fmla="*/ 2147483647 h 597"/>
              <a:gd name="T4" fmla="*/ 2147483647 w 1315"/>
              <a:gd name="T5" fmla="*/ 2147483647 h 597"/>
              <a:gd name="T6" fmla="*/ 0 60000 65536"/>
              <a:gd name="T7" fmla="*/ 0 60000 65536"/>
              <a:gd name="T8" fmla="*/ 0 60000 65536"/>
              <a:gd name="T9" fmla="*/ 0 w 1315"/>
              <a:gd name="T10" fmla="*/ 0 h 597"/>
              <a:gd name="T11" fmla="*/ 1315 w 1315"/>
              <a:gd name="T12" fmla="*/ 597 h 597"/>
            </a:gdLst>
            <a:ahLst/>
            <a:cxnLst>
              <a:cxn ang="T6">
                <a:pos x="T0" y="T1"/>
              </a:cxn>
              <a:cxn ang="T7">
                <a:pos x="T2" y="T3"/>
              </a:cxn>
              <a:cxn ang="T8">
                <a:pos x="T4" y="T5"/>
              </a:cxn>
            </a:cxnLst>
            <a:rect l="T9" t="T10" r="T11" b="T12"/>
            <a:pathLst>
              <a:path w="1315" h="597">
                <a:moveTo>
                  <a:pt x="0" y="597"/>
                </a:moveTo>
                <a:cubicBezTo>
                  <a:pt x="117" y="396"/>
                  <a:pt x="234" y="196"/>
                  <a:pt x="453" y="98"/>
                </a:cubicBezTo>
                <a:cubicBezTo>
                  <a:pt x="672" y="0"/>
                  <a:pt x="1171" y="22"/>
                  <a:pt x="1315" y="7"/>
                </a:cubicBezTo>
              </a:path>
            </a:pathLst>
          </a:custGeom>
          <a:noFill/>
          <a:ln w="38100" cap="flat" cmpd="sng">
            <a:solidFill>
              <a:srgbClr val="FFFF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s-UY"/>
          </a:p>
        </p:txBody>
      </p:sp>
      <p:sp>
        <p:nvSpPr>
          <p:cNvPr id="10251" name="Freeform 12"/>
          <p:cNvSpPr>
            <a:spLocks/>
          </p:cNvSpPr>
          <p:nvPr/>
        </p:nvSpPr>
        <p:spPr bwMode="auto">
          <a:xfrm>
            <a:off x="5076825" y="3429000"/>
            <a:ext cx="2087563" cy="504825"/>
          </a:xfrm>
          <a:custGeom>
            <a:avLst/>
            <a:gdLst>
              <a:gd name="T0" fmla="*/ 0 w 1315"/>
              <a:gd name="T1" fmla="*/ 2147483647 h 318"/>
              <a:gd name="T2" fmla="*/ 2147483647 w 1315"/>
              <a:gd name="T3" fmla="*/ 2147483647 h 318"/>
              <a:gd name="T4" fmla="*/ 2147483647 w 1315"/>
              <a:gd name="T5" fmla="*/ 2147483647 h 318"/>
              <a:gd name="T6" fmla="*/ 0 60000 65536"/>
              <a:gd name="T7" fmla="*/ 0 60000 65536"/>
              <a:gd name="T8" fmla="*/ 0 60000 65536"/>
              <a:gd name="T9" fmla="*/ 0 w 1315"/>
              <a:gd name="T10" fmla="*/ 0 h 318"/>
              <a:gd name="T11" fmla="*/ 1315 w 1315"/>
              <a:gd name="T12" fmla="*/ 318 h 318"/>
            </a:gdLst>
            <a:ahLst/>
            <a:cxnLst>
              <a:cxn ang="T6">
                <a:pos x="T0" y="T1"/>
              </a:cxn>
              <a:cxn ang="T7">
                <a:pos x="T2" y="T3"/>
              </a:cxn>
              <a:cxn ang="T8">
                <a:pos x="T4" y="T5"/>
              </a:cxn>
            </a:cxnLst>
            <a:rect l="T9" t="T10" r="T11" b="T12"/>
            <a:pathLst>
              <a:path w="1315" h="318">
                <a:moveTo>
                  <a:pt x="0" y="318"/>
                </a:moveTo>
                <a:cubicBezTo>
                  <a:pt x="208" y="204"/>
                  <a:pt x="416" y="90"/>
                  <a:pt x="635" y="45"/>
                </a:cubicBezTo>
                <a:cubicBezTo>
                  <a:pt x="854" y="0"/>
                  <a:pt x="1209" y="45"/>
                  <a:pt x="1315" y="45"/>
                </a:cubicBezTo>
              </a:path>
            </a:pathLst>
          </a:custGeom>
          <a:noFill/>
          <a:ln w="38100" cap="flat" cmpd="sng">
            <a:solidFill>
              <a:srgbClr val="FFFF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s-UY"/>
          </a:p>
        </p:txBody>
      </p:sp>
      <p:sp>
        <p:nvSpPr>
          <p:cNvPr id="10252" name="Freeform 13"/>
          <p:cNvSpPr>
            <a:spLocks/>
          </p:cNvSpPr>
          <p:nvPr/>
        </p:nvSpPr>
        <p:spPr bwMode="auto">
          <a:xfrm>
            <a:off x="5076825" y="3933825"/>
            <a:ext cx="2016125" cy="419100"/>
          </a:xfrm>
          <a:custGeom>
            <a:avLst/>
            <a:gdLst>
              <a:gd name="T0" fmla="*/ 0 w 1270"/>
              <a:gd name="T1" fmla="*/ 0 h 264"/>
              <a:gd name="T2" fmla="*/ 2147483647 w 1270"/>
              <a:gd name="T3" fmla="*/ 2147483647 h 264"/>
              <a:gd name="T4" fmla="*/ 2147483647 w 1270"/>
              <a:gd name="T5" fmla="*/ 2147483647 h 264"/>
              <a:gd name="T6" fmla="*/ 0 60000 65536"/>
              <a:gd name="T7" fmla="*/ 0 60000 65536"/>
              <a:gd name="T8" fmla="*/ 0 60000 65536"/>
              <a:gd name="T9" fmla="*/ 0 w 1270"/>
              <a:gd name="T10" fmla="*/ 0 h 264"/>
              <a:gd name="T11" fmla="*/ 1270 w 1270"/>
              <a:gd name="T12" fmla="*/ 264 h 264"/>
            </a:gdLst>
            <a:ahLst/>
            <a:cxnLst>
              <a:cxn ang="T6">
                <a:pos x="T0" y="T1"/>
              </a:cxn>
              <a:cxn ang="T7">
                <a:pos x="T2" y="T3"/>
              </a:cxn>
              <a:cxn ang="T8">
                <a:pos x="T4" y="T5"/>
              </a:cxn>
            </a:cxnLst>
            <a:rect l="T9" t="T10" r="T11" b="T12"/>
            <a:pathLst>
              <a:path w="1270" h="264">
                <a:moveTo>
                  <a:pt x="0" y="0"/>
                </a:moveTo>
                <a:cubicBezTo>
                  <a:pt x="211" y="94"/>
                  <a:pt x="423" y="188"/>
                  <a:pt x="635" y="226"/>
                </a:cubicBezTo>
                <a:cubicBezTo>
                  <a:pt x="847" y="264"/>
                  <a:pt x="1164" y="226"/>
                  <a:pt x="1270" y="226"/>
                </a:cubicBezTo>
              </a:path>
            </a:pathLst>
          </a:custGeom>
          <a:noFill/>
          <a:ln w="38100" cap="flat" cmpd="sng">
            <a:solidFill>
              <a:srgbClr val="FFFF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s-UY"/>
          </a:p>
        </p:txBody>
      </p:sp>
      <p:sp>
        <p:nvSpPr>
          <p:cNvPr id="10253" name="Freeform 14"/>
          <p:cNvSpPr>
            <a:spLocks/>
          </p:cNvSpPr>
          <p:nvPr/>
        </p:nvSpPr>
        <p:spPr bwMode="auto">
          <a:xfrm>
            <a:off x="5076825" y="3933825"/>
            <a:ext cx="2016125" cy="1008063"/>
          </a:xfrm>
          <a:custGeom>
            <a:avLst/>
            <a:gdLst>
              <a:gd name="T0" fmla="*/ 0 w 1270"/>
              <a:gd name="T1" fmla="*/ 0 h 635"/>
              <a:gd name="T2" fmla="*/ 2147483647 w 1270"/>
              <a:gd name="T3" fmla="*/ 2147483647 h 635"/>
              <a:gd name="T4" fmla="*/ 2147483647 w 1270"/>
              <a:gd name="T5" fmla="*/ 2147483647 h 635"/>
              <a:gd name="T6" fmla="*/ 0 60000 65536"/>
              <a:gd name="T7" fmla="*/ 0 60000 65536"/>
              <a:gd name="T8" fmla="*/ 0 60000 65536"/>
              <a:gd name="T9" fmla="*/ 0 w 1270"/>
              <a:gd name="T10" fmla="*/ 0 h 635"/>
              <a:gd name="T11" fmla="*/ 1270 w 1270"/>
              <a:gd name="T12" fmla="*/ 635 h 635"/>
            </a:gdLst>
            <a:ahLst/>
            <a:cxnLst>
              <a:cxn ang="T6">
                <a:pos x="T0" y="T1"/>
              </a:cxn>
              <a:cxn ang="T7">
                <a:pos x="T2" y="T3"/>
              </a:cxn>
              <a:cxn ang="T8">
                <a:pos x="T4" y="T5"/>
              </a:cxn>
            </a:cxnLst>
            <a:rect l="T9" t="T10" r="T11" b="T12"/>
            <a:pathLst>
              <a:path w="1270" h="635">
                <a:moveTo>
                  <a:pt x="0" y="0"/>
                </a:moveTo>
                <a:cubicBezTo>
                  <a:pt x="211" y="226"/>
                  <a:pt x="423" y="453"/>
                  <a:pt x="635" y="544"/>
                </a:cubicBezTo>
                <a:cubicBezTo>
                  <a:pt x="847" y="635"/>
                  <a:pt x="1058" y="589"/>
                  <a:pt x="1270" y="544"/>
                </a:cubicBezTo>
              </a:path>
            </a:pathLst>
          </a:custGeom>
          <a:noFill/>
          <a:ln w="38100" cap="flat" cmpd="sng">
            <a:solidFill>
              <a:srgbClr val="FFFF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s-UY"/>
          </a:p>
        </p:txBody>
      </p:sp>
      <p:sp>
        <p:nvSpPr>
          <p:cNvPr id="10254" name="Line 15"/>
          <p:cNvSpPr>
            <a:spLocks noChangeShapeType="1"/>
          </p:cNvSpPr>
          <p:nvPr/>
        </p:nvSpPr>
        <p:spPr bwMode="auto">
          <a:xfrm>
            <a:off x="5076825" y="3933825"/>
            <a:ext cx="2016125"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lstStyle/>
          <a:p>
            <a:endParaRPr lang="es-UY"/>
          </a:p>
        </p:txBody>
      </p:sp>
      <p:sp>
        <p:nvSpPr>
          <p:cNvPr id="10255" name="Rectangle 16"/>
          <p:cNvSpPr>
            <a:spLocks noChangeArrowheads="1"/>
          </p:cNvSpPr>
          <p:nvPr/>
        </p:nvSpPr>
        <p:spPr bwMode="auto">
          <a:xfrm>
            <a:off x="7235825" y="2852738"/>
            <a:ext cx="504825" cy="288925"/>
          </a:xfrm>
          <a:prstGeom prst="rect">
            <a:avLst/>
          </a:prstGeom>
          <a:solidFill>
            <a:schemeClr val="tx2"/>
          </a:solidFill>
          <a:ln w="9525">
            <a:solidFill>
              <a:srgbClr val="111111"/>
            </a:solidFill>
            <a:miter lim="800000"/>
            <a:headEnd/>
            <a:tailEnd/>
          </a:ln>
        </p:spPr>
        <p:txBody>
          <a:bodyPr wrap="none" anchor="ct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10256" name="Rectangle 17"/>
          <p:cNvSpPr>
            <a:spLocks noChangeArrowheads="1"/>
          </p:cNvSpPr>
          <p:nvPr/>
        </p:nvSpPr>
        <p:spPr bwMode="auto">
          <a:xfrm>
            <a:off x="7235825" y="3357563"/>
            <a:ext cx="504825" cy="287337"/>
          </a:xfrm>
          <a:prstGeom prst="rect">
            <a:avLst/>
          </a:prstGeom>
          <a:solidFill>
            <a:schemeClr val="folHlink"/>
          </a:solidFill>
          <a:ln w="9525">
            <a:solidFill>
              <a:srgbClr val="111111"/>
            </a:solidFill>
            <a:miter lim="800000"/>
            <a:headEnd/>
            <a:tailEnd/>
          </a:ln>
        </p:spPr>
        <p:txBody>
          <a:bodyPr wrap="none" anchor="ct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10257" name="Rectangle 18"/>
          <p:cNvSpPr>
            <a:spLocks noChangeArrowheads="1"/>
          </p:cNvSpPr>
          <p:nvPr/>
        </p:nvSpPr>
        <p:spPr bwMode="auto">
          <a:xfrm>
            <a:off x="7235825" y="3789363"/>
            <a:ext cx="504825" cy="287337"/>
          </a:xfrm>
          <a:prstGeom prst="rect">
            <a:avLst/>
          </a:prstGeom>
          <a:solidFill>
            <a:schemeClr val="folHlink"/>
          </a:solidFill>
          <a:ln w="9525">
            <a:solidFill>
              <a:srgbClr val="111111"/>
            </a:solidFill>
            <a:miter lim="800000"/>
            <a:headEnd/>
            <a:tailEnd/>
          </a:ln>
        </p:spPr>
        <p:txBody>
          <a:bodyPr wrap="none" anchor="ct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10258" name="Rectangle 19"/>
          <p:cNvSpPr>
            <a:spLocks noChangeArrowheads="1"/>
          </p:cNvSpPr>
          <p:nvPr/>
        </p:nvSpPr>
        <p:spPr bwMode="auto">
          <a:xfrm>
            <a:off x="7235825" y="4221163"/>
            <a:ext cx="504825" cy="287337"/>
          </a:xfrm>
          <a:prstGeom prst="rect">
            <a:avLst/>
          </a:prstGeom>
          <a:solidFill>
            <a:schemeClr val="folHlink"/>
          </a:solidFill>
          <a:ln w="9525">
            <a:solidFill>
              <a:srgbClr val="111111"/>
            </a:solidFill>
            <a:miter lim="800000"/>
            <a:headEnd/>
            <a:tailEnd/>
          </a:ln>
        </p:spPr>
        <p:txBody>
          <a:bodyPr wrap="none" anchor="ct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10259" name="Rectangle 20"/>
          <p:cNvSpPr>
            <a:spLocks noChangeArrowheads="1"/>
          </p:cNvSpPr>
          <p:nvPr/>
        </p:nvSpPr>
        <p:spPr bwMode="auto">
          <a:xfrm>
            <a:off x="7235825" y="4652963"/>
            <a:ext cx="504825" cy="360362"/>
          </a:xfrm>
          <a:prstGeom prst="rect">
            <a:avLst/>
          </a:prstGeom>
          <a:solidFill>
            <a:schemeClr val="folHlink"/>
          </a:solidFill>
          <a:ln w="9525">
            <a:solidFill>
              <a:srgbClr val="111111"/>
            </a:solidFill>
            <a:miter lim="800000"/>
            <a:headEnd/>
            <a:tailEnd/>
          </a:ln>
        </p:spPr>
        <p:txBody>
          <a:bodyPr wrap="none" anchor="ct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10260" name="Rectangle 21"/>
          <p:cNvSpPr>
            <a:spLocks noChangeArrowheads="1"/>
          </p:cNvSpPr>
          <p:nvPr/>
        </p:nvSpPr>
        <p:spPr bwMode="auto">
          <a:xfrm>
            <a:off x="6588125" y="1989138"/>
            <a:ext cx="1873250" cy="719137"/>
          </a:xfrm>
          <a:prstGeom prst="rect">
            <a:avLst/>
          </a:prstGeom>
          <a:solidFill>
            <a:schemeClr val="bg1"/>
          </a:solidFill>
          <a:ln w="9525">
            <a:solidFill>
              <a:schemeClr val="bg1"/>
            </a:solidFill>
            <a:miter lim="800000"/>
            <a:headEnd/>
            <a:tailEnd/>
          </a:ln>
        </p:spPr>
        <p:txBody>
          <a:bodyPr wrap="none" anchor="ct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s-UY" altLang="en-US" sz="2400" b="1">
                <a:solidFill>
                  <a:srgbClr val="FFFF00"/>
                </a:solidFill>
              </a:rPr>
              <a:t>Demanda de </a:t>
            </a:r>
          </a:p>
          <a:p>
            <a:pPr algn="ctr" eaLnBrk="1" hangingPunct="1">
              <a:spcBef>
                <a:spcPct val="0"/>
              </a:spcBef>
              <a:buClrTx/>
              <a:buSzTx/>
              <a:buFontTx/>
              <a:buNone/>
            </a:pPr>
            <a:r>
              <a:rPr lang="es-UY" altLang="en-US" sz="2400" b="1">
                <a:solidFill>
                  <a:srgbClr val="FFFF00"/>
                </a:solidFill>
              </a:rPr>
              <a:t>energía</a:t>
            </a:r>
            <a:endParaRPr lang="es-MX" altLang="en-US" sz="2400" b="1">
              <a:solidFill>
                <a:srgbClr val="FFFF00"/>
              </a:solidFill>
            </a:endParaRPr>
          </a:p>
        </p:txBody>
      </p:sp>
      <p:sp>
        <p:nvSpPr>
          <p:cNvPr id="10261" name="Rectangle 22"/>
          <p:cNvSpPr>
            <a:spLocks noChangeArrowheads="1"/>
          </p:cNvSpPr>
          <p:nvPr/>
        </p:nvSpPr>
        <p:spPr bwMode="auto">
          <a:xfrm>
            <a:off x="2843213" y="4941888"/>
            <a:ext cx="1800225" cy="431800"/>
          </a:xfrm>
          <a:prstGeom prst="rect">
            <a:avLst/>
          </a:prstGeom>
          <a:solidFill>
            <a:schemeClr val="bg1"/>
          </a:solidFill>
          <a:ln w="9525">
            <a:solidFill>
              <a:schemeClr val="bg1"/>
            </a:solidFill>
            <a:miter lim="800000"/>
            <a:headEnd/>
            <a:tailEnd/>
          </a:ln>
        </p:spPr>
        <p:txBody>
          <a:bodyPr wrap="none" anchor="ct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s-UY" altLang="en-US" sz="2000" b="1">
                <a:solidFill>
                  <a:srgbClr val="FFFF00"/>
                </a:solidFill>
              </a:rPr>
              <a:t>TRASMISION</a:t>
            </a:r>
            <a:endParaRPr lang="es-MX" altLang="en-US" sz="2000" b="1">
              <a:solidFill>
                <a:srgbClr val="FFFF00"/>
              </a:solidFill>
            </a:endParaRPr>
          </a:p>
        </p:txBody>
      </p:sp>
      <p:sp>
        <p:nvSpPr>
          <p:cNvPr id="10262" name="Rectangle 23"/>
          <p:cNvSpPr>
            <a:spLocks noChangeArrowheads="1"/>
          </p:cNvSpPr>
          <p:nvPr/>
        </p:nvSpPr>
        <p:spPr bwMode="auto">
          <a:xfrm>
            <a:off x="3276600" y="5734050"/>
            <a:ext cx="3671888" cy="358775"/>
          </a:xfrm>
          <a:prstGeom prst="rect">
            <a:avLst/>
          </a:prstGeom>
          <a:solidFill>
            <a:schemeClr val="bg1"/>
          </a:solidFill>
          <a:ln w="9525">
            <a:solidFill>
              <a:schemeClr val="bg1"/>
            </a:solidFill>
            <a:miter lim="800000"/>
            <a:headEnd/>
            <a:tailEnd/>
          </a:ln>
        </p:spPr>
        <p:txBody>
          <a:bodyPr wrap="none" anchor="ct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s-UY" altLang="en-US" sz="2400" b="1">
                <a:solidFill>
                  <a:srgbClr val="FFFF00"/>
                </a:solidFill>
              </a:rPr>
              <a:t>SECTOR MONOPOLICO</a:t>
            </a:r>
            <a:endParaRPr lang="es-MX" altLang="en-US" sz="2400" b="1">
              <a:solidFill>
                <a:srgbClr val="FFFF00"/>
              </a:solidFill>
            </a:endParaRPr>
          </a:p>
        </p:txBody>
      </p:sp>
      <p:sp>
        <p:nvSpPr>
          <p:cNvPr id="10263" name="Rectangle 24"/>
          <p:cNvSpPr>
            <a:spLocks noChangeArrowheads="1"/>
          </p:cNvSpPr>
          <p:nvPr/>
        </p:nvSpPr>
        <p:spPr bwMode="auto">
          <a:xfrm>
            <a:off x="755650" y="5157788"/>
            <a:ext cx="1439863" cy="935037"/>
          </a:xfrm>
          <a:prstGeom prst="rect">
            <a:avLst/>
          </a:prstGeom>
          <a:solidFill>
            <a:schemeClr val="bg1"/>
          </a:solidFill>
          <a:ln w="9525">
            <a:solidFill>
              <a:schemeClr val="bg1"/>
            </a:solidFill>
            <a:miter lim="800000"/>
            <a:headEnd/>
            <a:tailEnd/>
          </a:ln>
        </p:spPr>
        <p:txBody>
          <a:bodyPr wrap="none" anchor="ctr"/>
          <a:lstStyle>
            <a:lvl1pPr eaLnBrk="0" hangingPunct="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defRPr>
            </a:lvl1pPr>
            <a:lvl2pPr marL="742950" indent="-285750" eaLnBrk="0" hangingPunct="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defRPr>
            </a:lvl4pPr>
            <a:lvl5pPr marL="2057400" indent="-228600" eaLnBrk="0" hangingPunct="0">
              <a:spcBef>
                <a:spcPct val="20000"/>
              </a:spcBef>
              <a:buClr>
                <a:schemeClr val="hlink"/>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s-UY" altLang="en-US" sz="2000" b="1">
                <a:solidFill>
                  <a:srgbClr val="FFFF00"/>
                </a:solidFill>
              </a:rPr>
              <a:t>SECTOR </a:t>
            </a:r>
          </a:p>
          <a:p>
            <a:pPr algn="ctr" eaLnBrk="1" hangingPunct="1">
              <a:spcBef>
                <a:spcPct val="0"/>
              </a:spcBef>
              <a:buClrTx/>
              <a:buSzTx/>
              <a:buFontTx/>
              <a:buNone/>
            </a:pPr>
            <a:r>
              <a:rPr lang="es-UY" altLang="en-US" sz="2000" b="1">
                <a:solidFill>
                  <a:srgbClr val="FFFF00"/>
                </a:solidFill>
              </a:rPr>
              <a:t>COMPETITIVO</a:t>
            </a:r>
            <a:endParaRPr lang="es-MX" altLang="en-US" sz="2000" b="1">
              <a:solidFill>
                <a:srgbClr val="FFFF00"/>
              </a:solidFill>
            </a:endParaRPr>
          </a:p>
        </p:txBody>
      </p:sp>
      <p:sp>
        <p:nvSpPr>
          <p:cNvPr id="2" name="Marcador de número de diapositiva 1"/>
          <p:cNvSpPr>
            <a:spLocks noGrp="1"/>
          </p:cNvSpPr>
          <p:nvPr>
            <p:ph type="sldNum" sz="quarter" idx="12"/>
          </p:nvPr>
        </p:nvSpPr>
        <p:spPr/>
        <p:txBody>
          <a:bodyPr/>
          <a:lstStyle/>
          <a:p>
            <a:fld id="{5EF39400-640A-427D-8DE0-1AA4F930BDF7}" type="slidenum">
              <a:rPr lang="es-MX" altLang="es-UY" smtClean="0"/>
              <a:pPr/>
              <a:t>7</a:t>
            </a:fld>
            <a:endParaRPr lang="es-MX" altLang="es-UY"/>
          </a:p>
        </p:txBody>
      </p:sp>
    </p:spTree>
  </p:cSld>
  <p:clrMapOvr>
    <a:masterClrMapping/>
  </p:clrMapOvr>
  <p:transition>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Título"/>
          <p:cNvSpPr>
            <a:spLocks noGrp="1"/>
          </p:cNvSpPr>
          <p:nvPr>
            <p:ph type="title"/>
          </p:nvPr>
        </p:nvSpPr>
        <p:spPr/>
        <p:txBody>
          <a:bodyPr/>
          <a:lstStyle/>
          <a:p>
            <a:pPr eaLnBrk="1" hangingPunct="1"/>
            <a:r>
              <a:rPr lang="es-ES" altLang="en-US"/>
              <a:t>Riesgos en el mercado eléctrico</a:t>
            </a:r>
          </a:p>
        </p:txBody>
      </p:sp>
      <p:sp>
        <p:nvSpPr>
          <p:cNvPr id="54275" name="2 Marcador de contenido"/>
          <p:cNvSpPr>
            <a:spLocks noGrp="1"/>
          </p:cNvSpPr>
          <p:nvPr>
            <p:ph idx="1"/>
          </p:nvPr>
        </p:nvSpPr>
        <p:spPr>
          <a:xfrm>
            <a:off x="755650" y="2246313"/>
            <a:ext cx="8126413" cy="4495800"/>
          </a:xfrm>
        </p:spPr>
        <p:txBody>
          <a:bodyPr/>
          <a:lstStyle/>
          <a:p>
            <a:pPr eaLnBrk="1" hangingPunct="1"/>
            <a:r>
              <a:rPr lang="es-UY" altLang="en-US"/>
              <a:t>Riesgo de precios en el mercado spot</a:t>
            </a:r>
          </a:p>
          <a:p>
            <a:pPr lvl="1" eaLnBrk="1" hangingPunct="1"/>
            <a:r>
              <a:rPr lang="es-UY" altLang="en-US"/>
              <a:t>Para el comprador que adquiere energía</a:t>
            </a:r>
          </a:p>
          <a:p>
            <a:pPr lvl="2" eaLnBrk="1" hangingPunct="1"/>
            <a:r>
              <a:rPr lang="es-UY" altLang="en-US"/>
              <a:t>Hoy puedo comprar a 10 US$/MWh</a:t>
            </a:r>
          </a:p>
          <a:p>
            <a:pPr lvl="2" eaLnBrk="1" hangingPunct="1"/>
            <a:r>
              <a:rPr lang="es-UY" altLang="en-US"/>
              <a:t>Si hay sequía en la región pueden ser 200 US$/MWh </a:t>
            </a:r>
          </a:p>
          <a:p>
            <a:pPr lvl="1" eaLnBrk="1" hangingPunct="1"/>
            <a:r>
              <a:rPr lang="es-UY" altLang="en-US"/>
              <a:t>Para el productor que la vende</a:t>
            </a:r>
          </a:p>
          <a:p>
            <a:pPr lvl="2" eaLnBrk="1" hangingPunct="1"/>
            <a:r>
              <a:rPr lang="es-UY" altLang="en-US"/>
              <a:t>En algún momento puedo vender a 100 US$/MWh</a:t>
            </a:r>
          </a:p>
          <a:p>
            <a:pPr lvl="2" eaLnBrk="1" hangingPunct="1"/>
            <a:r>
              <a:rPr lang="es-UY" altLang="en-US"/>
              <a:t>Con alta hidraulicidad el precio spot puede ser nulo</a:t>
            </a:r>
          </a:p>
          <a:p>
            <a:pPr eaLnBrk="1" hangingPunct="1"/>
            <a:r>
              <a:rPr lang="es-UY" altLang="en-US"/>
              <a:t>Riesgo de cantidades</a:t>
            </a:r>
          </a:p>
          <a:p>
            <a:pPr lvl="1" eaLnBrk="1" hangingPunct="1"/>
            <a:r>
              <a:rPr lang="es-UY" altLang="en-US"/>
              <a:t>Para el comprador, si hay racionamiento</a:t>
            </a:r>
          </a:p>
          <a:p>
            <a:pPr lvl="1" eaLnBrk="1" hangingPunct="1"/>
            <a:r>
              <a:rPr lang="es-UY" altLang="en-US"/>
              <a:t>Para el vendedor, si la central no puede generar</a:t>
            </a:r>
          </a:p>
          <a:p>
            <a:pPr eaLnBrk="1" hangingPunct="1"/>
            <a:endParaRPr lang="es-ES" altLang="en-US" sz="360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70</a:t>
            </a:fld>
            <a:endParaRPr lang="es-MX" altLang="es-UY"/>
          </a:p>
        </p:txBody>
      </p:sp>
    </p:spTree>
  </p:cSld>
  <p:clrMapOvr>
    <a:masterClrMapping/>
  </p:clrMapOvr>
  <p:transition>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p:cNvSpPr>
            <a:spLocks noGrp="1" noChangeArrowheads="1"/>
          </p:cNvSpPr>
          <p:nvPr>
            <p:ph type="title"/>
          </p:nvPr>
        </p:nvSpPr>
        <p:spPr>
          <a:xfrm>
            <a:off x="762000" y="762000"/>
            <a:ext cx="8382000" cy="1143000"/>
          </a:xfrm>
        </p:spPr>
        <p:txBody>
          <a:bodyPr/>
          <a:lstStyle/>
          <a:p>
            <a:pPr eaLnBrk="1" hangingPunct="1"/>
            <a:r>
              <a:rPr lang="es-MX" altLang="en-US"/>
              <a:t>Contratos a futuro</a:t>
            </a:r>
          </a:p>
        </p:txBody>
      </p:sp>
      <p:sp>
        <p:nvSpPr>
          <p:cNvPr id="55299" name="Rectangle 3"/>
          <p:cNvSpPr>
            <a:spLocks noGrp="1" noChangeArrowheads="1"/>
          </p:cNvSpPr>
          <p:nvPr>
            <p:ph type="body" idx="1"/>
          </p:nvPr>
        </p:nvSpPr>
        <p:spPr>
          <a:xfrm>
            <a:off x="827088" y="1989138"/>
            <a:ext cx="7693025" cy="3724275"/>
          </a:xfrm>
        </p:spPr>
        <p:txBody>
          <a:bodyPr/>
          <a:lstStyle/>
          <a:p>
            <a:pPr eaLnBrk="1" hangingPunct="1"/>
            <a:endParaRPr lang="es-MX" altLang="en-US" dirty="0"/>
          </a:p>
          <a:p>
            <a:pPr eaLnBrk="1" hangingPunct="1"/>
            <a:r>
              <a:rPr lang="es-MX" altLang="en-US" dirty="0"/>
              <a:t>Son herramientas financieras usadas para reasignar riesgos</a:t>
            </a:r>
          </a:p>
          <a:p>
            <a:pPr eaLnBrk="1" hangingPunct="1"/>
            <a:r>
              <a:rPr lang="es-UY" altLang="en-US" dirty="0"/>
              <a:t>Existe un mercado bien definido, en que los agentes compran o venden por adelantado, y la mayoría “cierra” sus posiciones antes de la fecha de entrega</a:t>
            </a:r>
            <a:endParaRPr lang="es-MX" altLang="en-US" dirty="0"/>
          </a:p>
          <a:p>
            <a:pPr eaLnBrk="1" hangingPunct="1"/>
            <a:r>
              <a:rPr lang="es-MX" altLang="en-US" dirty="0"/>
              <a:t>Reducen el riesgo de los consumidores</a:t>
            </a:r>
          </a:p>
          <a:p>
            <a:pPr eaLnBrk="1" hangingPunct="1"/>
            <a:r>
              <a:rPr lang="es-MX" altLang="en-US" dirty="0"/>
              <a:t>Reducen el riesgo de la inversión en generación</a:t>
            </a:r>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71</a:t>
            </a:fld>
            <a:endParaRPr lang="es-MX" altLang="es-UY"/>
          </a:p>
        </p:txBody>
      </p:sp>
    </p:spTree>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AutoShape 2"/>
          <p:cNvSpPr>
            <a:spLocks noGrp="1" noChangeArrowheads="1"/>
          </p:cNvSpPr>
          <p:nvPr>
            <p:ph type="title"/>
          </p:nvPr>
        </p:nvSpPr>
        <p:spPr>
          <a:xfrm>
            <a:off x="762000" y="762000"/>
            <a:ext cx="8382000" cy="1143000"/>
          </a:xfrm>
        </p:spPr>
        <p:txBody>
          <a:bodyPr/>
          <a:lstStyle/>
          <a:p>
            <a:pPr eaLnBrk="1" hangingPunct="1"/>
            <a:r>
              <a:rPr lang="es-MX" altLang="en-US" dirty="0"/>
              <a:t>Características</a:t>
            </a:r>
          </a:p>
        </p:txBody>
      </p:sp>
      <p:sp>
        <p:nvSpPr>
          <p:cNvPr id="56323" name="Rectangle 3"/>
          <p:cNvSpPr>
            <a:spLocks noGrp="1" noChangeArrowheads="1"/>
          </p:cNvSpPr>
          <p:nvPr>
            <p:ph type="body" idx="1"/>
          </p:nvPr>
        </p:nvSpPr>
        <p:spPr>
          <a:xfrm>
            <a:off x="838200" y="2657475"/>
            <a:ext cx="7693025" cy="3724275"/>
          </a:xfrm>
        </p:spPr>
        <p:txBody>
          <a:bodyPr/>
          <a:lstStyle/>
          <a:p>
            <a:pPr eaLnBrk="1" hangingPunct="1">
              <a:lnSpc>
                <a:spcPct val="90000"/>
              </a:lnSpc>
              <a:buSzPct val="60000"/>
            </a:pPr>
            <a:r>
              <a:rPr lang="es-UY" altLang="en-US" sz="2600" dirty="0"/>
              <a:t>Quién contrata: generadores, distribuidor, grandes consumidores, comercializadores</a:t>
            </a:r>
          </a:p>
          <a:p>
            <a:pPr eaLnBrk="1" hangingPunct="1">
              <a:lnSpc>
                <a:spcPct val="90000"/>
              </a:lnSpc>
              <a:buSzPct val="60000"/>
            </a:pPr>
            <a:r>
              <a:rPr lang="es-UY" altLang="en-US" sz="2600" dirty="0"/>
              <a:t>Contratos de suministro y de respaldo</a:t>
            </a:r>
          </a:p>
          <a:p>
            <a:pPr eaLnBrk="1" hangingPunct="1">
              <a:lnSpc>
                <a:spcPct val="90000"/>
              </a:lnSpc>
              <a:buSzPct val="60000"/>
            </a:pPr>
            <a:r>
              <a:rPr lang="es-UY" altLang="en-US" sz="2600" dirty="0"/>
              <a:t>Pueden celebrarse con generadores nacionales o extranjeros</a:t>
            </a:r>
            <a:endParaRPr lang="es-MX" altLang="en-US" dirty="0"/>
          </a:p>
          <a:p>
            <a:pPr eaLnBrk="1" hangingPunct="1">
              <a:lnSpc>
                <a:spcPct val="80000"/>
              </a:lnSpc>
            </a:pPr>
            <a:endParaRPr lang="es-MX" altLang="en-US" sz="2000"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72</a:t>
            </a:fld>
            <a:endParaRPr lang="es-MX" altLang="es-UY"/>
          </a:p>
        </p:txBody>
      </p:sp>
    </p:spTree>
  </p:cSld>
  <p:clrMapOvr>
    <a:masterClrMapping/>
  </p:clrMapOvr>
  <p:transition>
    <p:random/>
  </p:transition>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AutoShape 2"/>
          <p:cNvSpPr>
            <a:spLocks noGrp="1" noChangeArrowheads="1"/>
          </p:cNvSpPr>
          <p:nvPr>
            <p:ph type="title" idx="4294967295"/>
          </p:nvPr>
        </p:nvSpPr>
        <p:spPr>
          <a:xfrm>
            <a:off x="539750" y="404813"/>
            <a:ext cx="8064500" cy="647700"/>
          </a:xfrm>
        </p:spPr>
        <p:txBody>
          <a:bodyPr/>
          <a:lstStyle/>
          <a:p>
            <a:pPr eaLnBrk="1" hangingPunct="1"/>
            <a:r>
              <a:rPr lang="es-UY" altLang="en-US" sz="3200"/>
              <a:t>Ejemplo de despacho con contratos</a:t>
            </a:r>
            <a:endParaRPr lang="es-MX" altLang="en-US" sz="3200"/>
          </a:p>
        </p:txBody>
      </p:sp>
      <p:sp>
        <p:nvSpPr>
          <p:cNvPr id="57347" name="Rectangle 3"/>
          <p:cNvSpPr>
            <a:spLocks noChangeArrowheads="1"/>
          </p:cNvSpPr>
          <p:nvPr/>
        </p:nvSpPr>
        <p:spPr bwMode="auto">
          <a:xfrm>
            <a:off x="250825" y="1700213"/>
            <a:ext cx="1152525" cy="2306637"/>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UY" altLang="en-US" sz="1800" dirty="0"/>
              <a:t>HSG</a:t>
            </a:r>
          </a:p>
          <a:p>
            <a:pPr algn="ctr" eaLnBrk="1" hangingPunct="1">
              <a:spcBef>
                <a:spcPct val="0"/>
              </a:spcBef>
              <a:buClrTx/>
              <a:buSzTx/>
              <a:buFontTx/>
              <a:buNone/>
            </a:pPr>
            <a:endParaRPr lang="es-UY" altLang="en-US" sz="1800" dirty="0"/>
          </a:p>
          <a:p>
            <a:pPr algn="ctr" eaLnBrk="1" hangingPunct="1">
              <a:spcBef>
                <a:spcPct val="0"/>
              </a:spcBef>
              <a:buClrTx/>
              <a:buSzTx/>
              <a:buFontTx/>
              <a:buNone/>
            </a:pPr>
            <a:r>
              <a:rPr lang="es-UY" altLang="en-US" sz="1800" dirty="0"/>
              <a:t>800 MW</a:t>
            </a:r>
          </a:p>
          <a:p>
            <a:pPr algn="ctr" eaLnBrk="1" hangingPunct="1">
              <a:spcBef>
                <a:spcPct val="0"/>
              </a:spcBef>
              <a:buClrTx/>
              <a:buSzTx/>
              <a:buFontTx/>
              <a:buNone/>
            </a:pPr>
            <a:endParaRPr lang="es-UY" altLang="en-US" sz="1800" dirty="0"/>
          </a:p>
          <a:p>
            <a:pPr algn="ctr" eaLnBrk="1" hangingPunct="1">
              <a:spcBef>
                <a:spcPct val="0"/>
              </a:spcBef>
              <a:buClrTx/>
              <a:buSzTx/>
              <a:buFontTx/>
              <a:buNone/>
            </a:pPr>
            <a:r>
              <a:rPr lang="es-UY" altLang="en-US" sz="1800" dirty="0" err="1"/>
              <a:t>Contr</a:t>
            </a:r>
            <a:endParaRPr lang="es-UY" altLang="en-US" sz="1800" dirty="0"/>
          </a:p>
          <a:p>
            <a:pPr algn="ctr" eaLnBrk="1" hangingPunct="1">
              <a:spcBef>
                <a:spcPct val="0"/>
              </a:spcBef>
              <a:buClrTx/>
              <a:buSzTx/>
              <a:buFontTx/>
              <a:buNone/>
            </a:pPr>
            <a:r>
              <a:rPr lang="es-UY" altLang="en-US" sz="1800" dirty="0"/>
              <a:t>200 MW</a:t>
            </a:r>
            <a:endParaRPr lang="es-MX" altLang="en-US" sz="1800" dirty="0"/>
          </a:p>
          <a:p>
            <a:pPr algn="ctr" eaLnBrk="1" hangingPunct="1">
              <a:spcBef>
                <a:spcPct val="0"/>
              </a:spcBef>
              <a:buClrTx/>
              <a:buSzTx/>
              <a:buFontTx/>
              <a:buNone/>
            </a:pPr>
            <a:endParaRPr lang="es-MX" altLang="en-US" sz="1800" dirty="0"/>
          </a:p>
        </p:txBody>
      </p:sp>
      <p:sp>
        <p:nvSpPr>
          <p:cNvPr id="57348" name="Rectangle 4"/>
          <p:cNvSpPr>
            <a:spLocks noChangeArrowheads="1"/>
          </p:cNvSpPr>
          <p:nvPr/>
        </p:nvSpPr>
        <p:spPr bwMode="auto">
          <a:xfrm>
            <a:off x="1547813" y="1989138"/>
            <a:ext cx="1296987" cy="201771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UY" altLang="en-US" sz="1800" dirty="0"/>
              <a:t>HRN</a:t>
            </a:r>
          </a:p>
          <a:p>
            <a:pPr algn="ctr" eaLnBrk="1" hangingPunct="1">
              <a:spcBef>
                <a:spcPct val="0"/>
              </a:spcBef>
              <a:buClrTx/>
              <a:buSzTx/>
              <a:buFontTx/>
              <a:buNone/>
            </a:pPr>
            <a:endParaRPr lang="es-UY" altLang="en-US" sz="1800" dirty="0"/>
          </a:p>
          <a:p>
            <a:pPr algn="ctr" eaLnBrk="1" hangingPunct="1">
              <a:spcBef>
                <a:spcPct val="0"/>
              </a:spcBef>
              <a:buClrTx/>
              <a:buSzTx/>
              <a:buFontTx/>
              <a:buNone/>
            </a:pPr>
            <a:r>
              <a:rPr lang="es-UY" altLang="en-US" sz="1800" dirty="0"/>
              <a:t>400 MW</a:t>
            </a:r>
          </a:p>
          <a:p>
            <a:pPr algn="ctr" eaLnBrk="1" hangingPunct="1">
              <a:spcBef>
                <a:spcPct val="0"/>
              </a:spcBef>
              <a:buClrTx/>
              <a:buSzTx/>
              <a:buFontTx/>
              <a:buNone/>
            </a:pPr>
            <a:endParaRPr lang="es-UY" altLang="en-US" sz="1800" dirty="0"/>
          </a:p>
          <a:p>
            <a:pPr algn="ctr" eaLnBrk="1" hangingPunct="1">
              <a:spcBef>
                <a:spcPct val="0"/>
              </a:spcBef>
              <a:buClrTx/>
              <a:buSzTx/>
              <a:buFontTx/>
              <a:buNone/>
            </a:pPr>
            <a:r>
              <a:rPr lang="es-UY" altLang="en-US" sz="1800" dirty="0" err="1"/>
              <a:t>Contr</a:t>
            </a:r>
            <a:endParaRPr lang="es-UY" altLang="en-US" sz="1800" dirty="0"/>
          </a:p>
          <a:p>
            <a:pPr algn="ctr" eaLnBrk="1" hangingPunct="1">
              <a:spcBef>
                <a:spcPct val="0"/>
              </a:spcBef>
              <a:buClrTx/>
              <a:buSzTx/>
              <a:buFontTx/>
              <a:buNone/>
            </a:pPr>
            <a:r>
              <a:rPr lang="es-UY" altLang="en-US" sz="1800" dirty="0"/>
              <a:t>280 MW</a:t>
            </a:r>
            <a:endParaRPr lang="es-MX" altLang="en-US" sz="1800" dirty="0"/>
          </a:p>
        </p:txBody>
      </p:sp>
      <p:sp>
        <p:nvSpPr>
          <p:cNvPr id="57349" name="Rectangle 5"/>
          <p:cNvSpPr>
            <a:spLocks noChangeArrowheads="1"/>
          </p:cNvSpPr>
          <p:nvPr/>
        </p:nvSpPr>
        <p:spPr bwMode="auto">
          <a:xfrm>
            <a:off x="4572000" y="2636838"/>
            <a:ext cx="1295400" cy="1368425"/>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UY" altLang="en-US" sz="1800" dirty="0"/>
              <a:t>TCB</a:t>
            </a:r>
          </a:p>
          <a:p>
            <a:pPr algn="ctr" eaLnBrk="1" hangingPunct="1">
              <a:spcBef>
                <a:spcPct val="0"/>
              </a:spcBef>
              <a:buClrTx/>
              <a:buSzTx/>
              <a:buFontTx/>
              <a:buNone/>
            </a:pPr>
            <a:r>
              <a:rPr lang="es-UY" altLang="en-US" sz="1800" dirty="0"/>
              <a:t>200 MW</a:t>
            </a:r>
          </a:p>
          <a:p>
            <a:pPr algn="ctr" eaLnBrk="1" hangingPunct="1">
              <a:spcBef>
                <a:spcPct val="0"/>
              </a:spcBef>
              <a:buClrTx/>
              <a:buSzTx/>
              <a:buFontTx/>
              <a:buNone/>
            </a:pPr>
            <a:r>
              <a:rPr lang="es-UY" altLang="en-US" sz="1800" dirty="0" err="1"/>
              <a:t>Contr</a:t>
            </a:r>
            <a:endParaRPr lang="es-MX" altLang="en-US" sz="1800" dirty="0"/>
          </a:p>
        </p:txBody>
      </p:sp>
      <p:sp>
        <p:nvSpPr>
          <p:cNvPr id="57350" name="Rectangle 6"/>
          <p:cNvSpPr>
            <a:spLocks noChangeArrowheads="1"/>
          </p:cNvSpPr>
          <p:nvPr/>
        </p:nvSpPr>
        <p:spPr bwMode="auto">
          <a:xfrm>
            <a:off x="7451725" y="2636838"/>
            <a:ext cx="1441450" cy="1441450"/>
          </a:xfrm>
          <a:prstGeom prst="rect">
            <a:avLst/>
          </a:prstGeom>
          <a:solidFill>
            <a:srgbClr val="BFE7D2"/>
          </a:solidFill>
          <a:ln w="9525">
            <a:solidFill>
              <a:schemeClr val="tx1"/>
            </a:solidFill>
            <a:miter lim="800000"/>
            <a:headEnd/>
            <a:tailEnd/>
          </a:ln>
        </p:spPr>
        <p:txBody>
          <a:bodyPr wrap="none" anchor="ct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UY" altLang="en-US" sz="1800" dirty="0"/>
              <a:t>TCT</a:t>
            </a:r>
          </a:p>
          <a:p>
            <a:pPr algn="ctr" eaLnBrk="1" hangingPunct="1">
              <a:spcBef>
                <a:spcPct val="0"/>
              </a:spcBef>
              <a:buClrTx/>
              <a:buSzTx/>
              <a:buFontTx/>
              <a:buNone/>
            </a:pPr>
            <a:r>
              <a:rPr lang="es-UY" altLang="en-US" sz="1800" dirty="0"/>
              <a:t>200 MW</a:t>
            </a:r>
          </a:p>
          <a:p>
            <a:pPr algn="ctr" eaLnBrk="1" hangingPunct="1">
              <a:spcBef>
                <a:spcPct val="0"/>
              </a:spcBef>
              <a:buClrTx/>
              <a:buSzTx/>
              <a:buFontTx/>
              <a:buNone/>
            </a:pPr>
            <a:r>
              <a:rPr lang="es-UY" altLang="en-US" sz="1800" dirty="0" err="1"/>
              <a:t>Contr</a:t>
            </a:r>
            <a:endParaRPr lang="es-MX" altLang="en-US" sz="1800" dirty="0"/>
          </a:p>
        </p:txBody>
      </p:sp>
      <p:sp>
        <p:nvSpPr>
          <p:cNvPr id="57351" name="Text Box 7"/>
          <p:cNvSpPr txBox="1">
            <a:spLocks noChangeArrowheads="1"/>
          </p:cNvSpPr>
          <p:nvPr/>
        </p:nvSpPr>
        <p:spPr bwMode="auto">
          <a:xfrm>
            <a:off x="184150" y="1268413"/>
            <a:ext cx="13001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UY" altLang="en-US" sz="1800" b="1"/>
              <a:t>5</a:t>
            </a:r>
            <a:r>
              <a:rPr lang="es-UY" altLang="en-US" sz="1800"/>
              <a:t> </a:t>
            </a:r>
            <a:r>
              <a:rPr lang="es-UY" altLang="en-US" sz="1600"/>
              <a:t>US$/MWh</a:t>
            </a:r>
            <a:endParaRPr lang="es-MX" altLang="en-US" sz="1600"/>
          </a:p>
        </p:txBody>
      </p:sp>
      <p:sp>
        <p:nvSpPr>
          <p:cNvPr id="57352" name="Text Box 8"/>
          <p:cNvSpPr txBox="1">
            <a:spLocks noChangeArrowheads="1"/>
          </p:cNvSpPr>
          <p:nvPr/>
        </p:nvSpPr>
        <p:spPr bwMode="auto">
          <a:xfrm>
            <a:off x="1547813" y="1557338"/>
            <a:ext cx="14271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UY" altLang="en-US" sz="1800" b="1"/>
              <a:t>10</a:t>
            </a:r>
            <a:r>
              <a:rPr lang="es-UY" altLang="en-US" sz="1800"/>
              <a:t> </a:t>
            </a:r>
            <a:r>
              <a:rPr lang="es-UY" altLang="en-US" sz="1600"/>
              <a:t>US$/MWh</a:t>
            </a:r>
            <a:endParaRPr lang="es-MX" altLang="en-US" sz="1600"/>
          </a:p>
        </p:txBody>
      </p:sp>
      <p:sp>
        <p:nvSpPr>
          <p:cNvPr id="57353" name="Text Box 9"/>
          <p:cNvSpPr txBox="1">
            <a:spLocks noChangeArrowheads="1"/>
          </p:cNvSpPr>
          <p:nvPr/>
        </p:nvSpPr>
        <p:spPr bwMode="auto">
          <a:xfrm>
            <a:off x="4500563" y="2276475"/>
            <a:ext cx="1427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UY" altLang="en-US" sz="1800" b="1"/>
              <a:t>40</a:t>
            </a:r>
            <a:r>
              <a:rPr lang="es-UY" altLang="en-US" sz="1800"/>
              <a:t> </a:t>
            </a:r>
            <a:r>
              <a:rPr lang="es-UY" altLang="en-US" sz="1600"/>
              <a:t>US$/MWh</a:t>
            </a:r>
            <a:endParaRPr lang="es-MX" altLang="en-US" sz="1600"/>
          </a:p>
        </p:txBody>
      </p:sp>
      <p:sp>
        <p:nvSpPr>
          <p:cNvPr id="57354" name="Text Box 10"/>
          <p:cNvSpPr txBox="1">
            <a:spLocks noChangeArrowheads="1"/>
          </p:cNvSpPr>
          <p:nvPr/>
        </p:nvSpPr>
        <p:spPr bwMode="auto">
          <a:xfrm>
            <a:off x="7451725" y="2205038"/>
            <a:ext cx="14271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UY" altLang="en-US" sz="1800" b="1"/>
              <a:t>80</a:t>
            </a:r>
            <a:r>
              <a:rPr lang="es-UY" altLang="en-US" sz="1800"/>
              <a:t> </a:t>
            </a:r>
            <a:r>
              <a:rPr lang="es-UY" altLang="en-US" sz="1600"/>
              <a:t>US$/MWh</a:t>
            </a:r>
            <a:endParaRPr lang="es-MX" altLang="en-US" sz="1600"/>
          </a:p>
        </p:txBody>
      </p:sp>
      <p:sp>
        <p:nvSpPr>
          <p:cNvPr id="57355" name="Rectangle 11"/>
          <p:cNvSpPr>
            <a:spLocks noChangeArrowheads="1"/>
          </p:cNvSpPr>
          <p:nvPr/>
        </p:nvSpPr>
        <p:spPr bwMode="auto">
          <a:xfrm>
            <a:off x="395288" y="4292600"/>
            <a:ext cx="4824412" cy="431800"/>
          </a:xfrm>
          <a:prstGeom prst="rect">
            <a:avLst/>
          </a:prstGeom>
          <a:solidFill>
            <a:srgbClr val="00FF00"/>
          </a:solidFill>
          <a:ln w="9525">
            <a:solidFill>
              <a:schemeClr val="tx1"/>
            </a:solidFill>
            <a:miter lim="800000"/>
            <a:headEnd/>
            <a:tailEnd/>
          </a:ln>
        </p:spPr>
        <p:txBody>
          <a:bodyPr wrap="none" anchor="ct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UY" altLang="en-US" sz="1800" dirty="0"/>
              <a:t>Demanda  1300 </a:t>
            </a:r>
            <a:r>
              <a:rPr lang="es-UY" altLang="en-US" sz="1800" dirty="0" err="1"/>
              <a:t>MWh</a:t>
            </a:r>
            <a:endParaRPr lang="es-MX" altLang="en-US" sz="1800" dirty="0"/>
          </a:p>
        </p:txBody>
      </p:sp>
      <p:sp>
        <p:nvSpPr>
          <p:cNvPr id="57356" name="Text Box 12"/>
          <p:cNvSpPr txBox="1">
            <a:spLocks noChangeArrowheads="1"/>
          </p:cNvSpPr>
          <p:nvPr/>
        </p:nvSpPr>
        <p:spPr bwMode="auto">
          <a:xfrm>
            <a:off x="5919788" y="4313238"/>
            <a:ext cx="2540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endParaRPr lang="es-ES" altLang="en-US" sz="1800"/>
          </a:p>
        </p:txBody>
      </p:sp>
      <p:sp>
        <p:nvSpPr>
          <p:cNvPr id="57357" name="Text Box 13"/>
          <p:cNvSpPr txBox="1">
            <a:spLocks noChangeArrowheads="1"/>
          </p:cNvSpPr>
          <p:nvPr/>
        </p:nvSpPr>
        <p:spPr bwMode="auto">
          <a:xfrm>
            <a:off x="4284663" y="1125538"/>
            <a:ext cx="3257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r>
              <a:rPr lang="es-UY" altLang="en-US" sz="1800" b="1"/>
              <a:t>Precio spot:</a:t>
            </a:r>
            <a:r>
              <a:rPr lang="es-UY" altLang="en-US" sz="1800"/>
              <a:t> </a:t>
            </a:r>
            <a:r>
              <a:rPr lang="es-UY" altLang="en-US" sz="1800" b="1">
                <a:solidFill>
                  <a:srgbClr val="FF3300"/>
                </a:solidFill>
              </a:rPr>
              <a:t>40</a:t>
            </a:r>
            <a:r>
              <a:rPr lang="es-UY" altLang="en-US" sz="1800"/>
              <a:t> US$/MWh</a:t>
            </a:r>
          </a:p>
          <a:p>
            <a:pPr eaLnBrk="1" hangingPunct="1">
              <a:spcBef>
                <a:spcPct val="0"/>
              </a:spcBef>
              <a:buClrTx/>
              <a:buSzTx/>
              <a:buFontTx/>
              <a:buNone/>
            </a:pPr>
            <a:r>
              <a:rPr lang="es-UY" altLang="en-US" sz="1800"/>
              <a:t>Transacción spot: 28.800 US$</a:t>
            </a:r>
            <a:endParaRPr lang="es-MX" altLang="en-US" sz="1800"/>
          </a:p>
        </p:txBody>
      </p:sp>
      <p:sp>
        <p:nvSpPr>
          <p:cNvPr id="57358" name="Text Box 14"/>
          <p:cNvSpPr txBox="1">
            <a:spLocks noChangeArrowheads="1"/>
          </p:cNvSpPr>
          <p:nvPr/>
        </p:nvSpPr>
        <p:spPr bwMode="auto">
          <a:xfrm>
            <a:off x="323850" y="5013325"/>
            <a:ext cx="8569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r>
              <a:rPr lang="es-UY" altLang="en-US" sz="1800" b="1" dirty="0"/>
              <a:t>Despacho:</a:t>
            </a:r>
            <a:r>
              <a:rPr lang="es-UY" altLang="en-US" sz="1800" dirty="0"/>
              <a:t> HSG = 800 MW, HRN = 400 MW, </a:t>
            </a:r>
            <a:r>
              <a:rPr lang="es-UY" altLang="en-US" sz="1800" dirty="0" err="1"/>
              <a:t>HGen</a:t>
            </a:r>
            <a:r>
              <a:rPr lang="es-UY" altLang="en-US" sz="1800" dirty="0"/>
              <a:t> 1=10 MW, TCB = 90 MW, </a:t>
            </a:r>
            <a:r>
              <a:rPr lang="es-UY" altLang="en-US" sz="1800" dirty="0" err="1"/>
              <a:t>TGen</a:t>
            </a:r>
            <a:r>
              <a:rPr lang="es-UY" altLang="en-US" sz="1800" dirty="0"/>
              <a:t> 2 y TCT: apagados</a:t>
            </a:r>
            <a:endParaRPr lang="es-MX" altLang="en-US" sz="1800" dirty="0"/>
          </a:p>
        </p:txBody>
      </p:sp>
      <p:sp>
        <p:nvSpPr>
          <p:cNvPr id="57359" name="Rectangle 15"/>
          <p:cNvSpPr>
            <a:spLocks noChangeArrowheads="1"/>
          </p:cNvSpPr>
          <p:nvPr/>
        </p:nvSpPr>
        <p:spPr bwMode="auto">
          <a:xfrm>
            <a:off x="3132138" y="3068638"/>
            <a:ext cx="1223962" cy="936625"/>
          </a:xfrm>
          <a:prstGeom prst="rect">
            <a:avLst/>
          </a:prstGeom>
          <a:solidFill>
            <a:srgbClr val="FF9933"/>
          </a:solidFill>
          <a:ln w="9525">
            <a:solidFill>
              <a:schemeClr val="tx1"/>
            </a:solidFill>
            <a:miter lim="800000"/>
            <a:headEnd/>
            <a:tailEnd/>
          </a:ln>
        </p:spPr>
        <p:txBody>
          <a:bodyPr wrap="none" anchor="ct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UY" altLang="en-US" sz="1800" b="1" dirty="0" err="1"/>
              <a:t>HGen</a:t>
            </a:r>
            <a:r>
              <a:rPr lang="es-UY" altLang="en-US" sz="1800" b="1" dirty="0"/>
              <a:t> 1</a:t>
            </a:r>
          </a:p>
          <a:p>
            <a:pPr algn="ctr" eaLnBrk="1" hangingPunct="1">
              <a:spcBef>
                <a:spcPct val="0"/>
              </a:spcBef>
              <a:buClrTx/>
              <a:buSzTx/>
              <a:buFontTx/>
              <a:buNone/>
            </a:pPr>
            <a:r>
              <a:rPr lang="es-UY" altLang="en-US" sz="1800" dirty="0"/>
              <a:t>10 MW</a:t>
            </a:r>
          </a:p>
          <a:p>
            <a:pPr algn="ctr" eaLnBrk="1" hangingPunct="1">
              <a:spcBef>
                <a:spcPct val="0"/>
              </a:spcBef>
              <a:buClrTx/>
              <a:buSzTx/>
              <a:buFontTx/>
              <a:buNone/>
            </a:pPr>
            <a:r>
              <a:rPr lang="es-UY" altLang="en-US" sz="1800" dirty="0" err="1"/>
              <a:t>Contr</a:t>
            </a:r>
            <a:endParaRPr lang="es-MX" altLang="en-US" sz="1800" dirty="0"/>
          </a:p>
        </p:txBody>
      </p:sp>
      <p:sp>
        <p:nvSpPr>
          <p:cNvPr id="57360" name="Rectangle 16"/>
          <p:cNvSpPr>
            <a:spLocks noChangeArrowheads="1"/>
          </p:cNvSpPr>
          <p:nvPr/>
        </p:nvSpPr>
        <p:spPr bwMode="auto">
          <a:xfrm>
            <a:off x="6084888" y="3141663"/>
            <a:ext cx="1150937" cy="863600"/>
          </a:xfrm>
          <a:prstGeom prst="rect">
            <a:avLst/>
          </a:prstGeom>
          <a:solidFill>
            <a:srgbClr val="FF33CC"/>
          </a:solidFill>
          <a:ln w="9525">
            <a:solidFill>
              <a:schemeClr val="tx1"/>
            </a:solidFill>
            <a:miter lim="800000"/>
            <a:headEnd/>
            <a:tailEnd/>
          </a:ln>
        </p:spPr>
        <p:txBody>
          <a:bodyPr wrap="none" anchor="ct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UY" altLang="en-US" sz="1800" b="1" dirty="0" err="1"/>
              <a:t>TGen</a:t>
            </a:r>
            <a:r>
              <a:rPr lang="es-UY" altLang="en-US" sz="1800" b="1" dirty="0"/>
              <a:t> 2</a:t>
            </a:r>
          </a:p>
          <a:p>
            <a:pPr algn="ctr" eaLnBrk="1" hangingPunct="1">
              <a:spcBef>
                <a:spcPct val="0"/>
              </a:spcBef>
              <a:buClrTx/>
              <a:buSzTx/>
              <a:buFontTx/>
              <a:buNone/>
            </a:pPr>
            <a:r>
              <a:rPr lang="es-UY" altLang="en-US" sz="1800" dirty="0"/>
              <a:t>10 MW</a:t>
            </a:r>
          </a:p>
          <a:p>
            <a:pPr algn="ctr" eaLnBrk="1" hangingPunct="1">
              <a:spcBef>
                <a:spcPct val="0"/>
              </a:spcBef>
              <a:buClrTx/>
              <a:buSzTx/>
              <a:buFontTx/>
              <a:buNone/>
            </a:pPr>
            <a:r>
              <a:rPr lang="es-UY" altLang="en-US" sz="1800" dirty="0" err="1"/>
              <a:t>Contr</a:t>
            </a:r>
            <a:endParaRPr lang="es-MX" altLang="en-US" sz="1800" dirty="0"/>
          </a:p>
        </p:txBody>
      </p:sp>
      <p:sp>
        <p:nvSpPr>
          <p:cNvPr id="57361" name="Text Box 17"/>
          <p:cNvSpPr txBox="1">
            <a:spLocks noChangeArrowheads="1"/>
          </p:cNvSpPr>
          <p:nvPr/>
        </p:nvSpPr>
        <p:spPr bwMode="auto">
          <a:xfrm>
            <a:off x="3059113" y="2636838"/>
            <a:ext cx="14271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UY" altLang="en-US" sz="1800" b="1"/>
              <a:t>20</a:t>
            </a:r>
            <a:r>
              <a:rPr lang="es-UY" altLang="en-US" sz="1800"/>
              <a:t> </a:t>
            </a:r>
            <a:r>
              <a:rPr lang="es-UY" altLang="en-US" sz="1600"/>
              <a:t>US$/MWh</a:t>
            </a:r>
            <a:endParaRPr lang="es-MX" altLang="en-US" sz="1600"/>
          </a:p>
        </p:txBody>
      </p:sp>
      <p:sp>
        <p:nvSpPr>
          <p:cNvPr id="57362" name="Text Box 18"/>
          <p:cNvSpPr txBox="1">
            <a:spLocks noChangeArrowheads="1"/>
          </p:cNvSpPr>
          <p:nvPr/>
        </p:nvSpPr>
        <p:spPr bwMode="auto">
          <a:xfrm>
            <a:off x="5940425" y="2708275"/>
            <a:ext cx="14271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s-UY" altLang="en-US" sz="1800" b="1"/>
              <a:t>60</a:t>
            </a:r>
            <a:r>
              <a:rPr lang="es-UY" altLang="en-US" sz="1800"/>
              <a:t> </a:t>
            </a:r>
            <a:r>
              <a:rPr lang="es-UY" altLang="en-US" sz="1600"/>
              <a:t>US$/MWh</a:t>
            </a:r>
            <a:endParaRPr lang="es-MX" altLang="en-US" sz="1600"/>
          </a:p>
        </p:txBody>
      </p:sp>
      <p:sp>
        <p:nvSpPr>
          <p:cNvPr id="57363" name="Text Box 19"/>
          <p:cNvSpPr txBox="1">
            <a:spLocks noChangeArrowheads="1"/>
          </p:cNvSpPr>
          <p:nvPr/>
        </p:nvSpPr>
        <p:spPr bwMode="auto">
          <a:xfrm>
            <a:off x="5651500" y="4221163"/>
            <a:ext cx="2984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r>
              <a:rPr lang="es-UY" altLang="en-US" sz="1800" dirty="0" err="1"/>
              <a:t>Dem</a:t>
            </a:r>
            <a:r>
              <a:rPr lang="es-UY" altLang="en-US" sz="1800" dirty="0"/>
              <a:t> contratada= 900 </a:t>
            </a:r>
            <a:r>
              <a:rPr lang="es-UY" altLang="en-US" sz="1800" dirty="0" err="1"/>
              <a:t>MWh</a:t>
            </a:r>
            <a:endParaRPr lang="es-UY" altLang="en-US" sz="1800" dirty="0"/>
          </a:p>
          <a:p>
            <a:pPr eaLnBrk="1" hangingPunct="1">
              <a:spcBef>
                <a:spcPct val="0"/>
              </a:spcBef>
              <a:buClrTx/>
              <a:buSzTx/>
              <a:buFontTx/>
              <a:buNone/>
            </a:pPr>
            <a:r>
              <a:rPr lang="es-UY" altLang="en-US" sz="1800" dirty="0" err="1"/>
              <a:t>Dem</a:t>
            </a:r>
            <a:r>
              <a:rPr lang="es-UY" altLang="en-US" sz="1800" dirty="0"/>
              <a:t> no </a:t>
            </a:r>
            <a:r>
              <a:rPr lang="es-UY" altLang="en-US" sz="1800" dirty="0" err="1"/>
              <a:t>contr</a:t>
            </a:r>
            <a:r>
              <a:rPr lang="es-UY" altLang="en-US" sz="1800" dirty="0"/>
              <a:t>.= 400 </a:t>
            </a:r>
            <a:r>
              <a:rPr lang="es-UY" altLang="en-US" sz="1800" dirty="0" err="1"/>
              <a:t>MWh</a:t>
            </a:r>
            <a:endParaRPr lang="es-MX" altLang="en-US" sz="1800" dirty="0"/>
          </a:p>
        </p:txBody>
      </p:sp>
      <p:sp>
        <p:nvSpPr>
          <p:cNvPr id="57364" name="Rectangle 20"/>
          <p:cNvSpPr>
            <a:spLocks noChangeArrowheads="1"/>
          </p:cNvSpPr>
          <p:nvPr/>
        </p:nvSpPr>
        <p:spPr bwMode="auto">
          <a:xfrm>
            <a:off x="323850" y="5589588"/>
            <a:ext cx="88201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r>
              <a:rPr lang="es-UY" altLang="en-US" sz="1800" b="1" dirty="0"/>
              <a:t>Balance</a:t>
            </a:r>
            <a:r>
              <a:rPr lang="es-UY" altLang="en-US" sz="1800" dirty="0"/>
              <a:t> </a:t>
            </a:r>
            <a:r>
              <a:rPr lang="es-UY" altLang="en-US" sz="1800" b="1" dirty="0"/>
              <a:t>Positivo:</a:t>
            </a:r>
            <a:r>
              <a:rPr lang="es-UY" altLang="en-US" sz="1800" dirty="0"/>
              <a:t> HSG = 24.000 $, HRN = 4.800 $</a:t>
            </a:r>
          </a:p>
          <a:p>
            <a:pPr eaLnBrk="1" hangingPunct="1">
              <a:spcBef>
                <a:spcPct val="0"/>
              </a:spcBef>
              <a:buClrTx/>
              <a:buSzTx/>
              <a:buFontTx/>
              <a:buNone/>
            </a:pPr>
            <a:r>
              <a:rPr lang="es-UY" altLang="en-US" sz="1800" b="1" dirty="0"/>
              <a:t>Balance</a:t>
            </a:r>
            <a:r>
              <a:rPr lang="es-UY" altLang="en-US" sz="1800" dirty="0"/>
              <a:t> </a:t>
            </a:r>
            <a:r>
              <a:rPr lang="es-UY" altLang="en-US" sz="1800" b="1" dirty="0"/>
              <a:t>Negativo:</a:t>
            </a:r>
            <a:r>
              <a:rPr lang="es-UY" altLang="en-US" sz="1800" dirty="0"/>
              <a:t> TCB = 4.400$, </a:t>
            </a:r>
            <a:r>
              <a:rPr lang="es-UY" altLang="en-US" sz="1800" dirty="0" err="1"/>
              <a:t>TGen</a:t>
            </a:r>
            <a:r>
              <a:rPr lang="es-UY" altLang="en-US" sz="1800" dirty="0"/>
              <a:t> 2 = 400$, TCT = 8.000$, </a:t>
            </a:r>
            <a:r>
              <a:rPr lang="es-UY" altLang="en-US" sz="1800" dirty="0" err="1"/>
              <a:t>Dem</a:t>
            </a:r>
            <a:r>
              <a:rPr lang="es-UY" altLang="en-US" sz="1800" dirty="0"/>
              <a:t> = 16.000$</a:t>
            </a:r>
            <a:endParaRPr lang="es-MX" altLang="en-US" sz="1800" dirty="0"/>
          </a:p>
        </p:txBody>
      </p:sp>
      <p:sp>
        <p:nvSpPr>
          <p:cNvPr id="2" name="Marcador de número de diapositiva 1"/>
          <p:cNvSpPr>
            <a:spLocks noGrp="1"/>
          </p:cNvSpPr>
          <p:nvPr>
            <p:ph type="sldNum" sz="quarter" idx="12"/>
          </p:nvPr>
        </p:nvSpPr>
        <p:spPr/>
        <p:txBody>
          <a:bodyPr/>
          <a:lstStyle/>
          <a:p>
            <a:fld id="{E060DB93-C6C6-4141-9270-FA8E27AE444F}" type="slidenum">
              <a:rPr lang="es-MX" altLang="es-UY" smtClean="0"/>
              <a:pPr/>
              <a:t>73</a:t>
            </a:fld>
            <a:endParaRPr lang="es-MX" altLang="es-UY"/>
          </a:p>
        </p:txBody>
      </p:sp>
    </p:spTree>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p:cNvSpPr>
            <a:spLocks noGrp="1" noChangeArrowheads="1"/>
          </p:cNvSpPr>
          <p:nvPr>
            <p:ph type="title"/>
          </p:nvPr>
        </p:nvSpPr>
        <p:spPr>
          <a:xfrm>
            <a:off x="762000" y="762000"/>
            <a:ext cx="8382000" cy="1143000"/>
          </a:xfrm>
        </p:spPr>
        <p:txBody>
          <a:bodyPr/>
          <a:lstStyle/>
          <a:p>
            <a:pPr eaLnBrk="1" hangingPunct="1"/>
            <a:r>
              <a:rPr lang="es-ES_tradnl" altLang="en-US"/>
              <a:t>Tipo de contratos a término</a:t>
            </a:r>
            <a:endParaRPr lang="es-MX" altLang="en-US"/>
          </a:p>
        </p:txBody>
      </p:sp>
      <p:sp>
        <p:nvSpPr>
          <p:cNvPr id="58371" name="Rectangle 3"/>
          <p:cNvSpPr>
            <a:spLocks noGrp="1" noChangeArrowheads="1"/>
          </p:cNvSpPr>
          <p:nvPr>
            <p:ph type="body" idx="1"/>
          </p:nvPr>
        </p:nvSpPr>
        <p:spPr>
          <a:xfrm>
            <a:off x="684213" y="2246313"/>
            <a:ext cx="8305800" cy="4495800"/>
          </a:xfrm>
        </p:spPr>
        <p:txBody>
          <a:bodyPr/>
          <a:lstStyle/>
          <a:p>
            <a:pPr eaLnBrk="1" hangingPunct="1"/>
            <a:r>
              <a:rPr lang="es-UY" altLang="en-US" sz="2400"/>
              <a:t>Se acuerdan contratos para entrega futura, con condiciones pactadas libremente entre las partes</a:t>
            </a:r>
          </a:p>
          <a:p>
            <a:pPr eaLnBrk="1" hangingPunct="1"/>
            <a:r>
              <a:rPr lang="es-UY" altLang="en-US" sz="2400"/>
              <a:t>Tipos de contratos</a:t>
            </a:r>
          </a:p>
          <a:p>
            <a:pPr lvl="1" eaLnBrk="1" hangingPunct="1"/>
            <a:r>
              <a:rPr lang="es-UY" altLang="en-US" b="1"/>
              <a:t>Contratos de suministro</a:t>
            </a:r>
            <a:r>
              <a:rPr lang="es-UY" altLang="en-US"/>
              <a:t> o abastecimiento: se acuerda una curva de carga y un precio</a:t>
            </a:r>
          </a:p>
          <a:p>
            <a:pPr lvl="1" eaLnBrk="1" hangingPunct="1"/>
            <a:r>
              <a:rPr lang="es-UY" altLang="en-US" b="1"/>
              <a:t>Contratos de respaldo</a:t>
            </a:r>
            <a:r>
              <a:rPr lang="es-UY" altLang="en-US"/>
              <a:t> o de reserva: un productor compromete su capacidad de generación como respaldo para otro productor o consumidor,  a ser requerida cuando lo disponga el comprador</a:t>
            </a:r>
          </a:p>
          <a:p>
            <a:pPr eaLnBrk="1" hangingPunct="1"/>
            <a:r>
              <a:rPr lang="es-UY" altLang="en-US" sz="2400"/>
              <a:t>El vendedor debe contar con suficiente </a:t>
            </a:r>
            <a:r>
              <a:rPr lang="es-UY" altLang="en-US" sz="2400" b="1"/>
              <a:t>potencia firme </a:t>
            </a:r>
            <a:r>
              <a:rPr lang="es-UY" altLang="en-US" sz="2400"/>
              <a:t>como para garantizar el suministro del comprador</a:t>
            </a:r>
            <a:endParaRPr lang="es-MX" altLang="en-US" sz="2400"/>
          </a:p>
          <a:p>
            <a:pPr eaLnBrk="1" hangingPunct="1">
              <a:lnSpc>
                <a:spcPct val="90000"/>
              </a:lnSpc>
            </a:pPr>
            <a:endParaRPr lang="es-MX" altLang="en-US" sz="240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74</a:t>
            </a:fld>
            <a:endParaRPr lang="es-MX" altLang="es-UY"/>
          </a:p>
        </p:txBody>
      </p:sp>
    </p:spTree>
  </p:cSld>
  <p:clrMapOvr>
    <a:masterClrMapping/>
  </p:clrMapOvr>
  <p:transition>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AutoShape 2"/>
          <p:cNvSpPr>
            <a:spLocks noGrp="1" noChangeArrowheads="1"/>
          </p:cNvSpPr>
          <p:nvPr>
            <p:ph type="title"/>
          </p:nvPr>
        </p:nvSpPr>
        <p:spPr>
          <a:xfrm>
            <a:off x="762000" y="762000"/>
            <a:ext cx="8382000" cy="1143000"/>
          </a:xfrm>
        </p:spPr>
        <p:txBody>
          <a:bodyPr/>
          <a:lstStyle/>
          <a:p>
            <a:pPr eaLnBrk="1" hangingPunct="1"/>
            <a:r>
              <a:rPr lang="es-MX" altLang="en-US"/>
              <a:t>Potencia firme de un generador</a:t>
            </a:r>
          </a:p>
        </p:txBody>
      </p:sp>
      <p:sp>
        <p:nvSpPr>
          <p:cNvPr id="59395" name="Rectangle 3"/>
          <p:cNvSpPr>
            <a:spLocks noGrp="1" noChangeArrowheads="1"/>
          </p:cNvSpPr>
          <p:nvPr>
            <p:ph type="body" idx="1"/>
          </p:nvPr>
        </p:nvSpPr>
        <p:spPr>
          <a:xfrm>
            <a:off x="727075" y="2219325"/>
            <a:ext cx="8053388" cy="4306888"/>
          </a:xfrm>
        </p:spPr>
        <p:txBody>
          <a:bodyPr/>
          <a:lstStyle/>
          <a:p>
            <a:pPr eaLnBrk="1" hangingPunct="1"/>
            <a:r>
              <a:rPr lang="es-UY" altLang="en-US"/>
              <a:t>Para comprometerse en contratos, un productor debe contar con </a:t>
            </a:r>
            <a:r>
              <a:rPr lang="es-UY" altLang="en-US" b="1"/>
              <a:t>“potencia firme”</a:t>
            </a:r>
          </a:p>
          <a:p>
            <a:pPr eaLnBrk="1" hangingPunct="1"/>
            <a:r>
              <a:rPr lang="es-UY" altLang="en-US"/>
              <a:t>Es la potencia que se puede suministrar en forma segura en las horas en que es más necesaria para el sistema.</a:t>
            </a:r>
          </a:p>
          <a:p>
            <a:pPr eaLnBrk="1" hangingPunct="1"/>
            <a:r>
              <a:rPr lang="es-UY" altLang="en-US"/>
              <a:t>El productor puede aumentar la potencia firme de su central con contratos de respaldo con otras centrales</a:t>
            </a:r>
          </a:p>
          <a:p>
            <a:pPr eaLnBrk="1" hangingPunct="1"/>
            <a:r>
              <a:rPr lang="es-UY" altLang="en-US"/>
              <a:t>Auto productor: </a:t>
            </a:r>
            <a:r>
              <a:rPr lang="es-UY" altLang="en-US" sz="2400"/>
              <a:t>puede ser firme si tiene más capacidad instalada que la necesaria para su consumo</a:t>
            </a:r>
            <a:endParaRPr lang="es-UY" altLang="en-US" sz="2000" b="1"/>
          </a:p>
          <a:p>
            <a:pPr eaLnBrk="1" hangingPunct="1"/>
            <a:endParaRPr lang="es-MX" altLang="en-US"/>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75</a:t>
            </a:fld>
            <a:endParaRPr lang="es-MX" altLang="es-UY"/>
          </a:p>
        </p:txBody>
      </p:sp>
    </p:spTree>
  </p:cSld>
  <p:clrMapOvr>
    <a:masterClrMapping/>
  </p:clrMapOvr>
  <p:transition>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Título"/>
          <p:cNvSpPr>
            <a:spLocks noGrp="1"/>
          </p:cNvSpPr>
          <p:nvPr>
            <p:ph type="title"/>
          </p:nvPr>
        </p:nvSpPr>
        <p:spPr/>
        <p:txBody>
          <a:bodyPr/>
          <a:lstStyle/>
          <a:p>
            <a:pPr eaLnBrk="1" hangingPunct="1"/>
            <a:r>
              <a:rPr lang="es-ES" altLang="en-US"/>
              <a:t>Potencia firme / cont.</a:t>
            </a:r>
          </a:p>
        </p:txBody>
      </p:sp>
      <p:sp>
        <p:nvSpPr>
          <p:cNvPr id="60419" name="2 Marcador de contenido"/>
          <p:cNvSpPr>
            <a:spLocks noGrp="1"/>
          </p:cNvSpPr>
          <p:nvPr>
            <p:ph idx="1"/>
          </p:nvPr>
        </p:nvSpPr>
        <p:spPr>
          <a:xfrm>
            <a:off x="838200" y="2362200"/>
            <a:ext cx="8126413" cy="4162425"/>
          </a:xfrm>
        </p:spPr>
        <p:txBody>
          <a:bodyPr/>
          <a:lstStyle/>
          <a:p>
            <a:pPr eaLnBrk="1" hangingPunct="1"/>
            <a:r>
              <a:rPr lang="es-UY" altLang="en-US" sz="2600"/>
              <a:t>En </a:t>
            </a:r>
            <a:r>
              <a:rPr lang="es-UY" altLang="en-US" sz="2600" b="1"/>
              <a:t>“forma segura”</a:t>
            </a:r>
          </a:p>
          <a:p>
            <a:pPr lvl="1" eaLnBrk="1" hangingPunct="1"/>
            <a:r>
              <a:rPr lang="es-UY" altLang="en-US" sz="2200"/>
              <a:t>Para una central térmica, depende del porcentaje de tiempo en que típicamente está fuera de servicio</a:t>
            </a:r>
          </a:p>
          <a:p>
            <a:pPr lvl="1" eaLnBrk="1" hangingPunct="1"/>
            <a:r>
              <a:rPr lang="es-UY" altLang="en-US" sz="2200"/>
              <a:t>Para una hidroeléctrica, debe poder generar p.ej.con probabilidad de más del 95% (teniendo en cuenta la aleatoriedad de los aportes) </a:t>
            </a:r>
          </a:p>
          <a:p>
            <a:pPr eaLnBrk="1" hangingPunct="1"/>
            <a:r>
              <a:rPr lang="es-UY" altLang="en-US" sz="2600"/>
              <a:t>Horas en que es </a:t>
            </a:r>
            <a:r>
              <a:rPr lang="es-UY" altLang="en-US" sz="2600" b="1"/>
              <a:t>“más necesaria”:</a:t>
            </a:r>
            <a:r>
              <a:rPr lang="es-UY" altLang="en-US" sz="2600"/>
              <a:t> depende de la curva de carga de la demanda</a:t>
            </a:r>
          </a:p>
          <a:p>
            <a:pPr lvl="1" eaLnBrk="1" hangingPunct="1"/>
            <a:r>
              <a:rPr lang="es-UY" altLang="en-US" sz="2200"/>
              <a:t>Horas “fuera de valle” en los días hábiles (p.ej. 7 a 24)</a:t>
            </a:r>
          </a:p>
          <a:p>
            <a:pPr lvl="1" eaLnBrk="1" hangingPunct="1"/>
            <a:r>
              <a:rPr lang="es-UY" altLang="en-US" sz="2200"/>
              <a:t>Algunas horas en fines de semana y feriados</a:t>
            </a:r>
            <a:endParaRPr lang="es-MX" altLang="en-US" sz="2200"/>
          </a:p>
          <a:p>
            <a:pPr eaLnBrk="1" hangingPunct="1"/>
            <a:endParaRPr lang="es-ES" altLang="en-US"/>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76</a:t>
            </a:fld>
            <a:endParaRPr lang="es-MX" altLang="es-UY"/>
          </a:p>
        </p:txBody>
      </p:sp>
    </p:spTree>
  </p:cSld>
  <p:clrMapOvr>
    <a:masterClrMapping/>
  </p:clrMapOvr>
  <p:transition>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Título"/>
          <p:cNvSpPr>
            <a:spLocks noGrp="1"/>
          </p:cNvSpPr>
          <p:nvPr>
            <p:ph type="title"/>
          </p:nvPr>
        </p:nvSpPr>
        <p:spPr/>
        <p:txBody>
          <a:bodyPr/>
          <a:lstStyle/>
          <a:p>
            <a:pPr eaLnBrk="1" hangingPunct="1"/>
            <a:r>
              <a:rPr lang="es-ES" altLang="en-US"/>
              <a:t>Contratos de suministro</a:t>
            </a:r>
          </a:p>
        </p:txBody>
      </p:sp>
      <p:sp>
        <p:nvSpPr>
          <p:cNvPr id="61443" name="2 Marcador de contenido"/>
          <p:cNvSpPr>
            <a:spLocks noGrp="1"/>
          </p:cNvSpPr>
          <p:nvPr>
            <p:ph idx="1"/>
          </p:nvPr>
        </p:nvSpPr>
        <p:spPr>
          <a:xfrm>
            <a:off x="838200" y="2362200"/>
            <a:ext cx="8126413" cy="4235450"/>
          </a:xfrm>
        </p:spPr>
        <p:txBody>
          <a:bodyPr/>
          <a:lstStyle/>
          <a:p>
            <a:pPr eaLnBrk="1" hangingPunct="1"/>
            <a:r>
              <a:rPr lang="es-UY" altLang="en-US"/>
              <a:t>Establecen un </a:t>
            </a:r>
            <a:r>
              <a:rPr lang="es-UY" altLang="en-US" b="1"/>
              <a:t>compromiso comercial</a:t>
            </a:r>
            <a:r>
              <a:rPr lang="es-UY" altLang="en-US"/>
              <a:t> por un paquete de energía con una potencia horaria</a:t>
            </a:r>
          </a:p>
          <a:p>
            <a:pPr lvl="1" eaLnBrk="1" hangingPunct="1"/>
            <a:r>
              <a:rPr lang="es-UY" altLang="en-US"/>
              <a:t>A entregar por el productor, aunque no necesariamente con producción propia</a:t>
            </a:r>
          </a:p>
          <a:p>
            <a:pPr lvl="1" eaLnBrk="1" hangingPunct="1"/>
            <a:r>
              <a:rPr lang="es-UY" altLang="en-US"/>
              <a:t>A tomar por el consumidor, aunque no necesariamente para consumo propio</a:t>
            </a:r>
            <a:endParaRPr lang="es-MX" altLang="en-US"/>
          </a:p>
          <a:p>
            <a:pPr eaLnBrk="1" hangingPunct="1"/>
            <a:r>
              <a:rPr lang="es-UY" altLang="en-US" b="1"/>
              <a:t>No afectan al despacho</a:t>
            </a:r>
            <a:r>
              <a:rPr lang="es-UY" altLang="en-US"/>
              <a:t>: La energía asignada al cubrimiento de la demanda resulta del despacho económico, independientemente de la existencia de contratos</a:t>
            </a:r>
            <a:endParaRPr lang="es-MX" altLang="en-US"/>
          </a:p>
          <a:p>
            <a:pPr eaLnBrk="1" hangingPunct="1"/>
            <a:endParaRPr lang="es-ES" altLang="en-US"/>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77</a:t>
            </a:fld>
            <a:endParaRPr lang="es-MX" altLang="es-UY"/>
          </a:p>
        </p:txBody>
      </p:sp>
    </p:spTree>
  </p:cSld>
  <p:clrMapOvr>
    <a:masterClrMapping/>
  </p:clrMapOvr>
  <p:transition>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Título"/>
          <p:cNvSpPr>
            <a:spLocks noGrp="1"/>
          </p:cNvSpPr>
          <p:nvPr>
            <p:ph type="title"/>
          </p:nvPr>
        </p:nvSpPr>
        <p:spPr/>
        <p:txBody>
          <a:bodyPr/>
          <a:lstStyle/>
          <a:p>
            <a:pPr eaLnBrk="1" hangingPunct="1"/>
            <a:r>
              <a:rPr lang="es-ES" altLang="en-US"/>
              <a:t>Contratos de suministro / cont.</a:t>
            </a:r>
          </a:p>
        </p:txBody>
      </p:sp>
      <p:sp>
        <p:nvSpPr>
          <p:cNvPr id="62467" name="2 Marcador de contenido"/>
          <p:cNvSpPr>
            <a:spLocks noGrp="1"/>
          </p:cNvSpPr>
          <p:nvPr>
            <p:ph idx="1"/>
          </p:nvPr>
        </p:nvSpPr>
        <p:spPr>
          <a:xfrm>
            <a:off x="712788" y="2246313"/>
            <a:ext cx="8305800" cy="4495800"/>
          </a:xfrm>
        </p:spPr>
        <p:txBody>
          <a:bodyPr/>
          <a:lstStyle/>
          <a:p>
            <a:pPr eaLnBrk="1" hangingPunct="1">
              <a:lnSpc>
                <a:spcPct val="90000"/>
              </a:lnSpc>
            </a:pPr>
            <a:r>
              <a:rPr lang="es-UY" altLang="en-US" sz="2400" dirty="0"/>
              <a:t>El vendedor cubre su compromiso con generación propia sólo si la central es despachada por esa potencia</a:t>
            </a:r>
          </a:p>
          <a:p>
            <a:pPr eaLnBrk="1" hangingPunct="1">
              <a:lnSpc>
                <a:spcPct val="90000"/>
              </a:lnSpc>
            </a:pPr>
            <a:r>
              <a:rPr lang="es-UY" altLang="en-US" sz="2400" dirty="0"/>
              <a:t>El vendedor compra en el mercado spot la energía contratada cuando no es despachado o está indisponible</a:t>
            </a:r>
          </a:p>
          <a:p>
            <a:pPr eaLnBrk="1" hangingPunct="1">
              <a:lnSpc>
                <a:spcPct val="90000"/>
              </a:lnSpc>
            </a:pPr>
            <a:r>
              <a:rPr lang="es-UY" altLang="en-US" sz="2400" dirty="0"/>
              <a:t>El mercado spot funciona como respaldo</a:t>
            </a:r>
          </a:p>
          <a:p>
            <a:pPr eaLnBrk="1" hangingPunct="1">
              <a:lnSpc>
                <a:spcPct val="90000"/>
              </a:lnSpc>
            </a:pPr>
            <a:r>
              <a:rPr lang="es-UY" altLang="en-US" sz="2400" dirty="0"/>
              <a:t>Los precios pactados en el contrato reflejan las expectativas de precios futuros</a:t>
            </a:r>
          </a:p>
          <a:p>
            <a:pPr eaLnBrk="1" hangingPunct="1">
              <a:lnSpc>
                <a:spcPct val="90000"/>
              </a:lnSpc>
            </a:pPr>
            <a:r>
              <a:rPr lang="es-UY" altLang="en-US" sz="2400" dirty="0"/>
              <a:t>Con multas para el vendedor si falla en el suministro, pero puede ser interrumpible bajo condiciones preestablecidas en el contrato (punta, falta de gas, </a:t>
            </a:r>
            <a:r>
              <a:rPr lang="es-UY" altLang="en-US" sz="2400" dirty="0" err="1"/>
              <a:t>etc</a:t>
            </a:r>
            <a:r>
              <a:rPr lang="es-UY" altLang="en-US" sz="2400" dirty="0"/>
              <a:t>)</a:t>
            </a:r>
            <a:endParaRPr lang="es-MX" altLang="en-US" sz="2400" dirty="0"/>
          </a:p>
          <a:p>
            <a:pPr eaLnBrk="1" hangingPunct="1"/>
            <a:endParaRPr lang="es-ES" altLang="en-US"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78</a:t>
            </a:fld>
            <a:endParaRPr lang="es-MX" altLang="es-UY"/>
          </a:p>
        </p:txBody>
      </p:sp>
    </p:spTree>
  </p:cSld>
  <p:clrMapOvr>
    <a:masterClrMapping/>
  </p:clrMapOvr>
  <p:transition>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Título"/>
          <p:cNvSpPr>
            <a:spLocks noGrp="1"/>
          </p:cNvSpPr>
          <p:nvPr>
            <p:ph type="title"/>
          </p:nvPr>
        </p:nvSpPr>
        <p:spPr/>
        <p:txBody>
          <a:bodyPr/>
          <a:lstStyle/>
          <a:p>
            <a:pPr eaLnBrk="1" hangingPunct="1"/>
            <a:r>
              <a:rPr lang="es-ES" altLang="en-US"/>
              <a:t>Contratos de respaldo</a:t>
            </a:r>
          </a:p>
        </p:txBody>
      </p:sp>
      <p:sp>
        <p:nvSpPr>
          <p:cNvPr id="63491" name="2 Marcador de contenido"/>
          <p:cNvSpPr>
            <a:spLocks noGrp="1"/>
          </p:cNvSpPr>
          <p:nvPr>
            <p:ph idx="1"/>
          </p:nvPr>
        </p:nvSpPr>
        <p:spPr>
          <a:xfrm>
            <a:off x="838200" y="2362200"/>
            <a:ext cx="8126413" cy="4306888"/>
          </a:xfrm>
        </p:spPr>
        <p:txBody>
          <a:bodyPr/>
          <a:lstStyle/>
          <a:p>
            <a:pPr eaLnBrk="1" hangingPunct="1">
              <a:lnSpc>
                <a:spcPct val="80000"/>
              </a:lnSpc>
            </a:pPr>
            <a:r>
              <a:rPr lang="es-UY" altLang="en-US" dirty="0"/>
              <a:t>El generador queda disponible como respaldo para el suministro del comprador</a:t>
            </a:r>
          </a:p>
          <a:p>
            <a:pPr eaLnBrk="1" hangingPunct="1">
              <a:lnSpc>
                <a:spcPct val="80000"/>
              </a:lnSpc>
            </a:pPr>
            <a:r>
              <a:rPr lang="es-UY" altLang="en-US" dirty="0"/>
              <a:t>El comprador paga un cargo fijo, y sólo paga por la energía cuando “convoca el contrato”</a:t>
            </a:r>
          </a:p>
          <a:p>
            <a:pPr eaLnBrk="1" hangingPunct="1">
              <a:lnSpc>
                <a:spcPct val="80000"/>
              </a:lnSpc>
            </a:pPr>
            <a:r>
              <a:rPr lang="es-UY" altLang="en-US" dirty="0"/>
              <a:t>La condición de convocatoria puede ser p. ej.</a:t>
            </a:r>
          </a:p>
          <a:p>
            <a:pPr lvl="1" eaLnBrk="1" hangingPunct="1">
              <a:lnSpc>
                <a:spcPct val="80000"/>
              </a:lnSpc>
            </a:pPr>
            <a:r>
              <a:rPr lang="es-UY" altLang="en-US" dirty="0"/>
              <a:t>Cuando el precio spot supera un nivel prefijado</a:t>
            </a:r>
          </a:p>
          <a:p>
            <a:pPr lvl="1" eaLnBrk="1" hangingPunct="1">
              <a:lnSpc>
                <a:spcPct val="80000"/>
              </a:lnSpc>
            </a:pPr>
            <a:r>
              <a:rPr lang="es-UY" altLang="en-US" dirty="0"/>
              <a:t>Cuando otra central no está disponible o no puede generar a un nivel predeterminado</a:t>
            </a:r>
          </a:p>
          <a:p>
            <a:pPr eaLnBrk="1" hangingPunct="1">
              <a:lnSpc>
                <a:spcPct val="80000"/>
              </a:lnSpc>
            </a:pPr>
            <a:r>
              <a:rPr lang="es-UY" altLang="en-US" dirty="0"/>
              <a:t>Si no hay condición de convocatoria, puede entenderse que el contrato está convocado cuando el ISO llama a la central a generar</a:t>
            </a:r>
          </a:p>
          <a:p>
            <a:pPr eaLnBrk="1" hangingPunct="1"/>
            <a:endParaRPr lang="es-ES" altLang="en-US"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79</a:t>
            </a:fld>
            <a:endParaRPr lang="es-MX" altLang="es-UY"/>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Subtítulo"/>
          <p:cNvSpPr>
            <a:spLocks noGrp="1"/>
          </p:cNvSpPr>
          <p:nvPr>
            <p:ph type="subTitle" idx="1"/>
          </p:nvPr>
        </p:nvSpPr>
        <p:spPr/>
        <p:txBody>
          <a:bodyPr/>
          <a:lstStyle/>
          <a:p>
            <a:pPr eaLnBrk="1" hangingPunct="1"/>
            <a:r>
              <a:rPr lang="es-ES" altLang="en-US"/>
              <a:t>Marco Institucional</a:t>
            </a:r>
          </a:p>
        </p:txBody>
      </p:sp>
      <p:sp>
        <p:nvSpPr>
          <p:cNvPr id="11267" name="2 Título"/>
          <p:cNvSpPr>
            <a:spLocks noGrp="1"/>
          </p:cNvSpPr>
          <p:nvPr>
            <p:ph type="ctrTitle" sz="quarter"/>
          </p:nvPr>
        </p:nvSpPr>
        <p:spPr/>
        <p:txBody>
          <a:bodyPr/>
          <a:lstStyle/>
          <a:p>
            <a:pPr eaLnBrk="1" hangingPunct="1"/>
            <a:r>
              <a:rPr lang="es-ES" altLang="en-US"/>
              <a:t>URUGUAY</a:t>
            </a:r>
          </a:p>
        </p:txBody>
      </p:sp>
      <p:sp>
        <p:nvSpPr>
          <p:cNvPr id="2" name="Marcador de número de diapositiva 1"/>
          <p:cNvSpPr>
            <a:spLocks noGrp="1"/>
          </p:cNvSpPr>
          <p:nvPr>
            <p:ph type="sldNum" sz="quarter" idx="12"/>
          </p:nvPr>
        </p:nvSpPr>
        <p:spPr/>
        <p:txBody>
          <a:bodyPr/>
          <a:lstStyle/>
          <a:p>
            <a:fld id="{1D532DE2-B888-4199-B8B1-48FBB83FC799}" type="slidenum">
              <a:rPr lang="es-MX" altLang="es-UY" smtClean="0"/>
              <a:pPr/>
              <a:t>8</a:t>
            </a:fld>
            <a:endParaRPr lang="es-MX" altLang="es-UY"/>
          </a:p>
        </p:txBody>
      </p:sp>
    </p:spTree>
  </p:cSld>
  <p:clrMapOvr>
    <a:masterClrMapping/>
  </p:clrMapOvr>
  <p:transition>
    <p:rand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Título"/>
          <p:cNvSpPr>
            <a:spLocks noGrp="1"/>
          </p:cNvSpPr>
          <p:nvPr>
            <p:ph type="title"/>
          </p:nvPr>
        </p:nvSpPr>
        <p:spPr/>
        <p:txBody>
          <a:bodyPr/>
          <a:lstStyle/>
          <a:p>
            <a:pPr eaLnBrk="1" hangingPunct="1"/>
            <a:r>
              <a:rPr lang="es-ES" altLang="en-US"/>
              <a:t>Contratos de respaldo / cont.</a:t>
            </a:r>
          </a:p>
        </p:txBody>
      </p:sp>
      <p:sp>
        <p:nvSpPr>
          <p:cNvPr id="64515" name="2 Marcador de contenido"/>
          <p:cNvSpPr>
            <a:spLocks noGrp="1"/>
          </p:cNvSpPr>
          <p:nvPr>
            <p:ph idx="1"/>
          </p:nvPr>
        </p:nvSpPr>
        <p:spPr>
          <a:xfrm>
            <a:off x="838200" y="2362200"/>
            <a:ext cx="8305800" cy="4495800"/>
          </a:xfrm>
        </p:spPr>
        <p:txBody>
          <a:bodyPr/>
          <a:lstStyle/>
          <a:p>
            <a:pPr eaLnBrk="1" hangingPunct="1"/>
            <a:r>
              <a:rPr lang="es-UY" altLang="en-US" dirty="0"/>
              <a:t>Incluye un pago por la capacidad disponible, o sea por la potencia firme que compromete el vendedor</a:t>
            </a:r>
          </a:p>
          <a:p>
            <a:pPr eaLnBrk="1" hangingPunct="1"/>
            <a:r>
              <a:rPr lang="es-UY" altLang="en-US" dirty="0"/>
              <a:t>El operador del mercado debe tener la </a:t>
            </a:r>
            <a:r>
              <a:rPr lang="es-UY" altLang="en-US" dirty="0" err="1"/>
              <a:t>info</a:t>
            </a:r>
            <a:r>
              <a:rPr lang="es-UY" altLang="en-US" dirty="0"/>
              <a:t> suficiente para poder administrar el contrato</a:t>
            </a:r>
          </a:p>
          <a:p>
            <a:pPr eaLnBrk="1" hangingPunct="1"/>
            <a:r>
              <a:rPr lang="es-UY" altLang="en-US" dirty="0"/>
              <a:t>Puede ser un contrato de respaldo “sin energía asociada”, en cuyo caso el vendedor sólo  asegura el suministro en caso de racionamiento, teniendo que pagar por la energía el precio spot </a:t>
            </a:r>
            <a:endParaRPr lang="es-MX" altLang="en-US" dirty="0"/>
          </a:p>
          <a:p>
            <a:pPr eaLnBrk="1" hangingPunct="1"/>
            <a:endParaRPr lang="es-ES" altLang="en-US"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80</a:t>
            </a:fld>
            <a:endParaRPr lang="es-MX" altLang="es-UY"/>
          </a:p>
        </p:txBody>
      </p:sp>
    </p:spTree>
  </p:cSld>
  <p:clrMapOvr>
    <a:masterClrMapping/>
  </p:clrMapOvr>
  <p:transition>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2"/>
          <p:cNvSpPr>
            <a:spLocks noGrp="1" noChangeArrowheads="1"/>
          </p:cNvSpPr>
          <p:nvPr>
            <p:ph type="ctrTitle"/>
          </p:nvPr>
        </p:nvSpPr>
        <p:spPr/>
        <p:txBody>
          <a:bodyPr/>
          <a:lstStyle/>
          <a:p>
            <a:pPr eaLnBrk="1" hangingPunct="1"/>
            <a:r>
              <a:rPr lang="es-MX" altLang="en-US" sz="4400"/>
              <a:t>Garantía de suministro</a:t>
            </a:r>
          </a:p>
        </p:txBody>
      </p:sp>
      <p:sp>
        <p:nvSpPr>
          <p:cNvPr id="2" name="Marcador de número de diapositiva 1"/>
          <p:cNvSpPr>
            <a:spLocks noGrp="1"/>
          </p:cNvSpPr>
          <p:nvPr>
            <p:ph type="sldNum" sz="quarter" idx="12"/>
          </p:nvPr>
        </p:nvSpPr>
        <p:spPr/>
        <p:txBody>
          <a:bodyPr/>
          <a:lstStyle/>
          <a:p>
            <a:fld id="{1D532DE2-B888-4199-B8B1-48FBB83FC799}" type="slidenum">
              <a:rPr lang="es-MX" altLang="es-UY" smtClean="0"/>
              <a:pPr/>
              <a:t>81</a:t>
            </a:fld>
            <a:endParaRPr lang="es-MX" altLang="es-UY"/>
          </a:p>
        </p:txBody>
      </p:sp>
    </p:spTree>
  </p:cSld>
  <p:clrMapOvr>
    <a:masterClrMapping/>
  </p:clrMapOvr>
  <p:transition>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Título"/>
          <p:cNvSpPr>
            <a:spLocks noGrp="1"/>
          </p:cNvSpPr>
          <p:nvPr>
            <p:ph type="title"/>
          </p:nvPr>
        </p:nvSpPr>
        <p:spPr/>
        <p:txBody>
          <a:bodyPr/>
          <a:lstStyle/>
          <a:p>
            <a:pPr eaLnBrk="1" hangingPunct="1"/>
            <a:r>
              <a:rPr lang="es-ES" altLang="en-US"/>
              <a:t>Esquema conceptual</a:t>
            </a:r>
          </a:p>
        </p:txBody>
      </p:sp>
      <p:sp>
        <p:nvSpPr>
          <p:cNvPr id="66563" name="2 Marcador de contenido"/>
          <p:cNvSpPr>
            <a:spLocks noGrp="1"/>
          </p:cNvSpPr>
          <p:nvPr>
            <p:ph idx="1"/>
          </p:nvPr>
        </p:nvSpPr>
        <p:spPr>
          <a:xfrm>
            <a:off x="611188" y="2362200"/>
            <a:ext cx="8281987" cy="4235450"/>
          </a:xfrm>
        </p:spPr>
        <p:txBody>
          <a:bodyPr/>
          <a:lstStyle/>
          <a:p>
            <a:pPr>
              <a:lnSpc>
                <a:spcPct val="80000"/>
              </a:lnSpc>
            </a:pPr>
            <a:r>
              <a:rPr lang="es-UY" altLang="en-US" sz="2400" b="1"/>
              <a:t>Objetivo</a:t>
            </a:r>
            <a:r>
              <a:rPr lang="es-UY" altLang="en-US" sz="2400"/>
              <a:t>: proteger al sistema del riesgo de racionamiento</a:t>
            </a:r>
          </a:p>
          <a:p>
            <a:pPr>
              <a:lnSpc>
                <a:spcPct val="80000"/>
              </a:lnSpc>
            </a:pPr>
            <a:r>
              <a:rPr lang="es-UY" altLang="en-US" sz="2400" b="1"/>
              <a:t>Teoría</a:t>
            </a:r>
            <a:r>
              <a:rPr lang="es-UY" altLang="en-US" sz="2400"/>
              <a:t>: Si se supone que va a faltar energía y que los precios van a subir, la expectativa de precios altos atrae a nuevos productores por lo que el sistema se auto regula.</a:t>
            </a:r>
          </a:p>
          <a:p>
            <a:pPr>
              <a:lnSpc>
                <a:spcPct val="80000"/>
              </a:lnSpc>
            </a:pPr>
            <a:r>
              <a:rPr lang="es-UY" altLang="en-US" sz="2400" b="1"/>
              <a:t>Práctica</a:t>
            </a:r>
            <a:r>
              <a:rPr lang="es-UY" altLang="en-US" sz="2400"/>
              <a:t>: Si la componente hidroeléctrica es grande, la incertidumbre de precios spot disminuye el incentivo a invertir, y el riesgo de racionamiento aumenta</a:t>
            </a:r>
          </a:p>
          <a:p>
            <a:pPr>
              <a:lnSpc>
                <a:spcPct val="80000"/>
              </a:lnSpc>
            </a:pPr>
            <a:r>
              <a:rPr lang="es-UY" altLang="en-US" sz="2400" b="1"/>
              <a:t>Resultado</a:t>
            </a:r>
            <a:r>
              <a:rPr lang="es-UY" altLang="en-US" sz="2400"/>
              <a:t>: En ausencia de planificación centralizada, para evitar los racionamientos pueden ser necesarias medidas complementarias al incentivo dado por precios spot</a:t>
            </a:r>
            <a:endParaRPr lang="es-MX" altLang="en-US" sz="2400"/>
          </a:p>
          <a:p>
            <a:pPr eaLnBrk="1" hangingPunct="1"/>
            <a:endParaRPr lang="es-ES" altLang="en-US"/>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82</a:t>
            </a:fld>
            <a:endParaRPr lang="es-MX" altLang="es-UY"/>
          </a:p>
        </p:txBody>
      </p:sp>
    </p:spTree>
  </p:cSld>
  <p:clrMapOvr>
    <a:masterClrMapping/>
  </p:clrMapOvr>
  <p:transition>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Título"/>
          <p:cNvSpPr>
            <a:spLocks noGrp="1"/>
          </p:cNvSpPr>
          <p:nvPr>
            <p:ph type="title"/>
          </p:nvPr>
        </p:nvSpPr>
        <p:spPr/>
        <p:txBody>
          <a:bodyPr/>
          <a:lstStyle/>
          <a:p>
            <a:pPr eaLnBrk="1" hangingPunct="1"/>
            <a:r>
              <a:rPr lang="es-ES" altLang="en-US"/>
              <a:t>Esquema conceptual / cont.</a:t>
            </a:r>
          </a:p>
        </p:txBody>
      </p:sp>
      <p:sp>
        <p:nvSpPr>
          <p:cNvPr id="67587" name="2 Marcador de contenido"/>
          <p:cNvSpPr>
            <a:spLocks noGrp="1"/>
          </p:cNvSpPr>
          <p:nvPr>
            <p:ph idx="1"/>
          </p:nvPr>
        </p:nvSpPr>
        <p:spPr>
          <a:xfrm>
            <a:off x="684213" y="2205038"/>
            <a:ext cx="8424862" cy="4235450"/>
          </a:xfrm>
        </p:spPr>
        <p:txBody>
          <a:bodyPr/>
          <a:lstStyle/>
          <a:p>
            <a:r>
              <a:rPr lang="es-MX" altLang="en-US" dirty="0"/>
              <a:t>Soluciones</a:t>
            </a:r>
          </a:p>
          <a:p>
            <a:pPr lvl="1"/>
            <a:r>
              <a:rPr lang="es-MX" altLang="en-US" dirty="0"/>
              <a:t>Planificador decide y construye o licita contratos con IPP (</a:t>
            </a:r>
            <a:r>
              <a:rPr lang="es-UY" dirty="0" err="1"/>
              <a:t>Independent</a:t>
            </a:r>
            <a:r>
              <a:rPr lang="es-UY" dirty="0"/>
              <a:t> </a:t>
            </a:r>
            <a:r>
              <a:rPr lang="es-UY" dirty="0" err="1"/>
              <a:t>Power</a:t>
            </a:r>
            <a:r>
              <a:rPr lang="es-UY" dirty="0"/>
              <a:t> Producer)</a:t>
            </a:r>
            <a:endParaRPr lang="es-MX" altLang="en-US" dirty="0"/>
          </a:p>
          <a:p>
            <a:pPr lvl="1"/>
            <a:r>
              <a:rPr lang="es-MX" altLang="en-US" dirty="0"/>
              <a:t>Existen pagos regulados por la capacidad disponible, que atraen inversión en nueva generación</a:t>
            </a:r>
          </a:p>
          <a:p>
            <a:pPr lvl="2">
              <a:buFont typeface="Wingdings" panose="05000000000000000000" pitchFamily="2" charset="2"/>
              <a:buNone/>
            </a:pPr>
            <a:r>
              <a:rPr lang="es-MX" altLang="en-US" dirty="0"/>
              <a:t>Pagos por potencia fijos (Argentina)</a:t>
            </a:r>
          </a:p>
          <a:p>
            <a:pPr lvl="2">
              <a:buFont typeface="Wingdings" panose="05000000000000000000" pitchFamily="2" charset="2"/>
              <a:buNone/>
            </a:pPr>
            <a:r>
              <a:rPr lang="es-MX" altLang="en-US" dirty="0"/>
              <a:t>Pagos según probabilidad de falla (Inglaterra)</a:t>
            </a:r>
          </a:p>
          <a:p>
            <a:pPr lvl="1"/>
            <a:r>
              <a:rPr lang="es-MX" altLang="en-US" dirty="0"/>
              <a:t>Planificador impone obligación de contratar</a:t>
            </a:r>
          </a:p>
          <a:p>
            <a:pPr lvl="1">
              <a:buFontTx/>
              <a:buNone/>
            </a:pPr>
            <a:r>
              <a:rPr lang="es-MX" altLang="en-US" dirty="0"/>
              <a:t>		Toda la demanda, al menos a los distribuidores</a:t>
            </a:r>
          </a:p>
          <a:p>
            <a:pPr lvl="1">
              <a:buFontTx/>
              <a:buNone/>
            </a:pPr>
            <a:r>
              <a:rPr lang="es-MX" altLang="en-US" dirty="0"/>
              <a:t>		Una parte (Uruguay)</a:t>
            </a:r>
          </a:p>
          <a:p>
            <a:r>
              <a:rPr lang="es-MX" altLang="en-US" dirty="0"/>
              <a:t>Problema de la dependencia del extranjero</a:t>
            </a:r>
            <a:endParaRPr lang="es-UY" altLang="en-US" dirty="0"/>
          </a:p>
          <a:p>
            <a:pPr eaLnBrk="1" hangingPunct="1"/>
            <a:endParaRPr lang="es-ES" altLang="en-US"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83</a:t>
            </a:fld>
            <a:endParaRPr lang="es-MX" altLang="es-UY"/>
          </a:p>
        </p:txBody>
      </p:sp>
    </p:spTree>
  </p:cSld>
  <p:clrMapOvr>
    <a:masterClrMapping/>
  </p:clrMapOvr>
  <p:transition>
    <p:rand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1 Título"/>
          <p:cNvSpPr>
            <a:spLocks noGrp="1"/>
          </p:cNvSpPr>
          <p:nvPr>
            <p:ph type="title"/>
          </p:nvPr>
        </p:nvSpPr>
        <p:spPr/>
        <p:txBody>
          <a:bodyPr/>
          <a:lstStyle/>
          <a:p>
            <a:r>
              <a:rPr lang="es-ES" altLang="en-US"/>
              <a:t>Garantía de suministro / Obligación de contratar</a:t>
            </a:r>
          </a:p>
        </p:txBody>
      </p:sp>
      <p:sp>
        <p:nvSpPr>
          <p:cNvPr id="68611" name="2 Marcador de contenido"/>
          <p:cNvSpPr>
            <a:spLocks noGrp="1"/>
          </p:cNvSpPr>
          <p:nvPr>
            <p:ph idx="1"/>
          </p:nvPr>
        </p:nvSpPr>
        <p:spPr/>
        <p:txBody>
          <a:bodyPr/>
          <a:lstStyle/>
          <a:p>
            <a:pPr>
              <a:lnSpc>
                <a:spcPct val="90000"/>
              </a:lnSpc>
            </a:pPr>
            <a:r>
              <a:rPr lang="es-UY" altLang="en-US" sz="2000"/>
              <a:t>Alternativa al pago por potencia: obligación de tener contratos de suministro</a:t>
            </a:r>
          </a:p>
          <a:p>
            <a:pPr lvl="1">
              <a:lnSpc>
                <a:spcPct val="90000"/>
              </a:lnSpc>
            </a:pPr>
            <a:r>
              <a:rPr lang="es-UY" altLang="en-US" sz="1800"/>
              <a:t>No hay un pago por capacidad definido, pero su “precio” queda incluido en el precio del contrato</a:t>
            </a:r>
          </a:p>
          <a:p>
            <a:pPr>
              <a:lnSpc>
                <a:spcPct val="90000"/>
              </a:lnSpc>
            </a:pPr>
            <a:r>
              <a:rPr lang="es-UY" altLang="en-US" sz="2000"/>
              <a:t>Problema de los distribuidores: Si los precios spot pueden bajar, un contrato de largo plazo impuesto, con precio fijo, puede no ser atractivo</a:t>
            </a:r>
          </a:p>
          <a:p>
            <a:pPr>
              <a:lnSpc>
                <a:spcPct val="90000"/>
              </a:lnSpc>
            </a:pPr>
            <a:r>
              <a:rPr lang="es-UY" altLang="en-US" sz="2000"/>
              <a:t>Solución: Que la regulación de distribución admita el traspaso de ese precio a las tarifas (pass trough)</a:t>
            </a:r>
          </a:p>
          <a:p>
            <a:pPr lvl="1">
              <a:lnSpc>
                <a:spcPct val="90000"/>
              </a:lnSpc>
            </a:pPr>
            <a:r>
              <a:rPr lang="es-UY" altLang="en-US" sz="2000"/>
              <a:t>Con mecanismos competitivos de compra por contrato</a:t>
            </a:r>
          </a:p>
          <a:p>
            <a:pPr lvl="1">
              <a:lnSpc>
                <a:spcPct val="90000"/>
              </a:lnSpc>
            </a:pPr>
            <a:r>
              <a:rPr lang="es-UY" altLang="en-US" sz="2000"/>
              <a:t>Problemático cuando hay empresas integradas</a:t>
            </a:r>
            <a:endParaRPr lang="es-MX" altLang="en-US" sz="1800"/>
          </a:p>
          <a:p>
            <a:endParaRPr lang="es-ES" altLang="en-US"/>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84</a:t>
            </a:fld>
            <a:endParaRPr lang="es-MX" altLang="es-UY"/>
          </a:p>
        </p:txBody>
      </p:sp>
    </p:spTree>
  </p:cSld>
  <p:clrMapOvr>
    <a:masterClrMapping/>
  </p:clrMapOvr>
  <p:transition>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1 Título"/>
          <p:cNvSpPr>
            <a:spLocks noGrp="1"/>
          </p:cNvSpPr>
          <p:nvPr>
            <p:ph type="title"/>
          </p:nvPr>
        </p:nvSpPr>
        <p:spPr/>
        <p:txBody>
          <a:bodyPr/>
          <a:lstStyle/>
          <a:p>
            <a:r>
              <a:rPr lang="es-ES" altLang="en-US"/>
              <a:t>Mecanismos del RMM</a:t>
            </a:r>
          </a:p>
        </p:txBody>
      </p:sp>
      <p:sp>
        <p:nvSpPr>
          <p:cNvPr id="69635" name="2 Marcador de contenido"/>
          <p:cNvSpPr>
            <a:spLocks noGrp="1"/>
          </p:cNvSpPr>
          <p:nvPr>
            <p:ph idx="1"/>
          </p:nvPr>
        </p:nvSpPr>
        <p:spPr>
          <a:xfrm>
            <a:off x="684213" y="2219325"/>
            <a:ext cx="8305800" cy="4090988"/>
          </a:xfrm>
        </p:spPr>
        <p:txBody>
          <a:bodyPr/>
          <a:lstStyle/>
          <a:p>
            <a:pPr>
              <a:lnSpc>
                <a:spcPct val="85000"/>
              </a:lnSpc>
              <a:spcBef>
                <a:spcPct val="25000"/>
              </a:spcBef>
              <a:buClr>
                <a:schemeClr val="tx2"/>
              </a:buClr>
              <a:buSzPct val="60000"/>
            </a:pPr>
            <a:r>
              <a:rPr lang="es-MX" altLang="en-US" sz="2500"/>
              <a:t>Obligación de cubrimiento anticipado de un porcentaje de la demanda (con generación firme local o extranjera) </a:t>
            </a:r>
          </a:p>
          <a:p>
            <a:pPr lvl="2">
              <a:buClr>
                <a:schemeClr val="tx2"/>
              </a:buClr>
            </a:pPr>
            <a:r>
              <a:rPr lang="es-MX" altLang="en-US"/>
              <a:t>Grandes consumidores: 70% </a:t>
            </a:r>
          </a:p>
          <a:p>
            <a:pPr lvl="2">
              <a:buClr>
                <a:schemeClr val="tx2"/>
              </a:buClr>
            </a:pPr>
            <a:r>
              <a:rPr lang="es-MX" altLang="en-US"/>
              <a:t>Distribuidor: </a:t>
            </a:r>
          </a:p>
          <a:p>
            <a:pPr lvl="3">
              <a:buClr>
                <a:schemeClr val="tx2"/>
              </a:buClr>
            </a:pPr>
            <a:r>
              <a:rPr lang="es-MX" altLang="en-US"/>
              <a:t>90% por los consumidores cautivos</a:t>
            </a:r>
          </a:p>
          <a:p>
            <a:pPr lvl="3">
              <a:buClr>
                <a:schemeClr val="tx2"/>
              </a:buClr>
            </a:pPr>
            <a:r>
              <a:rPr lang="es-MX" altLang="en-US"/>
              <a:t>70% por los potenciales grandes consumidores</a:t>
            </a:r>
          </a:p>
          <a:p>
            <a:pPr>
              <a:lnSpc>
                <a:spcPct val="85000"/>
              </a:lnSpc>
              <a:spcBef>
                <a:spcPct val="25000"/>
              </a:spcBef>
              <a:buClr>
                <a:schemeClr val="tx2"/>
              </a:buClr>
            </a:pPr>
            <a:r>
              <a:rPr lang="es-MX" altLang="en-US" sz="2500"/>
              <a:t>La parte no cubierta con contratos de suministro puede cubrirse con contratos de respaldo</a:t>
            </a:r>
          </a:p>
          <a:p>
            <a:pPr>
              <a:lnSpc>
                <a:spcPct val="85000"/>
              </a:lnSpc>
              <a:spcBef>
                <a:spcPct val="25000"/>
              </a:spcBef>
              <a:buClr>
                <a:schemeClr val="tx2"/>
              </a:buClr>
            </a:pPr>
            <a:r>
              <a:rPr lang="es-MX" altLang="en-US" sz="2500"/>
              <a:t>Anticipación: horizonte de 8 años para consumidores cautivos y un año para el resto</a:t>
            </a:r>
          </a:p>
          <a:p>
            <a:pPr>
              <a:lnSpc>
                <a:spcPct val="85000"/>
              </a:lnSpc>
              <a:spcBef>
                <a:spcPct val="25000"/>
              </a:spcBef>
              <a:buClr>
                <a:schemeClr val="tx2"/>
              </a:buClr>
            </a:pPr>
            <a:r>
              <a:rPr lang="es-MX" altLang="en-US" sz="2500"/>
              <a:t>Reserva anual: el sistema llama a licitación para contratar el respaldo faltante</a:t>
            </a:r>
            <a:endParaRPr lang="es-MX" altLang="en-US" sz="1800"/>
          </a:p>
          <a:p>
            <a:endParaRPr lang="es-ES" altLang="en-US"/>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85</a:t>
            </a:fld>
            <a:endParaRPr lang="es-MX" altLang="es-UY"/>
          </a:p>
        </p:txBody>
      </p:sp>
    </p:spTree>
  </p:cSld>
  <p:clrMapOvr>
    <a:masterClrMapping/>
  </p:clrMapOvr>
  <p:transition>
    <p:rand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Título"/>
          <p:cNvSpPr>
            <a:spLocks noGrp="1"/>
          </p:cNvSpPr>
          <p:nvPr>
            <p:ph type="title"/>
          </p:nvPr>
        </p:nvSpPr>
        <p:spPr>
          <a:xfrm>
            <a:off x="762000" y="762000"/>
            <a:ext cx="8274496" cy="1143000"/>
          </a:xfrm>
        </p:spPr>
        <p:txBody>
          <a:bodyPr/>
          <a:lstStyle/>
          <a:p>
            <a:pPr eaLnBrk="1" hangingPunct="1"/>
            <a:r>
              <a:rPr lang="es-UY" i="1" dirty="0"/>
              <a:t>Requerimiento Previsto de Garantía de Suministro</a:t>
            </a:r>
            <a:endParaRPr lang="es-ES" altLang="en-US"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86</a:t>
            </a:fld>
            <a:endParaRPr lang="es-MX" altLang="es-UY"/>
          </a:p>
        </p:txBody>
      </p:sp>
      <p:sp>
        <p:nvSpPr>
          <p:cNvPr id="4" name="Marcador de contenido 3"/>
          <p:cNvSpPr>
            <a:spLocks noGrp="1"/>
          </p:cNvSpPr>
          <p:nvPr>
            <p:ph idx="1"/>
          </p:nvPr>
        </p:nvSpPr>
        <p:spPr/>
        <p:txBody>
          <a:bodyPr/>
          <a:lstStyle/>
          <a:p>
            <a:r>
              <a:rPr lang="es-MX" dirty="0"/>
              <a:t>El Requerimiento Previsto de Garantía de Suministro (RPGS) se calcula con el consumo previsto, más una estimación de pérdidas de energía por trasmisión. El consumo previsto de cada Participante Consumidor se calcula como la potencia media de su consumo en el Período Firme. El Período Firme está definido por las horas fuera del Bloque de Valle de cada mes.</a:t>
            </a:r>
            <a:endParaRPr lang="es-UY" dirty="0"/>
          </a:p>
        </p:txBody>
      </p:sp>
    </p:spTree>
    <p:extLst>
      <p:ext uri="{BB962C8B-B14F-4D97-AF65-F5344CB8AC3E}">
        <p14:creationId xmlns:p14="http://schemas.microsoft.com/office/powerpoint/2010/main" val="245809024"/>
      </p:ext>
    </p:extLst>
  </p:cSld>
  <p:clrMapOvr>
    <a:masterClrMapping/>
  </p:clrMapOvr>
  <p:transition>
    <p:rand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Título"/>
          <p:cNvSpPr>
            <a:spLocks noGrp="1"/>
          </p:cNvSpPr>
          <p:nvPr>
            <p:ph type="title"/>
          </p:nvPr>
        </p:nvSpPr>
        <p:spPr>
          <a:xfrm>
            <a:off x="762000" y="762000"/>
            <a:ext cx="8274496" cy="1143000"/>
          </a:xfrm>
        </p:spPr>
        <p:txBody>
          <a:bodyPr/>
          <a:lstStyle/>
          <a:p>
            <a:pPr eaLnBrk="1" hangingPunct="1"/>
            <a:r>
              <a:rPr lang="es-UY" i="1" dirty="0"/>
              <a:t>Requerimiento Previsto de Garantía de Suministro</a:t>
            </a:r>
            <a:endParaRPr lang="es-ES" altLang="en-US"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87</a:t>
            </a:fld>
            <a:endParaRPr lang="es-MX" altLang="es-UY"/>
          </a:p>
        </p:txBody>
      </p:sp>
      <p:pic>
        <p:nvPicPr>
          <p:cNvPr id="5" name="Marcador de contenido 4"/>
          <p:cNvPicPr>
            <a:picLocks noGrp="1" noChangeAspect="1"/>
          </p:cNvPicPr>
          <p:nvPr>
            <p:ph idx="1"/>
          </p:nvPr>
        </p:nvPicPr>
        <p:blipFill>
          <a:blip r:embed="rId3"/>
          <a:stretch>
            <a:fillRect/>
          </a:stretch>
        </p:blipFill>
        <p:spPr>
          <a:xfrm>
            <a:off x="904145" y="2362200"/>
            <a:ext cx="7700303" cy="4686716"/>
          </a:xfrm>
          <a:prstGeom prst="rect">
            <a:avLst/>
          </a:prstGeom>
        </p:spPr>
      </p:pic>
    </p:spTree>
    <p:extLst>
      <p:ext uri="{BB962C8B-B14F-4D97-AF65-F5344CB8AC3E}">
        <p14:creationId xmlns:p14="http://schemas.microsoft.com/office/powerpoint/2010/main" val="3879354667"/>
      </p:ext>
    </p:extLst>
  </p:cSld>
  <p:clrMapOvr>
    <a:masterClrMapping/>
  </p:clrMapOvr>
  <p:transition>
    <p:rand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Título"/>
          <p:cNvSpPr>
            <a:spLocks noGrp="1"/>
          </p:cNvSpPr>
          <p:nvPr>
            <p:ph type="title"/>
          </p:nvPr>
        </p:nvSpPr>
        <p:spPr>
          <a:xfrm>
            <a:off x="762000" y="762000"/>
            <a:ext cx="8274496" cy="1143000"/>
          </a:xfrm>
        </p:spPr>
        <p:txBody>
          <a:bodyPr/>
          <a:lstStyle/>
          <a:p>
            <a:pPr eaLnBrk="1" hangingPunct="1"/>
            <a:r>
              <a:rPr lang="es-UY" i="1" dirty="0"/>
              <a:t>Seguro de Garantía de Suministro</a:t>
            </a:r>
            <a:endParaRPr lang="es-ES" altLang="en-US"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88</a:t>
            </a:fld>
            <a:endParaRPr lang="es-MX" altLang="es-UY"/>
          </a:p>
        </p:txBody>
      </p:sp>
      <p:sp>
        <p:nvSpPr>
          <p:cNvPr id="3" name="Marcador de contenido 2"/>
          <p:cNvSpPr>
            <a:spLocks noGrp="1"/>
          </p:cNvSpPr>
          <p:nvPr>
            <p:ph idx="1"/>
          </p:nvPr>
        </p:nvSpPr>
        <p:spPr>
          <a:xfrm>
            <a:off x="539552" y="2362200"/>
            <a:ext cx="8496944" cy="3724275"/>
          </a:xfrm>
        </p:spPr>
        <p:txBody>
          <a:bodyPr/>
          <a:lstStyle/>
          <a:p>
            <a:r>
              <a:rPr lang="es-MX" sz="2400" dirty="0"/>
              <a:t>Con el objetivo de contar con respaldo de PFPL y proteger el sistema de riesgo de racionamiento, cada Distribuidor y Gran Consumidor, o su Comercializador deben aportar al Seguro para Garantía de Suministro (SGS), cubriendo un porcentaje de su RPGS mensual. El SGS se define con los siguientes porcentajes y plazos: </a:t>
            </a:r>
          </a:p>
          <a:p>
            <a:pPr lvl="1"/>
            <a:r>
              <a:rPr lang="es-MX" sz="2000" dirty="0"/>
              <a:t>1. Para Consumidores Cautivos, el Distribuidor que los abastece deberá tener contratos por el 90% del RPGS, para los siguientes 5 años. </a:t>
            </a:r>
          </a:p>
          <a:p>
            <a:pPr lvl="1"/>
            <a:r>
              <a:rPr lang="es-MX" sz="2000" dirty="0"/>
              <a:t>2. Para los Grandes Consumidores Potenciales, el Distribuidor que los abastece deberá tener contratos por el 70% del RPGS, para el siguiente año. </a:t>
            </a:r>
            <a:endParaRPr lang="es-UY" sz="2000" dirty="0"/>
          </a:p>
        </p:txBody>
      </p:sp>
    </p:spTree>
    <p:extLst>
      <p:ext uri="{BB962C8B-B14F-4D97-AF65-F5344CB8AC3E}">
        <p14:creationId xmlns:p14="http://schemas.microsoft.com/office/powerpoint/2010/main" val="2476379495"/>
      </p:ext>
    </p:extLst>
  </p:cSld>
  <p:clrMapOvr>
    <a:masterClrMapping/>
  </p:clrMapOvr>
  <p:transition>
    <p:rand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Título"/>
          <p:cNvSpPr>
            <a:spLocks noGrp="1"/>
          </p:cNvSpPr>
          <p:nvPr>
            <p:ph type="title"/>
          </p:nvPr>
        </p:nvSpPr>
        <p:spPr>
          <a:xfrm>
            <a:off x="762000" y="762000"/>
            <a:ext cx="8274496" cy="1143000"/>
          </a:xfrm>
        </p:spPr>
        <p:txBody>
          <a:bodyPr/>
          <a:lstStyle/>
          <a:p>
            <a:pPr eaLnBrk="1" hangingPunct="1"/>
            <a:r>
              <a:rPr lang="es-UY" i="1" dirty="0"/>
              <a:t>Seguro de Garantía de Suministro</a:t>
            </a:r>
            <a:endParaRPr lang="es-ES" altLang="en-US"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89</a:t>
            </a:fld>
            <a:endParaRPr lang="es-MX" altLang="es-UY"/>
          </a:p>
        </p:txBody>
      </p:sp>
      <p:pic>
        <p:nvPicPr>
          <p:cNvPr id="4" name="Marcador de contenido 3"/>
          <p:cNvPicPr>
            <a:picLocks noGrp="1" noChangeAspect="1"/>
          </p:cNvPicPr>
          <p:nvPr>
            <p:ph idx="1"/>
          </p:nvPr>
        </p:nvPicPr>
        <p:blipFill>
          <a:blip r:embed="rId3"/>
          <a:stretch>
            <a:fillRect/>
          </a:stretch>
        </p:blipFill>
        <p:spPr>
          <a:xfrm>
            <a:off x="1043609" y="2362200"/>
            <a:ext cx="7964284" cy="4495800"/>
          </a:xfrm>
          <a:prstGeom prst="rect">
            <a:avLst/>
          </a:prstGeom>
        </p:spPr>
      </p:pic>
    </p:spTree>
    <p:extLst>
      <p:ext uri="{BB962C8B-B14F-4D97-AF65-F5344CB8AC3E}">
        <p14:creationId xmlns:p14="http://schemas.microsoft.com/office/powerpoint/2010/main" val="2160955787"/>
      </p:ext>
    </p:ext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a:spLocks noGrp="1"/>
          </p:cNvSpPr>
          <p:nvPr>
            <p:ph type="title"/>
          </p:nvPr>
        </p:nvSpPr>
        <p:spPr/>
        <p:txBody>
          <a:bodyPr/>
          <a:lstStyle/>
          <a:p>
            <a:pPr eaLnBrk="1" hangingPunct="1"/>
            <a:r>
              <a:rPr lang="es-ES" altLang="en-US"/>
              <a:t>Marco legal</a:t>
            </a:r>
          </a:p>
        </p:txBody>
      </p:sp>
      <p:sp>
        <p:nvSpPr>
          <p:cNvPr id="12291" name="2 Marcador de contenido"/>
          <p:cNvSpPr>
            <a:spLocks noGrp="1"/>
          </p:cNvSpPr>
          <p:nvPr>
            <p:ph idx="1"/>
          </p:nvPr>
        </p:nvSpPr>
        <p:spPr>
          <a:xfrm>
            <a:off x="838200" y="2276475"/>
            <a:ext cx="8126413" cy="3724275"/>
          </a:xfrm>
        </p:spPr>
        <p:txBody>
          <a:bodyPr/>
          <a:lstStyle/>
          <a:p>
            <a:pPr eaLnBrk="1" hangingPunct="1">
              <a:buClr>
                <a:schemeClr val="tx2"/>
              </a:buClr>
            </a:pPr>
            <a:r>
              <a:rPr lang="es-UY" altLang="en-US" sz="2400"/>
              <a:t>Ley 14.694, Nacional de Electricidad, de 1977</a:t>
            </a:r>
          </a:p>
          <a:p>
            <a:pPr eaLnBrk="1" hangingPunct="1">
              <a:buClr>
                <a:schemeClr val="tx2"/>
              </a:buClr>
            </a:pPr>
            <a:r>
              <a:rPr lang="es-UY" altLang="en-US" sz="2400"/>
              <a:t>Ley 15.031, Orgánica de UTE, de 1980 </a:t>
            </a:r>
          </a:p>
          <a:p>
            <a:pPr eaLnBrk="1" hangingPunct="1">
              <a:buClr>
                <a:schemeClr val="tx2"/>
              </a:buClr>
            </a:pPr>
            <a:r>
              <a:rPr lang="es-UY" altLang="en-US" sz="2400"/>
              <a:t>Ley 16.832, Marco regulatorio del sector eléctrico, de 1997</a:t>
            </a:r>
          </a:p>
          <a:p>
            <a:pPr marL="669925" lvl="1" indent="-325438" eaLnBrk="1" hangingPunct="1">
              <a:buClr>
                <a:schemeClr val="tx2"/>
              </a:buClr>
            </a:pPr>
            <a:r>
              <a:rPr lang="es-UY" altLang="en-US" sz="2000"/>
              <a:t>Unidad reguladora de energía eléctrica (UREE)</a:t>
            </a:r>
          </a:p>
          <a:p>
            <a:pPr marL="669925" lvl="1" indent="-325438" eaLnBrk="1" hangingPunct="1">
              <a:buClr>
                <a:schemeClr val="tx2"/>
              </a:buClr>
            </a:pPr>
            <a:r>
              <a:rPr lang="es-UY" altLang="en-US" sz="2000"/>
              <a:t>Administración del mercado eléctrico (ADME)</a:t>
            </a:r>
          </a:p>
          <a:p>
            <a:pPr eaLnBrk="1" hangingPunct="1">
              <a:buClr>
                <a:schemeClr val="tx2"/>
              </a:buClr>
            </a:pPr>
            <a:r>
              <a:rPr lang="es-UY" altLang="en-US" sz="2400"/>
              <a:t>Ley 17.243, con normas sobre defensa de la competencia (capítulo IV), de 2000 (derogada y sustituida por Ley Nº 18.159)</a:t>
            </a:r>
          </a:p>
          <a:p>
            <a:pPr eaLnBrk="1" hangingPunct="1">
              <a:buClr>
                <a:schemeClr val="tx2"/>
              </a:buClr>
            </a:pPr>
            <a:r>
              <a:rPr lang="es-UY" altLang="en-US" sz="2400"/>
              <a:t>Ley 17.598, creación de la URSEA, de 2002</a:t>
            </a:r>
          </a:p>
          <a:p>
            <a:pPr eaLnBrk="1" hangingPunct="1">
              <a:buClr>
                <a:schemeClr val="tx2"/>
              </a:buClr>
            </a:pPr>
            <a:r>
              <a:rPr lang="es-UY" altLang="en-US" sz="2400"/>
              <a:t>Decretos del Poder Ejecutivo</a:t>
            </a:r>
          </a:p>
          <a:p>
            <a:pPr eaLnBrk="1" hangingPunct="1"/>
            <a:endParaRPr lang="es-ES" altLang="en-US"/>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9</a:t>
            </a:fld>
            <a:endParaRPr lang="es-MX" altLang="es-UY"/>
          </a:p>
        </p:txBody>
      </p:sp>
    </p:spTree>
  </p:cSld>
  <p:clrMapOvr>
    <a:masterClrMapping/>
  </p:clrMapOvr>
  <p:transition>
    <p:rand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Título"/>
          <p:cNvSpPr>
            <a:spLocks noGrp="1"/>
          </p:cNvSpPr>
          <p:nvPr>
            <p:ph type="title"/>
          </p:nvPr>
        </p:nvSpPr>
        <p:spPr>
          <a:xfrm>
            <a:off x="762000" y="762000"/>
            <a:ext cx="8274496" cy="1143000"/>
          </a:xfrm>
        </p:spPr>
        <p:txBody>
          <a:bodyPr/>
          <a:lstStyle/>
          <a:p>
            <a:pPr eaLnBrk="1" hangingPunct="1"/>
            <a:r>
              <a:rPr lang="es-UY" i="1" dirty="0"/>
              <a:t>Requerimiento de Contratar</a:t>
            </a:r>
            <a:endParaRPr lang="es-ES" altLang="en-US"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90</a:t>
            </a:fld>
            <a:endParaRPr lang="es-MX" altLang="es-UY"/>
          </a:p>
        </p:txBody>
      </p:sp>
      <p:sp>
        <p:nvSpPr>
          <p:cNvPr id="3" name="Marcador de contenido 2"/>
          <p:cNvSpPr>
            <a:spLocks noGrp="1"/>
          </p:cNvSpPr>
          <p:nvPr>
            <p:ph idx="1"/>
          </p:nvPr>
        </p:nvSpPr>
        <p:spPr>
          <a:xfrm>
            <a:off x="539552" y="2276872"/>
            <a:ext cx="8496944" cy="3724275"/>
          </a:xfrm>
        </p:spPr>
        <p:txBody>
          <a:bodyPr/>
          <a:lstStyle/>
          <a:p>
            <a:r>
              <a:rPr lang="es-MX" sz="2400" dirty="0"/>
              <a:t>Cada Participante Consumidor aportará a la Garantía de Suministro del sistema, cubriendo por lo menos una parte de su SGS con contratos. Del Requerimiento de Contratar (RC) se descontará la PFLP que corresponde al Participante Consumidor en el Servicio de Reserva Nacional (SRN). El RC se establece con los siguientes plazos y porcentajes: </a:t>
            </a:r>
          </a:p>
          <a:p>
            <a:pPr lvl="1"/>
            <a:r>
              <a:rPr lang="es-MX" sz="2000" dirty="0"/>
              <a:t>1. Para Consumidores Cautivos, el Distribuidor que los abastece deberá tener contratos por el 80% del RPGS, para los siguientes 5 años.</a:t>
            </a:r>
          </a:p>
          <a:p>
            <a:pPr lvl="1"/>
            <a:r>
              <a:rPr lang="es-MX" sz="2000" dirty="0"/>
              <a:t>2. Para los Grandes Consumidores Potenciales, el Distribuidor que los abastece deberá tener contratos por el 50% del RPGS, para el siguiente año. </a:t>
            </a:r>
            <a:endParaRPr lang="es-UY" sz="2000" dirty="0"/>
          </a:p>
        </p:txBody>
      </p:sp>
    </p:spTree>
    <p:extLst>
      <p:ext uri="{BB962C8B-B14F-4D97-AF65-F5344CB8AC3E}">
        <p14:creationId xmlns:p14="http://schemas.microsoft.com/office/powerpoint/2010/main" val="438086596"/>
      </p:ext>
    </p:extLst>
  </p:cSld>
  <p:clrMapOvr>
    <a:masterClrMapping/>
  </p:clrMapOvr>
  <p:transition>
    <p:rand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Título"/>
          <p:cNvSpPr>
            <a:spLocks noGrp="1"/>
          </p:cNvSpPr>
          <p:nvPr>
            <p:ph type="title"/>
          </p:nvPr>
        </p:nvSpPr>
        <p:spPr>
          <a:xfrm>
            <a:off x="762000" y="762000"/>
            <a:ext cx="8274496" cy="1143000"/>
          </a:xfrm>
        </p:spPr>
        <p:txBody>
          <a:bodyPr/>
          <a:lstStyle/>
          <a:p>
            <a:pPr eaLnBrk="1" hangingPunct="1"/>
            <a:r>
              <a:rPr lang="es-UY" i="1" dirty="0"/>
              <a:t>Requerimiento de Contratar</a:t>
            </a:r>
            <a:endParaRPr lang="es-ES" altLang="en-US"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91</a:t>
            </a:fld>
            <a:endParaRPr lang="es-MX" altLang="es-UY"/>
          </a:p>
        </p:txBody>
      </p:sp>
      <p:pic>
        <p:nvPicPr>
          <p:cNvPr id="5" name="Marcador de contenido 4"/>
          <p:cNvPicPr>
            <a:picLocks noGrp="1" noChangeAspect="1"/>
          </p:cNvPicPr>
          <p:nvPr>
            <p:ph idx="1"/>
          </p:nvPr>
        </p:nvPicPr>
        <p:blipFill>
          <a:blip r:embed="rId3"/>
          <a:stretch>
            <a:fillRect/>
          </a:stretch>
        </p:blipFill>
        <p:spPr>
          <a:xfrm>
            <a:off x="719482" y="2362200"/>
            <a:ext cx="8100989" cy="4503335"/>
          </a:xfrm>
          <a:prstGeom prst="rect">
            <a:avLst/>
          </a:prstGeom>
        </p:spPr>
      </p:pic>
    </p:spTree>
    <p:extLst>
      <p:ext uri="{BB962C8B-B14F-4D97-AF65-F5344CB8AC3E}">
        <p14:creationId xmlns:p14="http://schemas.microsoft.com/office/powerpoint/2010/main" val="1894438163"/>
      </p:ext>
    </p:extLst>
  </p:cSld>
  <p:clrMapOvr>
    <a:masterClrMapping/>
  </p:clrMapOvr>
  <p:transition>
    <p:random/>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Título"/>
          <p:cNvSpPr>
            <a:spLocks noGrp="1"/>
          </p:cNvSpPr>
          <p:nvPr>
            <p:ph type="title"/>
          </p:nvPr>
        </p:nvSpPr>
        <p:spPr>
          <a:xfrm>
            <a:off x="762000" y="762000"/>
            <a:ext cx="8274496" cy="1143000"/>
          </a:xfrm>
        </p:spPr>
        <p:txBody>
          <a:bodyPr/>
          <a:lstStyle/>
          <a:p>
            <a:pPr eaLnBrk="1" hangingPunct="1"/>
            <a:r>
              <a:rPr lang="es-UY" i="1" dirty="0"/>
              <a:t>Cubrimiento Previsto</a:t>
            </a:r>
            <a:endParaRPr lang="es-ES" altLang="en-US"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92</a:t>
            </a:fld>
            <a:endParaRPr lang="es-MX" altLang="es-UY"/>
          </a:p>
        </p:txBody>
      </p:sp>
      <p:sp>
        <p:nvSpPr>
          <p:cNvPr id="3" name="Marcador de contenido 2"/>
          <p:cNvSpPr>
            <a:spLocks noGrp="1"/>
          </p:cNvSpPr>
          <p:nvPr>
            <p:ph idx="1"/>
          </p:nvPr>
        </p:nvSpPr>
        <p:spPr/>
        <p:txBody>
          <a:bodyPr/>
          <a:lstStyle/>
          <a:p>
            <a:r>
              <a:rPr lang="es-MX" dirty="0"/>
              <a:t>El Cubrimiento Previsto (CP) está integrado por la compra de Potencia Firme en los contratos ya acordados y en el SRN. </a:t>
            </a:r>
          </a:p>
          <a:p>
            <a:endParaRPr lang="es-MX" dirty="0"/>
          </a:p>
          <a:p>
            <a:r>
              <a:rPr lang="es-MX" dirty="0"/>
              <a:t>La curva muestra el CP teniendo en cuenta el parque generador existente (térmico e hidráulico) y las próximas incorporaciones (incluyendo la ampliación de biomasa y ciclo combinado), sin considerar la potencia de origen eólico ni solar. </a:t>
            </a:r>
            <a:endParaRPr lang="es-UY" dirty="0"/>
          </a:p>
        </p:txBody>
      </p:sp>
    </p:spTree>
    <p:extLst>
      <p:ext uri="{BB962C8B-B14F-4D97-AF65-F5344CB8AC3E}">
        <p14:creationId xmlns:p14="http://schemas.microsoft.com/office/powerpoint/2010/main" val="309276474"/>
      </p:ext>
    </p:extLst>
  </p:cSld>
  <p:clrMapOvr>
    <a:masterClrMapping/>
  </p:clrMapOvr>
  <p:transition>
    <p:random/>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Título"/>
          <p:cNvSpPr>
            <a:spLocks noGrp="1"/>
          </p:cNvSpPr>
          <p:nvPr>
            <p:ph type="title"/>
          </p:nvPr>
        </p:nvSpPr>
        <p:spPr>
          <a:xfrm>
            <a:off x="762000" y="762000"/>
            <a:ext cx="8274496" cy="1143000"/>
          </a:xfrm>
        </p:spPr>
        <p:txBody>
          <a:bodyPr/>
          <a:lstStyle/>
          <a:p>
            <a:pPr eaLnBrk="1" hangingPunct="1"/>
            <a:r>
              <a:rPr lang="es-UY" i="1" dirty="0"/>
              <a:t>Cubrimiento Previsto</a:t>
            </a:r>
            <a:endParaRPr lang="es-ES" altLang="en-US"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93</a:t>
            </a:fld>
            <a:endParaRPr lang="es-MX" altLang="es-UY"/>
          </a:p>
        </p:txBody>
      </p:sp>
      <p:pic>
        <p:nvPicPr>
          <p:cNvPr id="4" name="Marcador de contenido 3"/>
          <p:cNvPicPr>
            <a:picLocks noGrp="1" noChangeAspect="1"/>
          </p:cNvPicPr>
          <p:nvPr>
            <p:ph idx="1"/>
          </p:nvPr>
        </p:nvPicPr>
        <p:blipFill>
          <a:blip r:embed="rId3"/>
          <a:stretch>
            <a:fillRect/>
          </a:stretch>
        </p:blipFill>
        <p:spPr>
          <a:xfrm>
            <a:off x="827584" y="2362200"/>
            <a:ext cx="8064896" cy="4425722"/>
          </a:xfrm>
          <a:prstGeom prst="rect">
            <a:avLst/>
          </a:prstGeom>
        </p:spPr>
      </p:pic>
    </p:spTree>
    <p:extLst>
      <p:ext uri="{BB962C8B-B14F-4D97-AF65-F5344CB8AC3E}">
        <p14:creationId xmlns:p14="http://schemas.microsoft.com/office/powerpoint/2010/main" val="3922693435"/>
      </p:ext>
    </p:extLst>
  </p:cSld>
  <p:clrMapOvr>
    <a:masterClrMapping/>
  </p:clrMapOvr>
  <p:transition>
    <p:random/>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Título"/>
          <p:cNvSpPr>
            <a:spLocks noGrp="1"/>
          </p:cNvSpPr>
          <p:nvPr>
            <p:ph type="title"/>
          </p:nvPr>
        </p:nvSpPr>
        <p:spPr>
          <a:xfrm>
            <a:off x="762000" y="762000"/>
            <a:ext cx="8274496" cy="1143000"/>
          </a:xfrm>
        </p:spPr>
        <p:txBody>
          <a:bodyPr/>
          <a:lstStyle/>
          <a:p>
            <a:pPr eaLnBrk="1" hangingPunct="1"/>
            <a:r>
              <a:rPr lang="es-UY" i="1" dirty="0"/>
              <a:t>SGS sin cubrir y límite de 5% de RPGS</a:t>
            </a:r>
            <a:endParaRPr lang="es-ES" altLang="en-US"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94</a:t>
            </a:fld>
            <a:endParaRPr lang="es-MX" altLang="es-UY"/>
          </a:p>
        </p:txBody>
      </p:sp>
      <p:sp>
        <p:nvSpPr>
          <p:cNvPr id="3" name="Marcador de contenido 2"/>
          <p:cNvSpPr>
            <a:spLocks noGrp="1"/>
          </p:cNvSpPr>
          <p:nvPr>
            <p:ph idx="1"/>
          </p:nvPr>
        </p:nvSpPr>
        <p:spPr>
          <a:xfrm>
            <a:off x="395536" y="2362200"/>
            <a:ext cx="8748464" cy="3724275"/>
          </a:xfrm>
        </p:spPr>
        <p:txBody>
          <a:bodyPr/>
          <a:lstStyle/>
          <a:p>
            <a:r>
              <a:rPr lang="es-MX" sz="2200" dirty="0"/>
              <a:t>El objetivo de la Reserva Anual (RA) del sistema es cubrir el SGS de cada Participante Consumidor para el año siguiente, cuando éste no lo haya cubierto con contratos. Un Participante Consumidor tiene un requerimiento de RA si existe un faltante para cubrir su SGS en ese período. El requerimiento de RA se calcula como la diferencia entre el SGS y el CP. Si la diferencia es negativa, el requerimiento de RA del Participante es cero. En caso que exista faltante en el SGS, ADME deberá remitir al Regulador una propuesta de RA a licitar. Cuando el requerimiento de RA sea menor que el 5% del RPGS, el Regulador podrá disponer no realizar la licitación de RA correspondiente, y habilitar la compra del faltante mediante el Servicio Mensual de Garantía de Suministro.</a:t>
            </a:r>
            <a:endParaRPr lang="es-UY" sz="2200" dirty="0"/>
          </a:p>
        </p:txBody>
      </p:sp>
    </p:spTree>
    <p:extLst>
      <p:ext uri="{BB962C8B-B14F-4D97-AF65-F5344CB8AC3E}">
        <p14:creationId xmlns:p14="http://schemas.microsoft.com/office/powerpoint/2010/main" val="610132558"/>
      </p:ext>
    </p:extLst>
  </p:cSld>
  <p:clrMapOvr>
    <a:masterClrMapping/>
  </p:clrMapOvr>
  <p:transition>
    <p:random/>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Título"/>
          <p:cNvSpPr>
            <a:spLocks noGrp="1"/>
          </p:cNvSpPr>
          <p:nvPr>
            <p:ph type="title"/>
          </p:nvPr>
        </p:nvSpPr>
        <p:spPr>
          <a:xfrm>
            <a:off x="762000" y="762000"/>
            <a:ext cx="8274496" cy="1143000"/>
          </a:xfrm>
        </p:spPr>
        <p:txBody>
          <a:bodyPr/>
          <a:lstStyle/>
          <a:p>
            <a:pPr eaLnBrk="1" hangingPunct="1"/>
            <a:r>
              <a:rPr lang="es-UY" i="1" dirty="0"/>
              <a:t>SGS sin cubrir y límite de 5% de RPGS</a:t>
            </a:r>
            <a:endParaRPr lang="es-ES" altLang="en-US"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95</a:t>
            </a:fld>
            <a:endParaRPr lang="es-MX" altLang="es-UY"/>
          </a:p>
        </p:txBody>
      </p:sp>
      <p:pic>
        <p:nvPicPr>
          <p:cNvPr id="5" name="Marcador de contenido 4"/>
          <p:cNvPicPr>
            <a:picLocks noGrp="1" noChangeAspect="1"/>
          </p:cNvPicPr>
          <p:nvPr>
            <p:ph idx="1"/>
          </p:nvPr>
        </p:nvPicPr>
        <p:blipFill>
          <a:blip r:embed="rId3"/>
          <a:stretch>
            <a:fillRect/>
          </a:stretch>
        </p:blipFill>
        <p:spPr>
          <a:xfrm>
            <a:off x="762000" y="2362200"/>
            <a:ext cx="8058472" cy="4488530"/>
          </a:xfrm>
          <a:prstGeom prst="rect">
            <a:avLst/>
          </a:prstGeom>
        </p:spPr>
      </p:pic>
    </p:spTree>
    <p:extLst>
      <p:ext uri="{BB962C8B-B14F-4D97-AF65-F5344CB8AC3E}">
        <p14:creationId xmlns:p14="http://schemas.microsoft.com/office/powerpoint/2010/main" val="4254348637"/>
      </p:ext>
    </p:extLst>
  </p:cSld>
  <p:clrMapOvr>
    <a:masterClrMapping/>
  </p:clrMapOvr>
  <p:transition>
    <p:rand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Título"/>
          <p:cNvSpPr>
            <a:spLocks noGrp="1"/>
          </p:cNvSpPr>
          <p:nvPr>
            <p:ph type="title"/>
          </p:nvPr>
        </p:nvSpPr>
        <p:spPr>
          <a:xfrm>
            <a:off x="762000" y="762000"/>
            <a:ext cx="8274496" cy="1143000"/>
          </a:xfrm>
        </p:spPr>
        <p:txBody>
          <a:bodyPr/>
          <a:lstStyle/>
          <a:p>
            <a:pPr eaLnBrk="1" hangingPunct="1"/>
            <a:r>
              <a:rPr lang="es-UY" i="1" dirty="0"/>
              <a:t>Contratos Faltantes</a:t>
            </a:r>
            <a:endParaRPr lang="es-ES" altLang="en-US"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96</a:t>
            </a:fld>
            <a:endParaRPr lang="es-MX" altLang="es-UY"/>
          </a:p>
        </p:txBody>
      </p:sp>
      <p:sp>
        <p:nvSpPr>
          <p:cNvPr id="3" name="Marcador de contenido 2"/>
          <p:cNvSpPr>
            <a:spLocks noGrp="1"/>
          </p:cNvSpPr>
          <p:nvPr>
            <p:ph idx="1"/>
          </p:nvPr>
        </p:nvSpPr>
        <p:spPr/>
        <p:txBody>
          <a:bodyPr/>
          <a:lstStyle/>
          <a:p>
            <a:r>
              <a:rPr lang="es-MX" dirty="0"/>
              <a:t>Los Contratos Faltantes (CF) representan el faltante de respaldo de PFLP que no quedó cubierta con contratos. </a:t>
            </a:r>
          </a:p>
          <a:p>
            <a:endParaRPr lang="es-MX" dirty="0"/>
          </a:p>
          <a:p>
            <a:r>
              <a:rPr lang="es-MX" dirty="0"/>
              <a:t>Los CF se calculan como el RC menos el CP. </a:t>
            </a:r>
            <a:endParaRPr lang="es-UY" dirty="0"/>
          </a:p>
        </p:txBody>
      </p:sp>
    </p:spTree>
    <p:extLst>
      <p:ext uri="{BB962C8B-B14F-4D97-AF65-F5344CB8AC3E}">
        <p14:creationId xmlns:p14="http://schemas.microsoft.com/office/powerpoint/2010/main" val="4286680917"/>
      </p:ext>
    </p:extLst>
  </p:cSld>
  <p:clrMapOvr>
    <a:masterClrMapping/>
  </p:clrMapOvr>
  <p:transition>
    <p:random/>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Título"/>
          <p:cNvSpPr>
            <a:spLocks noGrp="1"/>
          </p:cNvSpPr>
          <p:nvPr>
            <p:ph type="title"/>
          </p:nvPr>
        </p:nvSpPr>
        <p:spPr>
          <a:xfrm>
            <a:off x="762000" y="762000"/>
            <a:ext cx="8274496" cy="1143000"/>
          </a:xfrm>
        </p:spPr>
        <p:txBody>
          <a:bodyPr/>
          <a:lstStyle/>
          <a:p>
            <a:pPr eaLnBrk="1" hangingPunct="1"/>
            <a:r>
              <a:rPr lang="es-UY" i="1" dirty="0"/>
              <a:t>Contratos Faltantes</a:t>
            </a:r>
            <a:endParaRPr lang="es-ES" altLang="en-US"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97</a:t>
            </a:fld>
            <a:endParaRPr lang="es-MX" altLang="es-UY"/>
          </a:p>
        </p:txBody>
      </p:sp>
      <p:pic>
        <p:nvPicPr>
          <p:cNvPr id="4" name="Marcador de contenido 3"/>
          <p:cNvPicPr>
            <a:picLocks noGrp="1" noChangeAspect="1"/>
          </p:cNvPicPr>
          <p:nvPr>
            <p:ph idx="1"/>
          </p:nvPr>
        </p:nvPicPr>
        <p:blipFill>
          <a:blip r:embed="rId3"/>
          <a:stretch>
            <a:fillRect/>
          </a:stretch>
        </p:blipFill>
        <p:spPr>
          <a:xfrm>
            <a:off x="662535" y="2300137"/>
            <a:ext cx="7554415" cy="4557863"/>
          </a:xfrm>
          <a:prstGeom prst="rect">
            <a:avLst/>
          </a:prstGeom>
        </p:spPr>
      </p:pic>
    </p:spTree>
    <p:extLst>
      <p:ext uri="{BB962C8B-B14F-4D97-AF65-F5344CB8AC3E}">
        <p14:creationId xmlns:p14="http://schemas.microsoft.com/office/powerpoint/2010/main" val="3716173348"/>
      </p:ext>
    </p:extLst>
  </p:cSld>
  <p:clrMapOvr>
    <a:masterClrMapping/>
  </p:clrMapOvr>
  <p:transition>
    <p:rand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Título"/>
          <p:cNvSpPr>
            <a:spLocks noGrp="1"/>
          </p:cNvSpPr>
          <p:nvPr>
            <p:ph type="title"/>
          </p:nvPr>
        </p:nvSpPr>
        <p:spPr>
          <a:xfrm>
            <a:off x="762000" y="762000"/>
            <a:ext cx="8274496" cy="1143000"/>
          </a:xfrm>
        </p:spPr>
        <p:txBody>
          <a:bodyPr/>
          <a:lstStyle/>
          <a:p>
            <a:pPr eaLnBrk="1" hangingPunct="1"/>
            <a:r>
              <a:rPr lang="es-UY" i="1" dirty="0"/>
              <a:t>Potencia Firme de Largo Plazo</a:t>
            </a:r>
            <a:endParaRPr lang="es-ES" altLang="en-US" dirty="0"/>
          </a:p>
        </p:txBody>
      </p:sp>
      <p:sp>
        <p:nvSpPr>
          <p:cNvPr id="2" name="Marcador de número de diapositiva 1"/>
          <p:cNvSpPr>
            <a:spLocks noGrp="1"/>
          </p:cNvSpPr>
          <p:nvPr>
            <p:ph type="sldNum" sz="quarter" idx="12"/>
          </p:nvPr>
        </p:nvSpPr>
        <p:spPr/>
        <p:txBody>
          <a:bodyPr/>
          <a:lstStyle/>
          <a:p>
            <a:fld id="{4AADD243-06E2-4230-92BB-339A3CC1D57A}" type="slidenum">
              <a:rPr lang="es-MX" altLang="es-UY" smtClean="0"/>
              <a:pPr/>
              <a:t>98</a:t>
            </a:fld>
            <a:endParaRPr lang="es-MX" altLang="es-UY"/>
          </a:p>
        </p:txBody>
      </p:sp>
      <p:pic>
        <p:nvPicPr>
          <p:cNvPr id="5" name="Marcador de contenido 4"/>
          <p:cNvPicPr>
            <a:picLocks noGrp="1" noChangeAspect="1"/>
          </p:cNvPicPr>
          <p:nvPr>
            <p:ph idx="1"/>
          </p:nvPr>
        </p:nvPicPr>
        <p:blipFill>
          <a:blip r:embed="rId3"/>
          <a:stretch>
            <a:fillRect/>
          </a:stretch>
        </p:blipFill>
        <p:spPr>
          <a:xfrm>
            <a:off x="827584" y="2362200"/>
            <a:ext cx="7920880" cy="4448963"/>
          </a:xfrm>
          <a:prstGeom prst="rect">
            <a:avLst/>
          </a:prstGeom>
        </p:spPr>
      </p:pic>
    </p:spTree>
    <p:extLst>
      <p:ext uri="{BB962C8B-B14F-4D97-AF65-F5344CB8AC3E}">
        <p14:creationId xmlns:p14="http://schemas.microsoft.com/office/powerpoint/2010/main" val="565215641"/>
      </p:ext>
    </p:extLst>
  </p:cSld>
  <p:clrMapOvr>
    <a:masterClrMapping/>
  </p:clrMapOvr>
  <p:transition>
    <p:random/>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1 Subtítulo"/>
          <p:cNvSpPr>
            <a:spLocks noGrp="1"/>
          </p:cNvSpPr>
          <p:nvPr>
            <p:ph type="subTitle" idx="1"/>
          </p:nvPr>
        </p:nvSpPr>
        <p:spPr/>
        <p:txBody>
          <a:bodyPr/>
          <a:lstStyle/>
          <a:p>
            <a:pPr eaLnBrk="1" hangingPunct="1"/>
            <a:endParaRPr lang="es-ES" altLang="en-US"/>
          </a:p>
        </p:txBody>
      </p:sp>
      <p:sp>
        <p:nvSpPr>
          <p:cNvPr id="70659" name="2 Título"/>
          <p:cNvSpPr>
            <a:spLocks noGrp="1"/>
          </p:cNvSpPr>
          <p:nvPr>
            <p:ph type="ctrTitle" sz="quarter"/>
          </p:nvPr>
        </p:nvSpPr>
        <p:spPr/>
        <p:txBody>
          <a:bodyPr/>
          <a:lstStyle/>
          <a:p>
            <a:pPr eaLnBrk="1" hangingPunct="1"/>
            <a:r>
              <a:rPr lang="es-ES" altLang="en-US"/>
              <a:t>Reserva Nacional</a:t>
            </a:r>
          </a:p>
        </p:txBody>
      </p:sp>
      <p:sp>
        <p:nvSpPr>
          <p:cNvPr id="2" name="Marcador de número de diapositiva 1"/>
          <p:cNvSpPr>
            <a:spLocks noGrp="1"/>
          </p:cNvSpPr>
          <p:nvPr>
            <p:ph type="sldNum" sz="quarter" idx="12"/>
          </p:nvPr>
        </p:nvSpPr>
        <p:spPr/>
        <p:txBody>
          <a:bodyPr/>
          <a:lstStyle/>
          <a:p>
            <a:fld id="{1D532DE2-B888-4199-B8B1-48FBB83FC799}" type="slidenum">
              <a:rPr lang="es-MX" altLang="es-UY" smtClean="0"/>
              <a:pPr/>
              <a:t>99</a:t>
            </a:fld>
            <a:endParaRPr lang="es-MX" altLang="es-UY"/>
          </a:p>
        </p:txBody>
      </p:sp>
    </p:spTree>
  </p:cSld>
  <p:clrMapOvr>
    <a:masterClrMapping/>
  </p:clrMapOvr>
  <p:transition>
    <p:random/>
  </p:transition>
</p:sld>
</file>

<file path=ppt/theme/theme1.xml><?xml version="1.0" encoding="utf-8"?>
<a:theme xmlns:a="http://schemas.openxmlformats.org/drawingml/2006/main" name="Cápsulas">
  <a:themeElements>
    <a:clrScheme name="Cápsula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ápsu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ápsula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ápsula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ápsula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ápsula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ápsula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ápsula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ápsula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ápsula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nda">
  <a:themeElements>
    <a:clrScheme name="Onda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Ond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nda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Onda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Onda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Onda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Onda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Onda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Onda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Onda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Onda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ápsula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ápsu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ápsula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ápsu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Globe</Template>
  <TotalTime>0</TotalTime>
  <Words>5983</Words>
  <Application>Microsoft Office PowerPoint</Application>
  <PresentationFormat>On-screen Show (4:3)</PresentationFormat>
  <Paragraphs>869</Paragraphs>
  <Slides>105</Slides>
  <Notes>96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105</vt:i4>
      </vt:variant>
    </vt:vector>
  </HeadingPairs>
  <TitlesOfParts>
    <vt:vector size="111" baseType="lpstr">
      <vt:lpstr>Arial</vt:lpstr>
      <vt:lpstr>Calibri</vt:lpstr>
      <vt:lpstr>Times New Roman</vt:lpstr>
      <vt:lpstr>Wingdings</vt:lpstr>
      <vt:lpstr>Cápsulas</vt:lpstr>
      <vt:lpstr>Onda</vt:lpstr>
      <vt:lpstr>INTRODUCCIÓN A LOS MERCADOS DE ENERGÍA ELÉCTRICA</vt:lpstr>
      <vt:lpstr>Pequeño repaso</vt:lpstr>
      <vt:lpstr>Dimensiones de las reformas</vt:lpstr>
      <vt:lpstr>Modelos de reestructura</vt:lpstr>
      <vt:lpstr>Reestructura de la Industria Eléctrica</vt:lpstr>
      <vt:lpstr>Modelo 3: Mercado mayorista</vt:lpstr>
      <vt:lpstr>Mercado libre vs. Transporte monopólico</vt:lpstr>
      <vt:lpstr>URUGUAY</vt:lpstr>
      <vt:lpstr>Marco legal</vt:lpstr>
      <vt:lpstr>Marco Legal / Decretos reglamentarios</vt:lpstr>
      <vt:lpstr>Marco Legal / Decretos recientes 1</vt:lpstr>
      <vt:lpstr>Marco Legal / Decretos recientes 2</vt:lpstr>
      <vt:lpstr>Marco Legal / Decretos recientes 3</vt:lpstr>
      <vt:lpstr>Marco Legal / Decretos recientes 4</vt:lpstr>
      <vt:lpstr>Marco Legal / Decretos recientes 5</vt:lpstr>
      <vt:lpstr>Marco Legal / Decretos recientes 6</vt:lpstr>
      <vt:lpstr>Marco Legal / Decretos recientes 7</vt:lpstr>
      <vt:lpstr>Marco Legal / Decretos recientes 8</vt:lpstr>
      <vt:lpstr>Marco Legal / Decretos recientes 9</vt:lpstr>
      <vt:lpstr>Marco Legal / Decretos recientes 10</vt:lpstr>
      <vt:lpstr>Marco Legal / Decretos recientes 11</vt:lpstr>
      <vt:lpstr>Marco Legal / Decretos recientes 12</vt:lpstr>
      <vt:lpstr>Marco Legal / Decretos recientes 13</vt:lpstr>
      <vt:lpstr>Marco Legal / Decretos recientes 14</vt:lpstr>
      <vt:lpstr>Marco Legal / Decretos recientes 15</vt:lpstr>
      <vt:lpstr>El sector eléctrico antes de la implementación de Ley N°. 16.832</vt:lpstr>
      <vt:lpstr>La nueva organización del sector eléctrico</vt:lpstr>
      <vt:lpstr>Principios generales</vt:lpstr>
      <vt:lpstr>Principios generales / cont.</vt:lpstr>
      <vt:lpstr>Objetivos</vt:lpstr>
      <vt:lpstr>Instituciones y roles</vt:lpstr>
      <vt:lpstr>Poder Ejecutivo</vt:lpstr>
      <vt:lpstr>Poder Ejecutivo / cont.</vt:lpstr>
      <vt:lpstr>URSEA (sector eléctrico)</vt:lpstr>
      <vt:lpstr>ADME</vt:lpstr>
      <vt:lpstr>ADME / cont.</vt:lpstr>
      <vt:lpstr>Estructura del sector</vt:lpstr>
      <vt:lpstr>Estructura del sector</vt:lpstr>
      <vt:lpstr>Quiénes actúan en el MMEE</vt:lpstr>
      <vt:lpstr>Grandes consumidores</vt:lpstr>
      <vt:lpstr>Comercializador</vt:lpstr>
      <vt:lpstr>Autoproductores</vt:lpstr>
      <vt:lpstr>Generación distribuida</vt:lpstr>
      <vt:lpstr>Funcionamiento del MMEE</vt:lpstr>
      <vt:lpstr>Servicio de trasmisión</vt:lpstr>
      <vt:lpstr>Servicio de distribución</vt:lpstr>
      <vt:lpstr>Mercado</vt:lpstr>
      <vt:lpstr>Despacho económico</vt:lpstr>
      <vt:lpstr>Despacho económico</vt:lpstr>
      <vt:lpstr>Despacho económico</vt:lpstr>
      <vt:lpstr>Despacho económico</vt:lpstr>
      <vt:lpstr>Despacho económico</vt:lpstr>
      <vt:lpstr>Despacho económico</vt:lpstr>
      <vt:lpstr>Despacho económico</vt:lpstr>
      <vt:lpstr>Despacho económico</vt:lpstr>
      <vt:lpstr>Despacho económico</vt:lpstr>
      <vt:lpstr>Despacho económico</vt:lpstr>
      <vt:lpstr>Despacho económico</vt:lpstr>
      <vt:lpstr>Despacho económico</vt:lpstr>
      <vt:lpstr>Mercado Spot</vt:lpstr>
      <vt:lpstr>Mercado Spot</vt:lpstr>
      <vt:lpstr>Ejemplo de mercado spot (sin contratos)</vt:lpstr>
      <vt:lpstr>Riesgos del mercado spot</vt:lpstr>
      <vt:lpstr>Volatilidad del spot / Promedio mensual (USD/MWh)</vt:lpstr>
      <vt:lpstr>Volatilidad del spot / Promedio diario (USD/MWh)</vt:lpstr>
      <vt:lpstr>Volatilidad del spot / Promedio diario (USD/MWh) – Año 2015</vt:lpstr>
      <vt:lpstr>Volatilidad del spot / Promedio diario (USD/MWh) – Año 2017</vt:lpstr>
      <vt:lpstr>Transacciones económicas en el Mercado Spot</vt:lpstr>
      <vt:lpstr>El Mercado de Contratos</vt:lpstr>
      <vt:lpstr>Riesgos en el mercado eléctrico</vt:lpstr>
      <vt:lpstr>Contratos a futuro</vt:lpstr>
      <vt:lpstr>Características</vt:lpstr>
      <vt:lpstr>Ejemplo de despacho con contratos</vt:lpstr>
      <vt:lpstr>Tipo de contratos a término</vt:lpstr>
      <vt:lpstr>Potencia firme de un generador</vt:lpstr>
      <vt:lpstr>Potencia firme / cont.</vt:lpstr>
      <vt:lpstr>Contratos de suministro</vt:lpstr>
      <vt:lpstr>Contratos de suministro / cont.</vt:lpstr>
      <vt:lpstr>Contratos de respaldo</vt:lpstr>
      <vt:lpstr>Contratos de respaldo / cont.</vt:lpstr>
      <vt:lpstr>Garantía de suministro</vt:lpstr>
      <vt:lpstr>Esquema conceptual</vt:lpstr>
      <vt:lpstr>Esquema conceptual / cont.</vt:lpstr>
      <vt:lpstr>Garantía de suministro / Obligación de contratar</vt:lpstr>
      <vt:lpstr>Mecanismos del RMM</vt:lpstr>
      <vt:lpstr>Requerimiento Previsto de Garantía de Suministro</vt:lpstr>
      <vt:lpstr>Requerimiento Previsto de Garantía de Suministro</vt:lpstr>
      <vt:lpstr>Seguro de Garantía de Suministro</vt:lpstr>
      <vt:lpstr>Seguro de Garantía de Suministro</vt:lpstr>
      <vt:lpstr>Requerimiento de Contratar</vt:lpstr>
      <vt:lpstr>Requerimiento de Contratar</vt:lpstr>
      <vt:lpstr>Cubrimiento Previsto</vt:lpstr>
      <vt:lpstr>Cubrimiento Previsto</vt:lpstr>
      <vt:lpstr>SGS sin cubrir y límite de 5% de RPGS</vt:lpstr>
      <vt:lpstr>SGS sin cubrir y límite de 5% de RPGS</vt:lpstr>
      <vt:lpstr>Contratos Faltantes</vt:lpstr>
      <vt:lpstr>Contratos Faltantes</vt:lpstr>
      <vt:lpstr>Potencia Firme de Largo Plazo</vt:lpstr>
      <vt:lpstr>Reserva Nacional</vt:lpstr>
      <vt:lpstr>Garantía de suministro / Reserva Nacional</vt:lpstr>
      <vt:lpstr>Mecanismo del MMEE</vt:lpstr>
      <vt:lpstr>Mecanismo del MMEE / cont.</vt:lpstr>
      <vt:lpstr>GRADO DE APLICACIÓN DEL MODELO (III) EN URUGUAY</vt:lpstr>
      <vt:lpstr>REPASO DE DEFINICIÓN DE MERCADO PERFECTO</vt:lpstr>
      <vt:lpstr>EL MODELO REGULATORIO EN URUGUAY - Reflexiones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Mario Vignolo</dc:creator>
  <cp:lastModifiedBy>Lucas Narbondo</cp:lastModifiedBy>
  <cp:revision>436</cp:revision>
  <cp:lastPrinted>2015-11-11T03:57:21Z</cp:lastPrinted>
  <dcterms:created xsi:type="dcterms:W3CDTF">2002-06-07T22:20:10Z</dcterms:created>
  <dcterms:modified xsi:type="dcterms:W3CDTF">2019-06-13T13:00:09Z</dcterms:modified>
</cp:coreProperties>
</file>