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216"/>
    <a:srgbClr val="E81C2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8CD84-CB2C-489D-AC83-B1137D609885}" v="1072" dt="2021-12-05T19:20:42.913"/>
    <p1510:client id="{4A857072-1407-46AC-B7B0-AC3978E177D2}" v="4" dt="2021-12-05T19:25:0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Diniz do Nascimento" userId="858c1071-a7db-43ca-86de-22b9b661696e" providerId="ADAL" clId="{4A857072-1407-46AC-B7B0-AC3978E177D2}"/>
    <pc:docChg chg="modSld">
      <pc:chgData name="Julia Diniz do Nascimento" userId="858c1071-a7db-43ca-86de-22b9b661696e" providerId="ADAL" clId="{4A857072-1407-46AC-B7B0-AC3978E177D2}" dt="2021-12-05T19:25:04.242" v="27"/>
      <pc:docMkLst>
        <pc:docMk/>
      </pc:docMkLst>
      <pc:sldChg chg="addSp modSp mod modAnim">
        <pc:chgData name="Julia Diniz do Nascimento" userId="858c1071-a7db-43ca-86de-22b9b661696e" providerId="ADAL" clId="{4A857072-1407-46AC-B7B0-AC3978E177D2}" dt="2021-12-05T19:25:04.242" v="27"/>
        <pc:sldMkLst>
          <pc:docMk/>
          <pc:sldMk cId="3884376976" sldId="267"/>
        </pc:sldMkLst>
        <pc:spChg chg="add mod">
          <ac:chgData name="Julia Diniz do Nascimento" userId="858c1071-a7db-43ca-86de-22b9b661696e" providerId="ADAL" clId="{4A857072-1407-46AC-B7B0-AC3978E177D2}" dt="2021-12-05T19:24:53.417" v="25" actId="1076"/>
          <ac:spMkLst>
            <pc:docMk/>
            <pc:sldMk cId="3884376976" sldId="267"/>
            <ac:spMk id="10" creationId="{124A6AA7-B6A7-493B-83A4-6ACD92BD6A04}"/>
          </ac:spMkLst>
        </pc:spChg>
        <pc:picChg chg="mod">
          <ac:chgData name="Julia Diniz do Nascimento" userId="858c1071-a7db-43ca-86de-22b9b661696e" providerId="ADAL" clId="{4A857072-1407-46AC-B7B0-AC3978E177D2}" dt="2021-12-05T19:24:32.153" v="0" actId="1076"/>
          <ac:picMkLst>
            <pc:docMk/>
            <pc:sldMk cId="3884376976" sldId="267"/>
            <ac:picMk id="4100" creationId="{4E463360-6D76-4152-95FC-E2FBF3881BE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19:14:0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849 114 24575,'-5'-1'0,"-1"0"0,1-1 0,0 1 0,1-1 0,-9-4 0,-6-3 0,-5 0 0,1-1 0,1-1 0,-37-23 0,57 33 0,-6-3 0,0 0 0,0 0 0,-1 1 0,1 0 0,-1 1 0,0 0 0,0 0 0,-17 0 0,-78 4 0,50 0 0,33-2 0,0 1 0,0 1 0,-38 8 0,50-7 0,-1 0 0,1 1 0,0 0 0,0 0 0,0 1 0,1 0 0,-1 1 0,1 0 0,1 0 0,-10 10 0,-24 22 0,27-27 0,1 0 0,1 1 0,0 1 0,1 0 0,-10 16 0,13-18 0,1 0 0,0 0 0,1 1 0,0 0 0,1 0 0,0 1 0,1-1 0,1 1 0,0 0 0,-3 21 0,7 123 0,0-67 0,0-83 0,-1 1 0,1 0 0,0 0 0,1 0 0,0 0 0,0-1 0,1 1 0,0-1 0,0 0 0,0 0 0,1 0 0,0 0 0,1-1 0,0 1 0,0-1 0,0 0 0,0 0 0,1-1 0,8 6 0,15 22 0,-24-26 0,0-1 0,1 0 0,-1 0 0,1 0 0,0-1 0,13 9 0,11 3 0,-19-9 0,0-1 0,0-1 0,1 0 0,0 0 0,0-1 0,0-1 0,0 0 0,1-1 0,24 4 0,156-7 0,-84-2 0,-101 3 0,-1-1 0,1-1 0,0 1 0,0-1 0,0-1 0,0 1 0,0-1 0,-1-1 0,1 1 0,-1-2 0,0 1 0,0 0 0,0-1 0,0-1 0,-1 1 0,1-1 0,-1 0 0,0 0 0,-1-1 0,1 0 0,-1 0 0,5-8 0,6-11 0,-1-2 0,11-28 0,5-6 0,-24 51 0,-1-1 0,0 0 0,-1 0 0,0-1 0,-1 0 0,0 1 0,-1-2 0,0 1 0,1-18 0,-2-3 0,-1 0 0,-2 1 0,-9-55 0,8 76 0,0 0 0,-1 1 0,-1-1 0,0 1 0,0 0 0,-1 0 0,0 1 0,-1-1 0,0 1 0,0 0 0,-1 1 0,0 0 0,-1 0 0,-14-12 0,-28-14 32,37 27-312,0-1 1,1-1 0,0 0-1,-15-16 1,16 12-6547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19:14:1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5139 24575,'31'2'0,"62"10"0,-61-6 0,58 2 0,-55-6 0,52 10 0,-52-6 0,54 1 0,294-8 0,-368 1 0,-1-1 0,0-1 0,0 0 0,0-1 0,0-1 0,0 0 0,0-1 0,-1 0 0,0-1 0,0 0 0,22-16 0,24-11 0,-37 22 0,30-21 0,-47 28 0,-1 0 0,0 0 0,0-1 0,0 0 0,0 1 0,3-8 0,14-16 0,8-3 0,36-55 0,-54 67 0,0-1 0,-2 0 0,-1-1 0,0 0 0,5-27 0,-5 20 0,1-1 0,15-31 0,-11 30 0,-2-1 0,0 0 0,-3 0 0,8-48 0,-10 45 0,29-103 0,6-31 0,-35 138 0,13-37 0,-10 38 0,7-38 0,-4-15 0,16-85 0,-14 112 0,-2 0 0,-3 0 0,3-93 0,-8 72 50,4 1-1,22-103 0,-15 101-943,-3-2-1,2-83 0,-9 85 385,25-128-1,-28 194 508,27-124 3,-15 76 0,13-109 0,-19 96 0,32-123 0,-6 37 0,-25 118-105,21-59-1,-19 71 41,-2-1-1,-1 0 1,-2-1-1,5-41 1,-6 25 737,20-87 0,-1 11 87,-19 90-490,2 0 0,1 0-1,2 1 1,19-44 0,-22 56-269,0 0 0,4-24 0,10-28 0,-4 25 12,-6 15 253,21-40 1,-11 25-153,-16 35-113,0-1-1,1 1 0,0 0 0,0 0 1,1 1-1,10-12 0,-1 3 1,21-32 0,-25 34 0,1-1 0,25-26 0,-3 8 0,-24 23 0,0 1 0,2 0 0,19-14 0,-20 17 0,-1 1 0,2 0 0,-1 1 0,1 0 0,0 1 0,0 0 0,1 1 0,0 1 0,-1 0 0,2 1 0,-1 1 0,28-2 0,-36 4 0,179 3 0,-155 2 0,0 1 0,29 10 0,40 7 0,-52-17 0,-26-4 0,-1 1 0,1 0 0,-1 2 0,22 8 0,-34-10-84,3 0-77,-1 1 1,1 1 0,-1 0 0,0 0 0,0 1 0,-1 0 0,14 12 0,-10-6-6666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19:14:1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24575,'0'32'0,"-1"0"0,-2 0 0,-9 46 0,6-43 0,2-1 0,2 1 0,2 54 0,0-84 0,1-515 0,-1 507 0,4-40 0,-4 42 0,0 0 0,0 0 0,0 1 0,1-1 0,-1 0 0,0 0 0,0 1 0,1-1 0,-1 0 0,0 0 0,1 1 0,-1-1 0,0 0 0,1 1 0,-1-1 0,1 1 0,-1-1 0,1 0 0,0 1 0,-1-1 0,1 1 0,-1 0 0,1-1 0,0 1 0,0-1 0,-1 1 0,1 0 0,0 0 0,0-1 0,-1 1 0,1 0 0,0 0 0,0 0 0,-1 0 0,1 0 0,0 0 0,0 0 0,0 0 0,-1 0 0,1 0 0,0 0 0,0 0 0,-1 1 0,1-1 0,0 0 0,0 1 0,-1-1 0,2 1 0,43 26 0,59 46 0,-46-20 0,-45-40 0,-1 0 0,2-1 0,20 14 0,-20-16 0,0 1 0,0 1 0,16 18 0,-28-26 0,1-1 0,0 1 0,-1 0 0,1 0 0,-1 0 0,0 0 0,0 0 0,-1 0 0,1 1 0,-1-1 0,0 1 0,0-1 0,-1 1 0,1 6 0,-1-8 0,0 0 0,0 0 0,-1 1 0,1-1 0,-1 0 0,1 0 0,-1 0 0,0 0 0,0 0 0,-1 0 0,1-1 0,-1 1 0,1 0 0,-1-1 0,0 1 0,0-1 0,0 1 0,0-1 0,0 0 0,0 0 0,-4 3 0,-19 10 0,5-3 0,1 1 0,-32 28 0,42-33 0,-1-1 0,0 0 0,0-1 0,-17 9 0,18-11 0,1 0 0,-1 0 0,1 1 0,1 1 0,-1-1 0,1 1 0,0 0 0,-9 11 0,7-7 0,-1 0 0,0 0 0,-15 11 0,8-7 0,17-13 0,0-1 0,-1 1 0,1-1 0,0 0 0,-1 1 0,1-1 0,-1 0 0,1 1 0,-1-1 0,1 0 0,-1 1 0,1-1 0,-1 0 0,1 0 0,-1 0 0,1 0 0,-1 1 0,1-1 0,-1 0 0,1 0 0,-1 0 0,0 0 0,1 0 0,-1 0 0,1 0 0,-1-1 0,1 1 0,-1 0 0,1 0 0,-2-1 0,-5-16 0,5-33 0,3 42 0,0-48-1365,-1 31-5461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F65EC-DC1F-4011-9C71-3B81A65BE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C5432-357B-4089-9827-51C429ABD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51867-785F-41A4-834A-22D3B2CE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06B8D-0517-4485-A656-A0BC01DF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399C9-4098-4A7D-831A-77FD4331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42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62EC0-3CD5-48BE-A8BF-BB521FDB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B3155C-D9AD-4F0A-99EF-2F35BF577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E0FE-4746-4EB0-90B6-C906C856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31F695-3365-4A17-86AA-4FADFB68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D90DA-1920-4F02-94CF-3171C4D8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59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018409-227F-4A21-A0EE-7778EE7DC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0C4D42-85D7-48A7-A9D3-3129242B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11E87-B0EB-41AF-BDD3-153427E2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78F2C-7A8D-49D8-AD0A-BAEF8DB6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1AFB2-0318-4660-9E6E-5AA76828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4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420" y="365129"/>
            <a:ext cx="10515163" cy="132556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265157" cy="70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483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8D21A-C776-45E1-BFF3-A9697678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9A892-B840-43C7-84C4-A747B847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2B66A-1E09-4876-84FF-A40EBE50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3B7DAF-F021-46E2-B912-9A0CAE10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7B0410-712F-4857-86C8-C597C6E5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55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DB66C-B56C-4E8B-B8A2-0374DAE2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6035FB-40F8-47D3-BF27-CFD68C20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4570F-75B1-4CC2-BED9-2128DB1B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077D5D-4641-4417-9697-D11FC7FE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04395-7110-4863-BC14-76EDA66C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3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A4AE0-9029-4ED4-8B97-518B1D98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294FC-E0C6-4EF3-A979-CFF2533D0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0A1815-53A4-48F6-992F-51552795A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3B077D-F9A4-4349-BE13-43FDAF9F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55742-55D7-482F-8AF5-49FC0E7B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CC78AF-2702-4206-9E52-1C63ABFF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0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1B4D7-0F76-4E19-A1B1-C107B128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12C04-B814-45E6-9442-3F57407A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66B658-0458-49BC-88CE-5CA77F5C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1B6139-E829-40D1-842E-AE772E9F6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6B89E-976C-418D-B798-BCE2DEBF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1C9A52-72B0-4B3C-BC45-7328B291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919EFB-FCF7-4390-BA8C-691A9569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3DE5DA-3279-427A-A3D3-75138443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86ED8-B5DE-48DB-9A73-FC3F7BAA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E15064-A060-4136-9C0B-D1EC3111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2949C6-0079-4FEA-9A36-B0017F10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ACEE63-F238-4815-A414-176027F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98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7DAF00-02EF-4BD9-A036-AA5DE0D0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446991-01B9-42B3-BC23-98FF1C83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A2F210-67B1-4792-8C68-CD19C071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4A57D-D07E-4ED8-A707-5B790EDA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4F9B4-BF00-47B9-AAB0-5DCB4516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C1C4E1-AC78-42A8-A37D-6A47B9F8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2DEF28-73CF-46C8-84B3-01D830E2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63D0B5-7F8B-44C1-A561-AD4297F5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B93750-09D1-46DE-91A1-DED3BE71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8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BDCE2-0809-4F62-8580-B15DF94D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7EF8FD-BADB-4EA2-AC83-D6385DD1E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174D73-204D-4A9C-91F7-9FD4FB8EE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7F8BD9-DC4A-492D-A31F-E8291708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7F5595-B996-4EA3-896F-6E78260E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9BB5C6-1CDA-4DEE-95E9-903A1DD6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23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6BF149-046D-4A85-97A1-41BCF2D0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F401CC-2C43-4B14-98C2-1CA04BA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56BC0-496B-41F9-B632-ECBE53574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1122-00BC-40EB-8B3D-0CA1CF5FB9BD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7581B-891C-4F89-B6FA-7C692C14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75378-8956-4F6E-A84D-EE500D69B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9B7C-351E-4CC3-9A8B-1A800CC4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05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1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5169" y="1393071"/>
            <a:ext cx="6072294" cy="17424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pt-BR" sz="3350" b="1" dirty="0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  <a:cs typeface="Verdana" charset="0"/>
              </a:rPr>
              <a:t>Projeto 3- Modelagem do Red Bull Stratos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B39C0915-8D39-479A-A671-46B9A5C013EE}"/>
              </a:ext>
            </a:extLst>
          </p:cNvPr>
          <p:cNvSpPr txBox="1">
            <a:spLocks/>
          </p:cNvSpPr>
          <p:nvPr/>
        </p:nvSpPr>
        <p:spPr>
          <a:xfrm>
            <a:off x="6258999" y="3135511"/>
            <a:ext cx="6072294" cy="6605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  <a:cs typeface="Verdana" charset="0"/>
              </a:rPr>
              <a:t>Integrantes:     Bruno Locatelli, Julia Diniz, 	  		Lucas Novais e Mariana Albuquerque</a:t>
            </a:r>
          </a:p>
        </p:txBody>
      </p:sp>
    </p:spTree>
    <p:extLst>
      <p:ext uri="{BB962C8B-B14F-4D97-AF65-F5344CB8AC3E}">
        <p14:creationId xmlns:p14="http://schemas.microsoft.com/office/powerpoint/2010/main" val="26811577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015B1F-21AF-432A-969D-02575C65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" y="183204"/>
            <a:ext cx="11352903" cy="85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6D7E09-9106-443E-81F0-F845A482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659" y="6001405"/>
            <a:ext cx="1018993" cy="101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F9D6E56-E724-45FA-9D9D-E71D22C6E2A4}"/>
              </a:ext>
            </a:extLst>
          </p:cNvPr>
          <p:cNvCxnSpPr/>
          <p:nvPr/>
        </p:nvCxnSpPr>
        <p:spPr>
          <a:xfrm>
            <a:off x="0" y="1044077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FD4BE5-3F45-4C94-BCFF-18A4BD43E02A}"/>
              </a:ext>
            </a:extLst>
          </p:cNvPr>
          <p:cNvSpPr txBox="1"/>
          <p:nvPr/>
        </p:nvSpPr>
        <p:spPr>
          <a:xfrm>
            <a:off x="283778" y="1260361"/>
            <a:ext cx="27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Contexto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CD12702-6822-4DF5-9BC1-06376E97240B}"/>
              </a:ext>
            </a:extLst>
          </p:cNvPr>
          <p:cNvCxnSpPr>
            <a:cxnSpLocks/>
          </p:cNvCxnSpPr>
          <p:nvPr/>
        </p:nvCxnSpPr>
        <p:spPr>
          <a:xfrm>
            <a:off x="107577" y="1822609"/>
            <a:ext cx="250146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EFBA37-E835-4BF6-BF57-37848CDCABFD}"/>
              </a:ext>
            </a:extLst>
          </p:cNvPr>
          <p:cNvSpPr txBox="1"/>
          <p:nvPr/>
        </p:nvSpPr>
        <p:spPr>
          <a:xfrm>
            <a:off x="410557" y="2502775"/>
            <a:ext cx="1568245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Quando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Picture 2" descr="Felix Baumgartner no momento em que salta da estratosfera rumo à Terra">
            <a:extLst>
              <a:ext uri="{FF2B5EF4-FFF2-40B4-BE49-F238E27FC236}">
                <a16:creationId xmlns:a16="http://schemas.microsoft.com/office/drawing/2014/main" id="{FA968C93-8195-4410-88AB-4263B235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53" y="2100936"/>
            <a:ext cx="5538741" cy="31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351379B-7A9B-4F61-B8CB-4E5302E008F0}"/>
              </a:ext>
            </a:extLst>
          </p:cNvPr>
          <p:cNvSpPr txBox="1"/>
          <p:nvPr/>
        </p:nvSpPr>
        <p:spPr>
          <a:xfrm>
            <a:off x="1978802" y="2654039"/>
            <a:ext cx="267185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14 de outubro de 2012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343CE5-C17C-464C-87EE-B7B1B5228B9E}"/>
              </a:ext>
            </a:extLst>
          </p:cNvPr>
          <p:cNvSpPr txBox="1"/>
          <p:nvPr/>
        </p:nvSpPr>
        <p:spPr>
          <a:xfrm>
            <a:off x="410557" y="2999706"/>
            <a:ext cx="1568245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Onde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1D0B2B-6EDD-4C08-8430-DE83E32EA10E}"/>
              </a:ext>
            </a:extLst>
          </p:cNvPr>
          <p:cNvSpPr txBox="1"/>
          <p:nvPr/>
        </p:nvSpPr>
        <p:spPr>
          <a:xfrm>
            <a:off x="1978802" y="3161481"/>
            <a:ext cx="267185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Novo México, EUA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504818-7A87-470D-B5DF-1F1F92DAB090}"/>
              </a:ext>
            </a:extLst>
          </p:cNvPr>
          <p:cNvSpPr txBox="1"/>
          <p:nvPr/>
        </p:nvSpPr>
        <p:spPr>
          <a:xfrm>
            <a:off x="444530" y="3496637"/>
            <a:ext cx="1568245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Quem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3277EFC-DB91-4FCC-990A-716756DFD81B}"/>
              </a:ext>
            </a:extLst>
          </p:cNvPr>
          <p:cNvSpPr txBox="1"/>
          <p:nvPr/>
        </p:nvSpPr>
        <p:spPr>
          <a:xfrm>
            <a:off x="2046749" y="3658412"/>
            <a:ext cx="267185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Felix Baumgartner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F494F7-AAD8-4F2E-BB7E-EB05CBEA2AB2}"/>
              </a:ext>
            </a:extLst>
          </p:cNvPr>
          <p:cNvSpPr txBox="1"/>
          <p:nvPr/>
        </p:nvSpPr>
        <p:spPr>
          <a:xfrm>
            <a:off x="405640" y="1752574"/>
            <a:ext cx="4303306" cy="83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Red Bull Stratos</a:t>
            </a:r>
            <a:endParaRPr lang="pt-BR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30" name="Picture 6" descr="Felix Baumgartner | Salto Estratosfera">
            <a:extLst>
              <a:ext uri="{FF2B5EF4-FFF2-40B4-BE49-F238E27FC236}">
                <a16:creationId xmlns:a16="http://schemas.microsoft.com/office/drawing/2014/main" id="{D80A0DF8-D0A3-4B76-BBC7-AD788BB1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13" y="4436944"/>
            <a:ext cx="3312590" cy="220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015B1F-21AF-432A-969D-02575C65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" y="183204"/>
            <a:ext cx="11352903" cy="85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F9D6E56-E724-45FA-9D9D-E71D22C6E2A4}"/>
              </a:ext>
            </a:extLst>
          </p:cNvPr>
          <p:cNvCxnSpPr/>
          <p:nvPr/>
        </p:nvCxnSpPr>
        <p:spPr>
          <a:xfrm>
            <a:off x="0" y="1044077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A02909-2BEC-49A0-95E6-3B63007E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659" y="6001405"/>
            <a:ext cx="1018993" cy="101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10561-24E5-45E1-9CA9-936D88D582A5}"/>
              </a:ext>
            </a:extLst>
          </p:cNvPr>
          <p:cNvSpPr txBox="1"/>
          <p:nvPr/>
        </p:nvSpPr>
        <p:spPr>
          <a:xfrm>
            <a:off x="283778" y="1260361"/>
            <a:ext cx="27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22ED07-C8BC-43F9-8346-F34F5736AF09}"/>
              </a:ext>
            </a:extLst>
          </p:cNvPr>
          <p:cNvCxnSpPr>
            <a:cxnSpLocks/>
          </p:cNvCxnSpPr>
          <p:nvPr/>
        </p:nvCxnSpPr>
        <p:spPr>
          <a:xfrm>
            <a:off x="107577" y="1822609"/>
            <a:ext cx="250146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96EBE0-16F9-4193-A3BA-34C464590C5B}"/>
              </a:ext>
            </a:extLst>
          </p:cNvPr>
          <p:cNvSpPr txBox="1"/>
          <p:nvPr/>
        </p:nvSpPr>
        <p:spPr>
          <a:xfrm>
            <a:off x="2278623" y="2864035"/>
            <a:ext cx="7634749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Quanto tempo ele demora para chegar até o solo?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F40C2E-4F3A-48CE-9DED-5E7F61B1516E}"/>
              </a:ext>
            </a:extLst>
          </p:cNvPr>
          <p:cNvSpPr txBox="1"/>
          <p:nvPr/>
        </p:nvSpPr>
        <p:spPr>
          <a:xfrm>
            <a:off x="1351934" y="4250369"/>
            <a:ext cx="9488129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Como o peso do paraquedista influencia na chegada ao solo?</a:t>
            </a:r>
          </a:p>
        </p:txBody>
      </p:sp>
    </p:spTree>
    <p:extLst>
      <p:ext uri="{BB962C8B-B14F-4D97-AF65-F5344CB8AC3E}">
        <p14:creationId xmlns:p14="http://schemas.microsoft.com/office/powerpoint/2010/main" val="11955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015B1F-21AF-432A-969D-02575C65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" y="183204"/>
            <a:ext cx="11352903" cy="85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F9D6E56-E724-45FA-9D9D-E71D22C6E2A4}"/>
              </a:ext>
            </a:extLst>
          </p:cNvPr>
          <p:cNvCxnSpPr/>
          <p:nvPr/>
        </p:nvCxnSpPr>
        <p:spPr>
          <a:xfrm>
            <a:off x="0" y="1044077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A02909-2BEC-49A0-95E6-3B63007E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659" y="6001405"/>
            <a:ext cx="1018993" cy="101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00A38C-D469-4546-9383-23AF307FDBD9}"/>
                  </a:ext>
                </a:extLst>
              </p:cNvPr>
              <p:cNvSpPr txBox="1"/>
              <p:nvPr/>
            </p:nvSpPr>
            <p:spPr>
              <a:xfrm>
                <a:off x="283778" y="2729901"/>
                <a:ext cx="3344865" cy="521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l-GR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</a:t>
                </a: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00A38C-D469-4546-9383-23AF307F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8" y="2729901"/>
                <a:ext cx="3344865" cy="521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3E72079A-8BFD-4421-8A82-6645C1D11394}"/>
              </a:ext>
            </a:extLst>
          </p:cNvPr>
          <p:cNvSpPr txBox="1"/>
          <p:nvPr/>
        </p:nvSpPr>
        <p:spPr>
          <a:xfrm>
            <a:off x="283778" y="1260361"/>
            <a:ext cx="514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Diagrama de Corpo Livre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7787131-3F91-400A-BE18-DF3524EE6C97}"/>
              </a:ext>
            </a:extLst>
          </p:cNvPr>
          <p:cNvCxnSpPr>
            <a:cxnSpLocks/>
          </p:cNvCxnSpPr>
          <p:nvPr/>
        </p:nvCxnSpPr>
        <p:spPr>
          <a:xfrm>
            <a:off x="143126" y="1906692"/>
            <a:ext cx="5284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9F547B48-7B09-4298-980F-4BD110405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255" y="837402"/>
            <a:ext cx="4015936" cy="5213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6DA6047-3728-4BEF-BE53-1DB06B17748C}"/>
                  </a:ext>
                </a:extLst>
              </p:cNvPr>
              <p:cNvSpPr txBox="1"/>
              <p:nvPr/>
            </p:nvSpPr>
            <p:spPr>
              <a:xfrm>
                <a:off x="5038796" y="2818120"/>
                <a:ext cx="12811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6DA6047-3728-4BEF-BE53-1DB06B177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96" y="2818120"/>
                <a:ext cx="1281144" cy="369332"/>
              </a:xfrm>
              <a:prstGeom prst="rect">
                <a:avLst/>
              </a:prstGeom>
              <a:blipFill>
                <a:blip r:embed="rId6"/>
                <a:stretch>
                  <a:fillRect l="-10952" r="-5238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7549FDA-3FF2-4367-8CFE-982A6AF2BB11}"/>
                  </a:ext>
                </a:extLst>
              </p:cNvPr>
              <p:cNvSpPr txBox="1"/>
              <p:nvPr/>
            </p:nvSpPr>
            <p:spPr>
              <a:xfrm>
                <a:off x="1011069" y="3571069"/>
                <a:ext cx="6578152" cy="34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=−2·</m:t>
                      </m:r>
                      <m:sSup>
                        <m:sSup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−24 </m:t>
                          </m:r>
                        </m:sup>
                      </m:sSup>
                      <m:r>
                        <a:rPr lang="el-GR" sz="1600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l-GR" sz="16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l-GR" sz="16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l-GR" sz="16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+1.2267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7549FDA-3FF2-4367-8CFE-982A6AF2B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69" y="3571069"/>
                <a:ext cx="6578152" cy="341376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7EAD28C-FA75-4BAB-B5BB-88C8DE332205}"/>
                  </a:ext>
                </a:extLst>
              </p:cNvPr>
              <p:cNvSpPr txBox="1"/>
              <p:nvPr/>
            </p:nvSpPr>
            <p:spPr>
              <a:xfrm>
                <a:off x="6888483" y="2428529"/>
                <a:ext cx="2322788" cy="619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7EAD28C-FA75-4BAB-B5BB-88C8DE33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83" y="2428529"/>
                <a:ext cx="2322788" cy="6198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>
            <a:extLst>
              <a:ext uri="{FF2B5EF4-FFF2-40B4-BE49-F238E27FC236}">
                <a16:creationId xmlns:a16="http://schemas.microsoft.com/office/drawing/2014/main" id="{DF9224F1-152C-464E-A87C-1C36F2B8EB24}"/>
              </a:ext>
            </a:extLst>
          </p:cNvPr>
          <p:cNvSpPr txBox="1"/>
          <p:nvPr/>
        </p:nvSpPr>
        <p:spPr>
          <a:xfrm>
            <a:off x="0" y="2199636"/>
            <a:ext cx="351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Resistência do Ar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4031973-F212-40CC-A848-500BC2BA03E4}"/>
              </a:ext>
            </a:extLst>
          </p:cNvPr>
          <p:cNvSpPr txBox="1"/>
          <p:nvPr/>
        </p:nvSpPr>
        <p:spPr>
          <a:xfrm>
            <a:off x="3819833" y="2197696"/>
            <a:ext cx="351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Força Peso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B671B7A-CD40-4D0A-80DF-1F7561E0D4AB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6319940" y="2842911"/>
            <a:ext cx="701247" cy="15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5995A2D9-0236-436D-97C5-0FA7C38B2876}"/>
              </a:ext>
            </a:extLst>
          </p:cNvPr>
          <p:cNvCxnSpPr>
            <a:cxnSpLocks/>
          </p:cNvCxnSpPr>
          <p:nvPr/>
        </p:nvCxnSpPr>
        <p:spPr>
          <a:xfrm flipH="1">
            <a:off x="1209369" y="3187452"/>
            <a:ext cx="1170037" cy="44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A7C7005-EDCB-4618-A14B-B6EB4E526463}"/>
              </a:ext>
            </a:extLst>
          </p:cNvPr>
          <p:cNvSpPr txBox="1"/>
          <p:nvPr/>
        </p:nvSpPr>
        <p:spPr>
          <a:xfrm>
            <a:off x="65688" y="4188183"/>
            <a:ext cx="249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Queda Livre: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B1EB0BF-6ABF-4FC7-BE19-B2F48526C2CB}"/>
              </a:ext>
            </a:extLst>
          </p:cNvPr>
          <p:cNvSpPr txBox="1"/>
          <p:nvPr/>
        </p:nvSpPr>
        <p:spPr>
          <a:xfrm>
            <a:off x="3784154" y="4188183"/>
            <a:ext cx="249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Paraquedas aberto: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B20414DE-68F1-4A63-9A1E-5BC6848E7BEF}"/>
                  </a:ext>
                </a:extLst>
              </p:cNvPr>
              <p:cNvSpPr txBox="1"/>
              <p:nvPr/>
            </p:nvSpPr>
            <p:spPr>
              <a:xfrm>
                <a:off x="235377" y="4603097"/>
                <a:ext cx="2322788" cy="362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h𝑢𝑚𝑎𝑛𝑜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B20414DE-68F1-4A63-9A1E-5BC6848E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7" y="4603097"/>
                <a:ext cx="2322788" cy="362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553F415D-D5DF-48DF-8251-07C3E875C09C}"/>
                  </a:ext>
                </a:extLst>
              </p:cNvPr>
              <p:cNvSpPr txBox="1"/>
              <p:nvPr/>
            </p:nvSpPr>
            <p:spPr>
              <a:xfrm>
                <a:off x="3826937" y="4628715"/>
                <a:ext cx="2322788" cy="390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𝑝𝑎𝑟𝑎𝑞𝑢𝑒𝑑𝑎𝑠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553F415D-D5DF-48DF-8251-07C3E875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37" y="4628715"/>
                <a:ext cx="2322788" cy="390876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949052B5-E746-43FF-964D-B10837E02A38}"/>
                  </a:ext>
                </a:extLst>
              </p:cNvPr>
              <p:cNvSpPr txBox="1"/>
              <p:nvPr/>
            </p:nvSpPr>
            <p:spPr>
              <a:xfrm>
                <a:off x="622652" y="4976869"/>
                <a:ext cx="16638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𝐴𝑟𝑒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h𝑢𝑚𝑎𝑛𝑜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949052B5-E746-43FF-964D-B10837E0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2" y="4976869"/>
                <a:ext cx="166381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A85750F-3311-4D37-80DD-D96DB7209E2A}"/>
                  </a:ext>
                </a:extLst>
              </p:cNvPr>
              <p:cNvSpPr txBox="1"/>
              <p:nvPr/>
            </p:nvSpPr>
            <p:spPr>
              <a:xfrm>
                <a:off x="4044912" y="4940391"/>
                <a:ext cx="2051088" cy="357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𝐴𝑟𝑒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𝑝𝑎𝑟𝑎𝑞𝑢𝑒𝑑𝑎𝑠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A85750F-3311-4D37-80DD-D96DB7209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912" y="4940391"/>
                <a:ext cx="2051088" cy="357534"/>
              </a:xfrm>
              <a:prstGeom prst="rect">
                <a:avLst/>
              </a:prstGeom>
              <a:blipFill>
                <a:blip r:embed="rId12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>
            <a:extLst>
              <a:ext uri="{FF2B5EF4-FFF2-40B4-BE49-F238E27FC236}">
                <a16:creationId xmlns:a16="http://schemas.microsoft.com/office/drawing/2014/main" id="{D7352A77-13FB-4228-88B4-E0CC62D3E28C}"/>
              </a:ext>
            </a:extLst>
          </p:cNvPr>
          <p:cNvSpPr txBox="1"/>
          <p:nvPr/>
        </p:nvSpPr>
        <p:spPr>
          <a:xfrm>
            <a:off x="2105072" y="5413813"/>
            <a:ext cx="249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34D79D9F-09B6-4F9E-942C-BC59DEB7F87A}"/>
                  </a:ext>
                </a:extLst>
              </p:cNvPr>
              <p:cNvSpPr txBox="1"/>
              <p:nvPr/>
            </p:nvSpPr>
            <p:spPr>
              <a:xfrm>
                <a:off x="2268989" y="5925160"/>
                <a:ext cx="2322788" cy="557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34D79D9F-09B6-4F9E-942C-BC59DEB7F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989" y="5925160"/>
                <a:ext cx="2322788" cy="5572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2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7" grpId="0"/>
      <p:bldP spid="38" grpId="0"/>
      <p:bldP spid="39" grpId="0"/>
      <p:bldP spid="45" grpId="0"/>
      <p:bldP spid="46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015B1F-21AF-432A-969D-02575C65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" y="183204"/>
            <a:ext cx="11352903" cy="85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F9D6E56-E724-45FA-9D9D-E71D22C6E2A4}"/>
              </a:ext>
            </a:extLst>
          </p:cNvPr>
          <p:cNvCxnSpPr/>
          <p:nvPr/>
        </p:nvCxnSpPr>
        <p:spPr>
          <a:xfrm>
            <a:off x="0" y="1044077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A02909-2BEC-49A0-95E6-3B63007E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659" y="6001405"/>
            <a:ext cx="1018993" cy="101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AE129E-9FD1-4E14-B29B-E55791749881}"/>
              </a:ext>
            </a:extLst>
          </p:cNvPr>
          <p:cNvSpPr txBox="1"/>
          <p:nvPr/>
        </p:nvSpPr>
        <p:spPr>
          <a:xfrm>
            <a:off x="283778" y="1260361"/>
            <a:ext cx="385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Implementação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CD6A93B-B3C0-4DF8-A57E-917281A63B9B}"/>
              </a:ext>
            </a:extLst>
          </p:cNvPr>
          <p:cNvCxnSpPr>
            <a:cxnSpLocks/>
          </p:cNvCxnSpPr>
          <p:nvPr/>
        </p:nvCxnSpPr>
        <p:spPr>
          <a:xfrm>
            <a:off x="143126" y="1906692"/>
            <a:ext cx="37497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5D512B-A965-4D2E-82FD-EC46E8172DCF}"/>
              </a:ext>
            </a:extLst>
          </p:cNvPr>
          <p:cNvSpPr txBox="1"/>
          <p:nvPr/>
        </p:nvSpPr>
        <p:spPr>
          <a:xfrm>
            <a:off x="367862" y="3457500"/>
            <a:ext cx="352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Altura Inicial: 38.969,4 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431656A-FB07-47AB-83C4-A78A3E81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6692"/>
            <a:ext cx="5381217" cy="37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885BAB-CD14-4F46-AEF7-9BAFF037DFD8}"/>
              </a:ext>
            </a:extLst>
          </p:cNvPr>
          <p:cNvSpPr txBox="1"/>
          <p:nvPr/>
        </p:nvSpPr>
        <p:spPr>
          <a:xfrm>
            <a:off x="367862" y="4452336"/>
            <a:ext cx="482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Abertura do Paraquedas: 2.566,4 m</a:t>
            </a:r>
          </a:p>
        </p:txBody>
      </p:sp>
    </p:spTree>
    <p:extLst>
      <p:ext uri="{BB962C8B-B14F-4D97-AF65-F5344CB8AC3E}">
        <p14:creationId xmlns:p14="http://schemas.microsoft.com/office/powerpoint/2010/main" val="33947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015B1F-21AF-432A-969D-02575C65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" y="183204"/>
            <a:ext cx="11352903" cy="85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F9D6E56-E724-45FA-9D9D-E71D22C6E2A4}"/>
              </a:ext>
            </a:extLst>
          </p:cNvPr>
          <p:cNvCxnSpPr/>
          <p:nvPr/>
        </p:nvCxnSpPr>
        <p:spPr>
          <a:xfrm>
            <a:off x="0" y="1044077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A02909-2BEC-49A0-95E6-3B63007E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659" y="6001405"/>
            <a:ext cx="1018993" cy="101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62B8B66-7050-4C6D-A438-429D6FDB2AA8}"/>
              </a:ext>
            </a:extLst>
          </p:cNvPr>
          <p:cNvCxnSpPr>
            <a:cxnSpLocks/>
          </p:cNvCxnSpPr>
          <p:nvPr/>
        </p:nvCxnSpPr>
        <p:spPr>
          <a:xfrm>
            <a:off x="143126" y="1906692"/>
            <a:ext cx="37497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AB94DC-5BB8-4CA8-93B5-4C799B111B1B}"/>
              </a:ext>
            </a:extLst>
          </p:cNvPr>
          <p:cNvSpPr txBox="1"/>
          <p:nvPr/>
        </p:nvSpPr>
        <p:spPr>
          <a:xfrm>
            <a:off x="283778" y="1260361"/>
            <a:ext cx="385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Validação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B84780-BA43-4491-B3F7-8FC066A4E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32" y="2231129"/>
            <a:ext cx="6074305" cy="420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3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015B1F-21AF-432A-969D-02575C65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" y="183204"/>
            <a:ext cx="11352903" cy="85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F9D6E56-E724-45FA-9D9D-E71D22C6E2A4}"/>
              </a:ext>
            </a:extLst>
          </p:cNvPr>
          <p:cNvCxnSpPr/>
          <p:nvPr/>
        </p:nvCxnSpPr>
        <p:spPr>
          <a:xfrm>
            <a:off x="0" y="1044077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A02909-2BEC-49A0-95E6-3B63007E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659" y="6001405"/>
            <a:ext cx="1018993" cy="101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62B8B66-7050-4C6D-A438-429D6FDB2AA8}"/>
              </a:ext>
            </a:extLst>
          </p:cNvPr>
          <p:cNvCxnSpPr>
            <a:cxnSpLocks/>
          </p:cNvCxnSpPr>
          <p:nvPr/>
        </p:nvCxnSpPr>
        <p:spPr>
          <a:xfrm>
            <a:off x="143126" y="1906692"/>
            <a:ext cx="756536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DFFCB1-7470-4CB1-9B3C-F1EF0F48489C}"/>
              </a:ext>
            </a:extLst>
          </p:cNvPr>
          <p:cNvSpPr txBox="1"/>
          <p:nvPr/>
        </p:nvSpPr>
        <p:spPr>
          <a:xfrm>
            <a:off x="143126" y="1139844"/>
            <a:ext cx="7879997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Quanto tempo ele demora para chegar até o solo?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DC1BB57-2261-47A9-8E43-18F84FC3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2540145"/>
            <a:ext cx="4815776" cy="33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22C41C9-FAF8-4929-B79F-F53C3D00B554}"/>
              </a:ext>
            </a:extLst>
          </p:cNvPr>
          <p:cNvGrpSpPr/>
          <p:nvPr/>
        </p:nvGrpSpPr>
        <p:grpSpPr>
          <a:xfrm>
            <a:off x="4836890" y="3496095"/>
            <a:ext cx="1711800" cy="1981080"/>
            <a:chOff x="4836890" y="3496095"/>
            <a:chExt cx="1711800" cy="19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8F6DE259-28C1-4FD1-86B0-33CC6134F84C}"/>
                    </a:ext>
                  </a:extLst>
                </p14:cNvPr>
                <p14:cNvContentPartPr/>
                <p14:nvPr/>
              </p14:nvContentPartPr>
              <p14:xfrm>
                <a:off x="4836890" y="5150295"/>
                <a:ext cx="336240" cy="3268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8F6DE259-28C1-4FD1-86B0-33CC6134F8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27890" y="5141655"/>
                  <a:ext cx="3538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46684D6A-9792-4FB0-AA70-47DF36CBB667}"/>
                    </a:ext>
                  </a:extLst>
                </p14:cNvPr>
                <p14:cNvContentPartPr/>
                <p14:nvPr/>
              </p14:nvContentPartPr>
              <p14:xfrm>
                <a:off x="5151890" y="3538215"/>
                <a:ext cx="1253520" cy="18702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46684D6A-9792-4FB0-AA70-47DF36CBB6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43250" y="3529575"/>
                  <a:ext cx="1271160" cy="18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E74DAAE-EA39-4982-BD86-41FE71213C3A}"/>
                    </a:ext>
                  </a:extLst>
                </p14:cNvPr>
                <p14:cNvContentPartPr/>
                <p14:nvPr/>
              </p14:nvContentPartPr>
              <p14:xfrm>
                <a:off x="6400010" y="3496095"/>
                <a:ext cx="148680" cy="2404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E74DAAE-EA39-4982-BD86-41FE71213C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91370" y="3487455"/>
                  <a:ext cx="166320" cy="25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001334-8506-410F-8EDE-EFDE97631D79}"/>
              </a:ext>
            </a:extLst>
          </p:cNvPr>
          <p:cNvSpPr txBox="1"/>
          <p:nvPr/>
        </p:nvSpPr>
        <p:spPr>
          <a:xfrm>
            <a:off x="6783779" y="3309979"/>
            <a:ext cx="4097315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Em aproximadamente 9 minutos.</a:t>
            </a:r>
          </a:p>
        </p:txBody>
      </p:sp>
    </p:spTree>
    <p:extLst>
      <p:ext uri="{BB962C8B-B14F-4D97-AF65-F5344CB8AC3E}">
        <p14:creationId xmlns:p14="http://schemas.microsoft.com/office/powerpoint/2010/main" val="19870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015B1F-21AF-432A-969D-02575C65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" y="183204"/>
            <a:ext cx="11352903" cy="85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F9D6E56-E724-45FA-9D9D-E71D22C6E2A4}"/>
              </a:ext>
            </a:extLst>
          </p:cNvPr>
          <p:cNvCxnSpPr/>
          <p:nvPr/>
        </p:nvCxnSpPr>
        <p:spPr>
          <a:xfrm>
            <a:off x="0" y="1044077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A02909-2BEC-49A0-95E6-3B63007E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659" y="6001405"/>
            <a:ext cx="1018993" cy="101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62B8B66-7050-4C6D-A438-429D6FDB2AA8}"/>
              </a:ext>
            </a:extLst>
          </p:cNvPr>
          <p:cNvCxnSpPr>
            <a:cxnSpLocks/>
          </p:cNvCxnSpPr>
          <p:nvPr/>
        </p:nvCxnSpPr>
        <p:spPr>
          <a:xfrm>
            <a:off x="143126" y="1906692"/>
            <a:ext cx="756536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63396A-958D-4FFE-8616-B2849DD2A2BE}"/>
              </a:ext>
            </a:extLst>
          </p:cNvPr>
          <p:cNvSpPr txBox="1"/>
          <p:nvPr/>
        </p:nvSpPr>
        <p:spPr>
          <a:xfrm>
            <a:off x="143126" y="1123323"/>
            <a:ext cx="9488129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Como o peso do paraquedista influencia na chegada ao solo?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E463360-6D76-4152-95FC-E2FBF388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3" y="3042799"/>
            <a:ext cx="5121377" cy="36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CD62FD-CD76-4833-BCD5-00737739D1A5}"/>
              </a:ext>
            </a:extLst>
          </p:cNvPr>
          <p:cNvSpPr txBox="1"/>
          <p:nvPr/>
        </p:nvSpPr>
        <p:spPr>
          <a:xfrm>
            <a:off x="6467105" y="3429000"/>
            <a:ext cx="5538082" cy="1305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Quanto maior o peso, mais rápida a chegada ao solo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462609C-AFC5-4373-BEE9-BE610DA7D3B2}"/>
              </a:ext>
            </a:extLst>
          </p:cNvPr>
          <p:cNvSpPr/>
          <p:nvPr/>
        </p:nvSpPr>
        <p:spPr>
          <a:xfrm>
            <a:off x="6467105" y="3559277"/>
            <a:ext cx="5538082" cy="1174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24A6AA7-B6A7-493B-83A4-6ACD92BD6A04}"/>
              </a:ext>
            </a:extLst>
          </p:cNvPr>
          <p:cNvSpPr txBox="1"/>
          <p:nvPr/>
        </p:nvSpPr>
        <p:spPr>
          <a:xfrm>
            <a:off x="1323665" y="2226011"/>
            <a:ext cx="3046772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Gráfico Conclusivo</a:t>
            </a:r>
          </a:p>
        </p:txBody>
      </p:sp>
    </p:spTree>
    <p:extLst>
      <p:ext uri="{BB962C8B-B14F-4D97-AF65-F5344CB8AC3E}">
        <p14:creationId xmlns:p14="http://schemas.microsoft.com/office/powerpoint/2010/main" val="3884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EC24EE79-3FD2-43FE-A5F3-11D2CD6A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63" y="5677697"/>
            <a:ext cx="1547845" cy="15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2EFF0FE-E12F-4BAD-BA48-795B65977D23}"/>
              </a:ext>
            </a:extLst>
          </p:cNvPr>
          <p:cNvSpPr txBox="1"/>
          <p:nvPr/>
        </p:nvSpPr>
        <p:spPr>
          <a:xfrm>
            <a:off x="3519185" y="2828835"/>
            <a:ext cx="515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Obrigado!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FB9208C-1006-46B3-9CD5-D0067ED0910F}"/>
              </a:ext>
            </a:extLst>
          </p:cNvPr>
          <p:cNvCxnSpPr/>
          <p:nvPr/>
        </p:nvCxnSpPr>
        <p:spPr>
          <a:xfrm>
            <a:off x="0" y="1044077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81AA267-0568-4754-8C5A-CACC7A4671BF}"/>
              </a:ext>
            </a:extLst>
          </p:cNvPr>
          <p:cNvCxnSpPr/>
          <p:nvPr/>
        </p:nvCxnSpPr>
        <p:spPr>
          <a:xfrm>
            <a:off x="0" y="5968173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32D6234A074087BFCFA878E35834" ma:contentTypeVersion="7" ma:contentTypeDescription="Create a new document." ma:contentTypeScope="" ma:versionID="31ee47ae956b809aec7cdcfdc50f1ff6">
  <xsd:schema xmlns:xsd="http://www.w3.org/2001/XMLSchema" xmlns:xs="http://www.w3.org/2001/XMLSchema" xmlns:p="http://schemas.microsoft.com/office/2006/metadata/properties" xmlns:ns3="cf8d2c3b-a021-40ff-a012-a717678f3115" xmlns:ns4="2ebace4b-331d-4fec-87f1-eb91a4338e5e" targetNamespace="http://schemas.microsoft.com/office/2006/metadata/properties" ma:root="true" ma:fieldsID="88701a479962719ad55c5aa42ffce229" ns3:_="" ns4:_="">
    <xsd:import namespace="cf8d2c3b-a021-40ff-a012-a717678f3115"/>
    <xsd:import namespace="2ebace4b-331d-4fec-87f1-eb91a4338e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d2c3b-a021-40ff-a012-a717678f3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ace4b-331d-4fec-87f1-eb91a4338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7362D8-F696-4E09-B322-2E6757D8A15B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cf8d2c3b-a021-40ff-a012-a717678f3115"/>
    <ds:schemaRef ds:uri="http://schemas.microsoft.com/office/infopath/2007/PartnerControls"/>
    <ds:schemaRef ds:uri="http://purl.org/dc/elements/1.1/"/>
    <ds:schemaRef ds:uri="2ebace4b-331d-4fec-87f1-eb91a4338e5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CD36548-11E0-4733-BB25-A450A1FCE3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8d2c3b-a021-40ff-a012-a717678f3115"/>
    <ds:schemaRef ds:uri="2ebace4b-331d-4fec-87f1-eb91a4338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AF953E-5FD7-4EB3-93C8-7B7EB1243A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202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Verdana</vt:lpstr>
      <vt:lpstr>Tema do Office</vt:lpstr>
      <vt:lpstr>Projeto 3- Modelagem do Red Bull Stratos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Rodrigues Santarossa</dc:creator>
  <cp:lastModifiedBy>Lucas Novais de Oliveira</cp:lastModifiedBy>
  <cp:revision>4</cp:revision>
  <dcterms:created xsi:type="dcterms:W3CDTF">2021-09-11T14:52:06Z</dcterms:created>
  <dcterms:modified xsi:type="dcterms:W3CDTF">2021-12-06T19:15:03Z</dcterms:modified>
</cp:coreProperties>
</file>