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915C8-8AF3-4ACF-9DD3-EEB6F6AC4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F62E5A-1B93-4439-9360-484EF770C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7889AD-847D-4EA8-BAC3-69941671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889C-3F66-4AB5-BF6B-89A428457B1C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C97FB1-D134-4ACA-A934-B410A50A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77A0C-3CE6-4F75-991E-2CC765B2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7599-3852-47B6-8406-DC7EC0770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75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D3059-C6BA-4631-B516-FAFBF29F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523761-5E07-4AA9-9D4B-598DA24F8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F36836-F11C-40D7-9447-ACFC0E19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889C-3F66-4AB5-BF6B-89A428457B1C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44253C-2AC7-4962-A3F9-CDB13B8B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AEC2C5-B82D-4E89-887B-C6EFC3FE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7599-3852-47B6-8406-DC7EC0770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96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28BCEB-9EF1-403E-8090-4AB7B4627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9F5463-ED26-484B-9AE0-76689AD54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E9C91-9C00-44DA-B04C-9F2F62A9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889C-3F66-4AB5-BF6B-89A428457B1C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28C8F-62DC-4DFE-AD95-DB0E2EDE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84F450-930F-49E0-AFE3-921B0A8E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7599-3852-47B6-8406-DC7EC0770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42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098F9-D3A8-4B15-ABBC-9A23C8D1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B0FF37-5884-4830-860E-41CCBA57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D3235F-A16A-4F54-BC03-A4B3E2E4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889C-3F66-4AB5-BF6B-89A428457B1C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81F11-5DE5-4EC5-B25E-84255480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2BFC16-A50F-46C4-8871-B7B8DAFC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7599-3852-47B6-8406-DC7EC0770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8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3E48F-D077-41A8-947C-B0B2DB62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A1706F-5496-4301-84ED-DA84EB69E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E2CB0-605A-4C4D-B2CD-0B6D0344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889C-3F66-4AB5-BF6B-89A428457B1C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FCB86D-4D25-4F98-8D9A-20899E86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33148-7804-4CCC-96E7-202CCA1E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7599-3852-47B6-8406-DC7EC0770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6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F05AB-2B8C-4C45-B346-7B50C8A6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01B42-AA20-48FB-B69C-4C9804587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2B2EDE-27E9-4D7A-B3C9-4B31EF8BF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974114-8841-4E2C-ABF7-3E13D89B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889C-3F66-4AB5-BF6B-89A428457B1C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1E7523-F3F6-4572-B4F4-0539F2A9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E608BA-F5B3-49CB-BAF6-DAD59DD6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7599-3852-47B6-8406-DC7EC0770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F08C-FEDB-4BFE-BF26-A2A3843F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C91A5B-DF83-4E3A-9ECF-498CD75D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422F82-FD86-43C2-B4EF-59B5BF71C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7814C1-617F-4E5A-83CC-B2A507680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59DC51-98B2-4EAA-A5B7-AA1ED3C9D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7D589C-FA8F-44FD-8082-9BC9AD64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889C-3F66-4AB5-BF6B-89A428457B1C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179557-EE9E-4AD5-9DB9-09C7414D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B52DF2-D829-4894-AC7C-81DBDBF0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7599-3852-47B6-8406-DC7EC0770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4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95B72-3400-497F-88C0-3E88C225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3D1615-3819-48AA-BE28-9D7ED785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889C-3F66-4AB5-BF6B-89A428457B1C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AA8277-82F4-4627-A276-C7C920F0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8FA74-50AD-4C61-AAE0-538E9A15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7599-3852-47B6-8406-DC7EC0770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95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DC7D07-EA66-4F6E-A673-D4A7D958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889C-3F66-4AB5-BF6B-89A428457B1C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9DB0D4-F28F-42DB-A6DE-3F742AB6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A007FD-0B04-4B53-9579-373E534B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7599-3852-47B6-8406-DC7EC0770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5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C381D-B2B1-491B-BB37-D974FC26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B979F-B01D-4165-B0FA-C257FE4CB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D5413D-1D3C-4E5B-B839-CDB65C412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ECB6BB-C199-465D-BAAC-4B78159A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889C-3F66-4AB5-BF6B-89A428457B1C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38D32D-B2DE-4331-83F7-4F09F691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F7BDCA-92AC-4ED4-80A7-78158ABE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7599-3852-47B6-8406-DC7EC0770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17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C0127-D122-466E-B0F8-43CCD904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7C5209-B2C3-4DCA-80C9-3EB8E4450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07D7DA-5862-4D8B-9CE2-0A2F56D98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3BBC37-EBD3-4E23-876E-3E484BE0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889C-3F66-4AB5-BF6B-89A428457B1C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CEF542-C900-45A6-95FB-C66F79EF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95CBF6-9586-45AA-9BCF-B5F6894F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7599-3852-47B6-8406-DC7EC0770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3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44E33A-AA3B-4666-BCFE-7E78C80E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6E1A25-075B-4AD9-862A-0FC237C12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922994-7663-4C40-991B-ACB46F712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2889C-3F66-4AB5-BF6B-89A428457B1C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4A31D3-FBF4-4E2F-8F17-BC814EE92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6D623C-FBA0-434B-A24D-52DD853E0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7599-3852-47B6-8406-DC7EC0770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84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A0E8E10-E122-485A-8C70-22FFECD25B11}"/>
              </a:ext>
            </a:extLst>
          </p:cNvPr>
          <p:cNvSpPr/>
          <p:nvPr/>
        </p:nvSpPr>
        <p:spPr>
          <a:xfrm>
            <a:off x="4561254" y="239699"/>
            <a:ext cx="2707689" cy="43678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E9C29F-813A-4CE4-9251-1FA185395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23" y="1788246"/>
            <a:ext cx="1803543" cy="82821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FD1645E-495F-493B-B203-C98521772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95" y="593075"/>
            <a:ext cx="1534959" cy="58939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7C77448-660C-4E45-975F-3DE068B75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95" y="3399295"/>
            <a:ext cx="1704976" cy="671513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5FA17F9-B216-4649-A644-0AAB91B63AAA}"/>
              </a:ext>
            </a:extLst>
          </p:cNvPr>
          <p:cNvCxnSpPr/>
          <p:nvPr/>
        </p:nvCxnSpPr>
        <p:spPr>
          <a:xfrm flipV="1">
            <a:off x="5916666" y="1182465"/>
            <a:ext cx="0" cy="66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D7E1E26-E576-40BD-A362-535F9DAE599C}"/>
              </a:ext>
            </a:extLst>
          </p:cNvPr>
          <p:cNvCxnSpPr>
            <a:cxnSpLocks/>
          </p:cNvCxnSpPr>
          <p:nvPr/>
        </p:nvCxnSpPr>
        <p:spPr>
          <a:xfrm flipV="1">
            <a:off x="5906395" y="2423606"/>
            <a:ext cx="8703" cy="86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74407DE-D5C7-45E2-AE30-DD46BAD25FC7}"/>
              </a:ext>
            </a:extLst>
          </p:cNvPr>
          <p:cNvSpPr/>
          <p:nvPr/>
        </p:nvSpPr>
        <p:spPr>
          <a:xfrm>
            <a:off x="8236079" y="1518083"/>
            <a:ext cx="3331536" cy="43678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E8AC9805-38AD-4235-92B5-A52DDA191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738" y="4755263"/>
            <a:ext cx="2921604" cy="717703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ACD4BED-6278-4F93-8110-9F946C021A31}"/>
              </a:ext>
            </a:extLst>
          </p:cNvPr>
          <p:cNvGrpSpPr/>
          <p:nvPr/>
        </p:nvGrpSpPr>
        <p:grpSpPr>
          <a:xfrm>
            <a:off x="8513320" y="1928190"/>
            <a:ext cx="1465806" cy="710210"/>
            <a:chOff x="4378150" y="1704527"/>
            <a:chExt cx="1808701" cy="876349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67630C06-8D13-4D93-837B-AB864C043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150" y="1959169"/>
              <a:ext cx="1808701" cy="621707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28E4A915-7E38-41FA-8760-5D4794F5D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043" y="1704527"/>
              <a:ext cx="682888" cy="266307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1697E29-1E5D-4FB3-8E64-1716B3100351}"/>
              </a:ext>
            </a:extLst>
          </p:cNvPr>
          <p:cNvGrpSpPr/>
          <p:nvPr/>
        </p:nvGrpSpPr>
        <p:grpSpPr>
          <a:xfrm>
            <a:off x="9862658" y="1952619"/>
            <a:ext cx="1465806" cy="710210"/>
            <a:chOff x="4378150" y="1704527"/>
            <a:chExt cx="1808701" cy="876349"/>
          </a:xfrm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1756B362-562B-4CD0-AE02-C3BF3352A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150" y="1959169"/>
              <a:ext cx="1808701" cy="621707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1135217A-CEAE-40F3-96D2-7ACAEC99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043" y="1704527"/>
              <a:ext cx="682888" cy="266307"/>
            </a:xfrm>
            <a:prstGeom prst="rect">
              <a:avLst/>
            </a:prstGeom>
          </p:spPr>
        </p:pic>
      </p:grp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808A521-83DE-4E9B-BC70-247FCAEE7D5B}"/>
              </a:ext>
            </a:extLst>
          </p:cNvPr>
          <p:cNvCxnSpPr>
            <a:cxnSpLocks/>
          </p:cNvCxnSpPr>
          <p:nvPr/>
        </p:nvCxnSpPr>
        <p:spPr>
          <a:xfrm>
            <a:off x="9188399" y="2662829"/>
            <a:ext cx="0" cy="88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3B794E23-38D8-47FB-9950-22DC8F520278}"/>
              </a:ext>
            </a:extLst>
          </p:cNvPr>
          <p:cNvCxnSpPr>
            <a:cxnSpLocks/>
          </p:cNvCxnSpPr>
          <p:nvPr/>
        </p:nvCxnSpPr>
        <p:spPr>
          <a:xfrm>
            <a:off x="10537805" y="2662829"/>
            <a:ext cx="0" cy="88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9F53FB73-286D-456F-A188-278E26070AA5}"/>
              </a:ext>
            </a:extLst>
          </p:cNvPr>
          <p:cNvSpPr/>
          <p:nvPr/>
        </p:nvSpPr>
        <p:spPr>
          <a:xfrm>
            <a:off x="8522198" y="3648722"/>
            <a:ext cx="2921604" cy="477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Logs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56BCA220-5944-4E1E-B754-2BB3DB76E47A}"/>
              </a:ext>
            </a:extLst>
          </p:cNvPr>
          <p:cNvCxnSpPr/>
          <p:nvPr/>
        </p:nvCxnSpPr>
        <p:spPr>
          <a:xfrm flipV="1">
            <a:off x="9197277" y="4179948"/>
            <a:ext cx="0" cy="57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1E8E1AB4-E935-4DDB-808C-F3DF4AB60246}"/>
              </a:ext>
            </a:extLst>
          </p:cNvPr>
          <p:cNvCxnSpPr/>
          <p:nvPr/>
        </p:nvCxnSpPr>
        <p:spPr>
          <a:xfrm flipV="1">
            <a:off x="9926284" y="4190351"/>
            <a:ext cx="0" cy="57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46AA923-4340-47AB-BAE7-00EAED691DE0}"/>
              </a:ext>
            </a:extLst>
          </p:cNvPr>
          <p:cNvCxnSpPr>
            <a:cxnSpLocks/>
          </p:cNvCxnSpPr>
          <p:nvPr/>
        </p:nvCxnSpPr>
        <p:spPr>
          <a:xfrm flipV="1">
            <a:off x="10626137" y="4190351"/>
            <a:ext cx="0" cy="56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DF85B72F-E12C-4EA7-9DC4-527DFF83AEF5}"/>
              </a:ext>
            </a:extLst>
          </p:cNvPr>
          <p:cNvSpPr/>
          <p:nvPr/>
        </p:nvSpPr>
        <p:spPr>
          <a:xfrm>
            <a:off x="386605" y="1464815"/>
            <a:ext cx="3331536" cy="43678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Imagem 79">
            <a:extLst>
              <a:ext uri="{FF2B5EF4-FFF2-40B4-BE49-F238E27FC236}">
                <a16:creationId xmlns:a16="http://schemas.microsoft.com/office/drawing/2014/main" id="{6936BFB9-8EA3-47AD-BCFD-75E3A6EEB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4" y="4701995"/>
            <a:ext cx="2921604" cy="717703"/>
          </a:xfrm>
          <a:prstGeom prst="rect">
            <a:avLst/>
          </a:prstGeom>
        </p:spPr>
      </p:pic>
      <p:grpSp>
        <p:nvGrpSpPr>
          <p:cNvPr id="81" name="Agrupar 80">
            <a:extLst>
              <a:ext uri="{FF2B5EF4-FFF2-40B4-BE49-F238E27FC236}">
                <a16:creationId xmlns:a16="http://schemas.microsoft.com/office/drawing/2014/main" id="{CDD21CBF-7164-4E27-B52E-33D88B3C58E2}"/>
              </a:ext>
            </a:extLst>
          </p:cNvPr>
          <p:cNvGrpSpPr/>
          <p:nvPr/>
        </p:nvGrpSpPr>
        <p:grpSpPr>
          <a:xfrm>
            <a:off x="663846" y="1874922"/>
            <a:ext cx="1465806" cy="710210"/>
            <a:chOff x="4378150" y="1704527"/>
            <a:chExt cx="1808701" cy="876349"/>
          </a:xfrm>
        </p:grpSpPr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01A10D7F-72D9-4E58-8226-01AAA28B8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150" y="1959169"/>
              <a:ext cx="1808701" cy="621707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BC84D5C9-73D2-4E59-A49A-632E2F3E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043" y="1704527"/>
              <a:ext cx="682888" cy="266307"/>
            </a:xfrm>
            <a:prstGeom prst="rect">
              <a:avLst/>
            </a:prstGeom>
          </p:spPr>
        </p:pic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3B28A633-2E76-4BD0-9F4C-0665EED64D69}"/>
              </a:ext>
            </a:extLst>
          </p:cNvPr>
          <p:cNvGrpSpPr/>
          <p:nvPr/>
        </p:nvGrpSpPr>
        <p:grpSpPr>
          <a:xfrm>
            <a:off x="2013184" y="1899351"/>
            <a:ext cx="1465806" cy="710210"/>
            <a:chOff x="4378150" y="1704527"/>
            <a:chExt cx="1808701" cy="876349"/>
          </a:xfrm>
        </p:grpSpPr>
        <p:pic>
          <p:nvPicPr>
            <p:cNvPr id="85" name="Imagem 84">
              <a:extLst>
                <a:ext uri="{FF2B5EF4-FFF2-40B4-BE49-F238E27FC236}">
                  <a16:creationId xmlns:a16="http://schemas.microsoft.com/office/drawing/2014/main" id="{4A38B62A-D9C4-41B4-ACED-7B771231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150" y="1959169"/>
              <a:ext cx="1808701" cy="621707"/>
            </a:xfrm>
            <a:prstGeom prst="rect">
              <a:avLst/>
            </a:prstGeom>
          </p:spPr>
        </p:pic>
        <p:pic>
          <p:nvPicPr>
            <p:cNvPr id="86" name="Imagem 85">
              <a:extLst>
                <a:ext uri="{FF2B5EF4-FFF2-40B4-BE49-F238E27FC236}">
                  <a16:creationId xmlns:a16="http://schemas.microsoft.com/office/drawing/2014/main" id="{368B4F96-1821-4A2A-AFF2-94C19E989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043" y="1704527"/>
              <a:ext cx="682888" cy="266307"/>
            </a:xfrm>
            <a:prstGeom prst="rect">
              <a:avLst/>
            </a:prstGeom>
          </p:spPr>
        </p:pic>
      </p:grp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58DB0C6F-C70B-49DC-AD43-0A5E27352808}"/>
              </a:ext>
            </a:extLst>
          </p:cNvPr>
          <p:cNvCxnSpPr>
            <a:cxnSpLocks/>
          </p:cNvCxnSpPr>
          <p:nvPr/>
        </p:nvCxnSpPr>
        <p:spPr>
          <a:xfrm>
            <a:off x="1338925" y="2609561"/>
            <a:ext cx="0" cy="88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463BD4B0-3984-4043-9C68-AA613A9922CC}"/>
              </a:ext>
            </a:extLst>
          </p:cNvPr>
          <p:cNvCxnSpPr>
            <a:cxnSpLocks/>
          </p:cNvCxnSpPr>
          <p:nvPr/>
        </p:nvCxnSpPr>
        <p:spPr>
          <a:xfrm>
            <a:off x="2688331" y="2609561"/>
            <a:ext cx="0" cy="88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ângulo 88">
            <a:extLst>
              <a:ext uri="{FF2B5EF4-FFF2-40B4-BE49-F238E27FC236}">
                <a16:creationId xmlns:a16="http://schemas.microsoft.com/office/drawing/2014/main" id="{B95B70B3-DE5D-49B0-99EC-D584F0A0AB84}"/>
              </a:ext>
            </a:extLst>
          </p:cNvPr>
          <p:cNvSpPr/>
          <p:nvPr/>
        </p:nvSpPr>
        <p:spPr>
          <a:xfrm>
            <a:off x="672724" y="3595454"/>
            <a:ext cx="2921604" cy="477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Logs</a:t>
            </a:r>
          </a:p>
        </p:txBody>
      </p: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ECEA5076-647B-4D5F-9D2F-D8813BA450D2}"/>
              </a:ext>
            </a:extLst>
          </p:cNvPr>
          <p:cNvCxnSpPr/>
          <p:nvPr/>
        </p:nvCxnSpPr>
        <p:spPr>
          <a:xfrm flipV="1">
            <a:off x="1347803" y="4126680"/>
            <a:ext cx="0" cy="57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0AE80DEC-03DA-49D5-B864-665AB8CC7577}"/>
              </a:ext>
            </a:extLst>
          </p:cNvPr>
          <p:cNvCxnSpPr/>
          <p:nvPr/>
        </p:nvCxnSpPr>
        <p:spPr>
          <a:xfrm flipV="1">
            <a:off x="2076810" y="4137083"/>
            <a:ext cx="0" cy="57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FD72DD64-835A-4133-BA94-94EC75240172}"/>
              </a:ext>
            </a:extLst>
          </p:cNvPr>
          <p:cNvCxnSpPr>
            <a:cxnSpLocks/>
          </p:cNvCxnSpPr>
          <p:nvPr/>
        </p:nvCxnSpPr>
        <p:spPr>
          <a:xfrm flipV="1">
            <a:off x="2776663" y="4137083"/>
            <a:ext cx="0" cy="56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2CD664BB-4EE8-48E5-90B9-24E13330BC78}"/>
              </a:ext>
            </a:extLst>
          </p:cNvPr>
          <p:cNvCxnSpPr>
            <a:cxnSpLocks/>
          </p:cNvCxnSpPr>
          <p:nvPr/>
        </p:nvCxnSpPr>
        <p:spPr>
          <a:xfrm flipH="1" flipV="1">
            <a:off x="6549855" y="3941685"/>
            <a:ext cx="2406678" cy="101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391E8E9E-E4CE-402E-BB67-7D241EA33D27}"/>
              </a:ext>
            </a:extLst>
          </p:cNvPr>
          <p:cNvCxnSpPr>
            <a:cxnSpLocks/>
          </p:cNvCxnSpPr>
          <p:nvPr/>
        </p:nvCxnSpPr>
        <p:spPr>
          <a:xfrm flipV="1">
            <a:off x="3007989" y="3981348"/>
            <a:ext cx="2091960" cy="97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14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npires.lucas@outlook.com</dc:creator>
  <cp:lastModifiedBy>npires.lucas@outlook.com</cp:lastModifiedBy>
  <cp:revision>4</cp:revision>
  <dcterms:created xsi:type="dcterms:W3CDTF">2019-12-15T14:07:16Z</dcterms:created>
  <dcterms:modified xsi:type="dcterms:W3CDTF">2019-12-15T14:27:16Z</dcterms:modified>
</cp:coreProperties>
</file>