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QH/dOipjUR/dFHh+0H46RgnP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octopusteam/imdb-top-1000-worst-rated-titl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" TargetMode="External"/><Relationship Id="rId4" Type="http://schemas.openxmlformats.org/officeDocument/2006/relationships/hyperlink" Target="https://archive.ics.uci.edu/ml/datasets.php" TargetMode="External"/><Relationship Id="rId5" Type="http://schemas.openxmlformats.org/officeDocument/2006/relationships/hyperlink" Target="https://archive.ics.uci.edu/ml/datasets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83475" y="377700"/>
            <a:ext cx="85206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DS 2010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Final Data Project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276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makes a Bad Movie?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428825" y="31558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Team  13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IMDb Top 1000 Worst Rated Titles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Lucas Sorge, Tia Nagle, Ibrahim Aldulaimi, Aiden Streicher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Stage 1: Ask A Question 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300"/>
              <a:buChar char="●"/>
            </a:pPr>
            <a:r>
              <a:rPr lang="en" sz="1300">
                <a:solidFill>
                  <a:srgbClr val="2D3B45"/>
                </a:solidFill>
                <a:highlight>
                  <a:schemeClr val="lt1"/>
                </a:highlight>
              </a:rPr>
              <a:t>What makes a bad movie? </a:t>
            </a:r>
            <a:endParaRPr sz="13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Char char="○"/>
            </a:pPr>
            <a:r>
              <a:rPr lang="en" sz="1300">
                <a:solidFill>
                  <a:srgbClr val="2D3B45"/>
                </a:solidFill>
                <a:highlight>
                  <a:schemeClr val="lt1"/>
                </a:highlight>
              </a:rPr>
              <a:t>This project aims to analyze the characteristics of the worst-rated movies and TV shows on IMDb, diving into what makes these titles so unpopular.</a:t>
            </a:r>
            <a:endParaRPr sz="13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Char char="●"/>
            </a:pPr>
            <a:r>
              <a:rPr lang="en" sz="1300">
                <a:solidFill>
                  <a:srgbClr val="2D3B45"/>
                </a:solidFill>
                <a:highlight>
                  <a:schemeClr val="lt1"/>
                </a:highlight>
              </a:rPr>
              <a:t>Dataset - IMDb Top 1000 Worst Rated Titles:</a:t>
            </a:r>
            <a:endParaRPr sz="13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Char char="○"/>
            </a:pPr>
            <a:r>
              <a:rPr lang="en" sz="1300">
                <a:solidFill>
                  <a:srgbClr val="2D3B45"/>
                </a:solidFill>
                <a:highlight>
                  <a:schemeClr val="lt1"/>
                </a:highlight>
              </a:rPr>
              <a:t>The data includes title, genre, average rating, number of votes, and year released.</a:t>
            </a:r>
            <a:endParaRPr sz="13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https://www.kaggle.com/datasets/octopusteam/imdb-top-1000-worst-rated-titles</a:t>
            </a:r>
            <a:endParaRPr sz="13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Char char="●"/>
            </a:pPr>
            <a:r>
              <a:rPr lang="en" sz="1300">
                <a:solidFill>
                  <a:srgbClr val="2D3B45"/>
                </a:solidFill>
                <a:highlight>
                  <a:schemeClr val="lt1"/>
                </a:highlight>
              </a:rPr>
              <a:t>Do you have an expectation of your answer or what you think you might find?</a:t>
            </a:r>
            <a:endParaRPr sz="13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Char char="○"/>
            </a:pPr>
            <a:r>
              <a:rPr lang="en" sz="1300">
                <a:solidFill>
                  <a:srgbClr val="2D3B45"/>
                </a:solidFill>
                <a:highlight>
                  <a:schemeClr val="lt1"/>
                </a:highlight>
              </a:rPr>
              <a:t>We will look for any correlations between low ratings and genre, as well as see if the release year had any impact on the low rating (e.g. COVID impact).</a:t>
            </a:r>
            <a:endParaRPr sz="13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Char char="●"/>
            </a:pPr>
            <a:r>
              <a:rPr lang="en" sz="1300">
                <a:solidFill>
                  <a:srgbClr val="2D3B45"/>
                </a:solidFill>
                <a:highlight>
                  <a:schemeClr val="lt1"/>
                </a:highlight>
              </a:rPr>
              <a:t>What might be some expected benefits of completing this project?</a:t>
            </a:r>
            <a:endParaRPr sz="13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Char char="○"/>
            </a:pPr>
            <a:r>
              <a:rPr lang="en" sz="1300">
                <a:solidFill>
                  <a:srgbClr val="2D3B45"/>
                </a:solidFill>
                <a:highlight>
                  <a:schemeClr val="lt1"/>
                </a:highlight>
              </a:rPr>
              <a:t>We may be able to predict how well a movie will do before ratings are released.</a:t>
            </a:r>
            <a:endParaRPr sz="1300">
              <a:solidFill>
                <a:srgbClr val="2D3B4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Stage 2: Get the Data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AutoNum type="arabicPeriod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Preparing your dataset: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How you get your data? Pre-made or scrap from the web, or DB? i.e.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Kaggle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 or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UCI</a:t>
            </a:r>
            <a:endParaRPr sz="1200" u="sng">
              <a:solidFill>
                <a:schemeClr val="hlink"/>
              </a:solidFill>
              <a:highlight>
                <a:srgbClr val="FFFFFF"/>
              </a:highlight>
              <a:hlinkClick r:id="rId5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How you clean your data?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How did you prepare it?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AutoNum type="arabicPeriod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Need to acquire more related dataset?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Stage 3: Explore the Data: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AutoNum type="arabicPeriod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Descriptive analysis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AutoNum type="arabicPeriod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Get to know data, develop hypotheses, patterns? anomalies?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AutoNum type="arabicPeriod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Problem with data? How to improve this dataset in the future?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Stage 4: Model the Data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(Describe your plan)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Stage 5: Communicate the Data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(Describe your plan)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