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F6CB-2ADA-8630-EF97-2D4AF6878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98868" cy="3329581"/>
          </a:xfrm>
        </p:spPr>
        <p:txBody>
          <a:bodyPr/>
          <a:lstStyle/>
          <a:p>
            <a:r>
              <a:rPr lang="en-BR" dirty="0"/>
              <a:t>Python RAD</a:t>
            </a:r>
            <a:br>
              <a:rPr lang="en-BR" dirty="0"/>
            </a:br>
            <a:br>
              <a:rPr lang="en-BR" dirty="0"/>
            </a:br>
            <a:r>
              <a:rPr lang="en-BR" dirty="0"/>
              <a:t>Controle de estoque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A1082-FB55-E0D2-24D1-5D65519C9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/>
              <a:t>NOME: LUCAS ORTEGA</a:t>
            </a:r>
          </a:p>
        </p:txBody>
      </p:sp>
    </p:spTree>
    <p:extLst>
      <p:ext uri="{BB962C8B-B14F-4D97-AF65-F5344CB8AC3E}">
        <p14:creationId xmlns:p14="http://schemas.microsoft.com/office/powerpoint/2010/main" val="339855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A8FA-06C5-74A3-EA6F-B4E75984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Objetivo do projeto: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0BFB-8EE1-0832-73C6-F923DABCB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Demonstrar uso de ferramentas para desenvolvimento RAD de maneira simples</a:t>
            </a:r>
          </a:p>
          <a:p>
            <a:r>
              <a:rPr lang="en-US" dirty="0" err="1"/>
              <a:t>Gerenciar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estoque</a:t>
            </a:r>
          </a:p>
          <a:p>
            <a:r>
              <a:rPr lang="en-US" dirty="0" err="1"/>
              <a:t>Permitir</a:t>
            </a:r>
            <a:r>
              <a:rPr lang="en-US" dirty="0"/>
              <a:t> </a:t>
            </a:r>
            <a:r>
              <a:rPr lang="en-US" dirty="0" err="1"/>
              <a:t>cadastro</a:t>
            </a:r>
            <a:r>
              <a:rPr lang="en-US" dirty="0"/>
              <a:t>, </a:t>
            </a:r>
            <a:r>
              <a:rPr lang="en-US" dirty="0" err="1"/>
              <a:t>edição</a:t>
            </a:r>
            <a:r>
              <a:rPr lang="en-US" dirty="0"/>
              <a:t> e </a:t>
            </a:r>
            <a:r>
              <a:rPr lang="en-US" dirty="0" err="1"/>
              <a:t>exclusão</a:t>
            </a:r>
            <a:r>
              <a:rPr lang="en-US" dirty="0"/>
              <a:t> de </a:t>
            </a:r>
            <a:r>
              <a:rPr lang="en-US" dirty="0" err="1"/>
              <a:t>produtos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15776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76CD-02E0-D8AA-4F2D-ED949CB8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Tecnologias utilizadas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A14B-E5FE-1D69-1A56-232B12A2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Python + Flask</a:t>
            </a:r>
          </a:p>
          <a:p>
            <a:r>
              <a:rPr lang="en-BR" dirty="0"/>
              <a:t>Flask-Login</a:t>
            </a:r>
          </a:p>
          <a:p>
            <a:r>
              <a:rPr lang="en-BR" dirty="0"/>
              <a:t>WTForms</a:t>
            </a:r>
          </a:p>
          <a:p>
            <a:r>
              <a:rPr lang="en-BR" dirty="0"/>
              <a:t>SQLAlchemy</a:t>
            </a:r>
          </a:p>
          <a:p>
            <a:r>
              <a:rPr lang="en-BR" dirty="0"/>
              <a:t>HTMX (</a:t>
            </a:r>
            <a:r>
              <a:rPr lang="en-US" dirty="0" err="1"/>
              <a:t>requisições</a:t>
            </a:r>
            <a:r>
              <a:rPr lang="en-US" dirty="0"/>
              <a:t> </a:t>
            </a:r>
            <a:r>
              <a:rPr lang="en-US" dirty="0" err="1"/>
              <a:t>dinâmicas</a:t>
            </a:r>
            <a:r>
              <a:rPr lang="en-US" dirty="0"/>
              <a:t> </a:t>
            </a:r>
            <a:r>
              <a:rPr lang="en-BR" dirty="0"/>
              <a:t>através de HTML)</a:t>
            </a:r>
          </a:p>
          <a:p>
            <a:r>
              <a:rPr lang="en-BR" dirty="0"/>
              <a:t>HTML, CSS</a:t>
            </a:r>
          </a:p>
        </p:txBody>
      </p:sp>
    </p:spTree>
    <p:extLst>
      <p:ext uri="{BB962C8B-B14F-4D97-AF65-F5344CB8AC3E}">
        <p14:creationId xmlns:p14="http://schemas.microsoft.com/office/powerpoint/2010/main" val="286392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44FE-958F-44D2-FCCA-A96AE5A9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Demonstracão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06806-4447-675D-AC4D-BD11F4AC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76" y="1575990"/>
            <a:ext cx="4123453" cy="3706017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383CCF50-2AAA-8212-1C7E-113B797B147A}"/>
              </a:ext>
            </a:extLst>
          </p:cNvPr>
          <p:cNvSpPr/>
          <p:nvPr/>
        </p:nvSpPr>
        <p:spPr>
          <a:xfrm>
            <a:off x="5149209" y="3227385"/>
            <a:ext cx="1052623" cy="34024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93B0EB-C57C-8146-922F-4FC47332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625" y="2357029"/>
            <a:ext cx="4017630" cy="21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5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0368-584B-36A8-283F-4E4BA3E5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Demonstracão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ABD6E-4450-AC4A-8EB1-250E727B0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19624"/>
            <a:ext cx="10880722" cy="38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15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58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Ion</vt:lpstr>
      <vt:lpstr>Python RAD  Controle de estoque</vt:lpstr>
      <vt:lpstr>Objetivo do projeto:</vt:lpstr>
      <vt:lpstr>Tecnologias utilizadas</vt:lpstr>
      <vt:lpstr>Demonstracão</vt:lpstr>
      <vt:lpstr>Demonstracão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Ortega</dc:creator>
  <cp:lastModifiedBy>Lucas Ortega</cp:lastModifiedBy>
  <cp:revision>1</cp:revision>
  <dcterms:created xsi:type="dcterms:W3CDTF">2025-06-16T20:11:35Z</dcterms:created>
  <dcterms:modified xsi:type="dcterms:W3CDTF">2025-06-16T20:36:12Z</dcterms:modified>
</cp:coreProperties>
</file>