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João Silva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914400" y="137160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Desenvolvedor Full Stack - Tech Solutions</a:t>
            </a:r>
            <a:endParaRPr lang="en-US" sz="1600" dirty="0"/>
          </a:p>
        </p:txBody>
      </p:sp>
      <p:pic>
        <p:nvPicPr>
          <p:cNvPr id="4" name="Image 0" descr="output/user-image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8800" y="22860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Sua Empresa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- João Silva</dc:title>
  <dc:subject>PptxGenJS Presentation</dc:subject>
  <dc:creator>Sistema Automatizado</dc:creator>
  <cp:lastModifiedBy>Sistema Automatizado</cp:lastModifiedBy>
  <cp:revision>1</cp:revision>
  <dcterms:created xsi:type="dcterms:W3CDTF">2025-08-04T23:13:23Z</dcterms:created>
  <dcterms:modified xsi:type="dcterms:W3CDTF">2025-08-04T23:13:23Z</dcterms:modified>
</cp:coreProperties>
</file>