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D4485C-2F6B-4584-96E1-C9F3496742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F1B640F-CA17-4AB9-8688-683BB4258E6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1"/>
          <a:stretch/>
        </p:blipFill>
        <p:spPr>
          <a:xfrm>
            <a:off x="3427560" y="1260000"/>
            <a:ext cx="2692440" cy="1980000"/>
          </a:xfrm>
          <a:prstGeom prst="rect">
            <a:avLst/>
          </a:prstGeom>
          <a:ln w="0">
            <a:noFill/>
          </a:ln>
        </p:spPr>
      </p:pic>
      <p:sp>
        <p:nvSpPr>
          <p:cNvPr id="8" name=""/>
          <p:cNvSpPr txBox="1"/>
          <p:nvPr/>
        </p:nvSpPr>
        <p:spPr>
          <a:xfrm>
            <a:off x="3780000" y="3600000"/>
            <a:ext cx="2160000" cy="94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{{NOME}} </a:t>
            </a:r>
            <a:br>
              <a:rPr sz="1000"/>
            </a:b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{{CARGO}} </a:t>
            </a:r>
            <a:br>
              <a:rPr sz="1000"/>
            </a:b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{{EMPRESA}} </a:t>
            </a:r>
            <a:br>
              <a:rPr sz="1000"/>
            </a:b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{{EMAIL}} </a:t>
            </a:r>
            <a:br>
              <a:rPr sz="1000"/>
            </a:b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{{DATA_NASCIMENTO}}</a:t>
            </a:r>
            <a:br>
              <a:rPr sz="1000"/>
            </a:br>
            <a:r>
              <a:rPr b="0" lang="pt-BR" sz="1000" spc="-1" strike="noStrike">
                <a:solidFill>
                  <a:srgbClr val="000000"/>
                </a:solidFill>
                <a:latin typeface="Arial"/>
              </a:rPr>
              <a:t>{{TITULO}} 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2025-08-04T20:19:41Z</dcterms:created>
  <dc:creator/>
  <dc:description/>
  <dc:language>pt-BR</dc:language>
  <cp:lastModifiedBy/>
  <dcterms:modified xsi:type="dcterms:W3CDTF">2025-08-04T20:22:55Z</dcterms:modified>
  <cp:revision>2</cp:revision>
  <dc:subject/>
  <dc:title/>
</cp:coreProperties>
</file>