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0BB156-9CEF-4CBA-A9B2-62B3BCA383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3D3DB3-B017-4D9A-85E1-A9D6BFCD538E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1"/>
          <a:stretch/>
        </p:blipFill>
        <p:spPr>
          <a:xfrm>
            <a:off x="3427560" y="1260000"/>
            <a:ext cx="2692080" cy="1979640"/>
          </a:xfrm>
          <a:prstGeom prst="rect">
            <a:avLst/>
          </a:prstGeom>
          <a:ln w="0">
            <a:noFill/>
          </a:ln>
        </p:spPr>
      </p:pic>
      <p:sp>
        <p:nvSpPr>
          <p:cNvPr id="7" name=""/>
          <p:cNvSpPr/>
          <p:nvPr/>
        </p:nvSpPr>
        <p:spPr>
          <a:xfrm>
            <a:off x="3780000" y="3600000"/>
            <a:ext cx="21596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João Silva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1990-05-15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2025-08-04T20:19:41Z</dcterms:created>
  <dc:creator/>
  <dc:description/>
  <dc:language>pt-BR</dc:language>
  <cp:lastModifiedBy/>
  <dcterms:modified xsi:type="dcterms:W3CDTF">2025-08-04T20:27:52Z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