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9815B-9DA3-4C3D-9033-0DA211C95EEF}" v="57" dt="2023-07-24T13:07:52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Specht" userId="03b5395bde372c11" providerId="LiveId" clId="{1D5B70DB-1539-4FCE-91F9-2FC84819C01E}"/>
    <pc:docChg chg="undo custSel addSld delSld modSld">
      <pc:chgData name="Luca Specht" userId="03b5395bde372c11" providerId="LiveId" clId="{1D5B70DB-1539-4FCE-91F9-2FC84819C01E}" dt="2023-07-21T12:25:19.831" v="591" actId="1038"/>
      <pc:docMkLst>
        <pc:docMk/>
      </pc:docMkLst>
      <pc:sldChg chg="new del">
        <pc:chgData name="Luca Specht" userId="03b5395bde372c11" providerId="LiveId" clId="{1D5B70DB-1539-4FCE-91F9-2FC84819C01E}" dt="2023-07-21T09:50:28.364" v="2" actId="47"/>
        <pc:sldMkLst>
          <pc:docMk/>
          <pc:sldMk cId="2056683048" sldId="256"/>
        </pc:sldMkLst>
      </pc:sldChg>
      <pc:sldChg chg="addSp modSp new mod">
        <pc:chgData name="Luca Specht" userId="03b5395bde372c11" providerId="LiveId" clId="{1D5B70DB-1539-4FCE-91F9-2FC84819C01E}" dt="2023-07-21T10:06:05.736" v="241" actId="1582"/>
        <pc:sldMkLst>
          <pc:docMk/>
          <pc:sldMk cId="3717067938" sldId="257"/>
        </pc:sldMkLst>
        <pc:spChg chg="mod">
          <ac:chgData name="Luca Specht" userId="03b5395bde372c11" providerId="LiveId" clId="{1D5B70DB-1539-4FCE-91F9-2FC84819C01E}" dt="2023-07-21T09:50:34.070" v="15" actId="20577"/>
          <ac:spMkLst>
            <pc:docMk/>
            <pc:sldMk cId="3717067938" sldId="257"/>
            <ac:spMk id="2" creationId="{B37B8A0D-D7C7-7E82-2455-A1A780489432}"/>
          </ac:spMkLst>
        </pc:spChg>
        <pc:spChg chg="add mod">
          <ac:chgData name="Luca Specht" userId="03b5395bde372c11" providerId="LiveId" clId="{1D5B70DB-1539-4FCE-91F9-2FC84819C01E}" dt="2023-07-21T10:05:33.644" v="236" actId="1582"/>
          <ac:spMkLst>
            <pc:docMk/>
            <pc:sldMk cId="3717067938" sldId="257"/>
            <ac:spMk id="3" creationId="{274CA0EF-1BA6-5589-49FC-995A20D2486E}"/>
          </ac:spMkLst>
        </pc:spChg>
        <pc:spChg chg="add mod">
          <ac:chgData name="Luca Specht" userId="03b5395bde372c11" providerId="LiveId" clId="{1D5B70DB-1539-4FCE-91F9-2FC84819C01E}" dt="2023-07-21T09:56:19.684" v="136" actId="164"/>
          <ac:spMkLst>
            <pc:docMk/>
            <pc:sldMk cId="3717067938" sldId="257"/>
            <ac:spMk id="9" creationId="{C3F26127-B49C-1529-5E37-B4228E359641}"/>
          </ac:spMkLst>
        </pc:spChg>
        <pc:spChg chg="add mod">
          <ac:chgData name="Luca Specht" userId="03b5395bde372c11" providerId="LiveId" clId="{1D5B70DB-1539-4FCE-91F9-2FC84819C01E}" dt="2023-07-21T09:56:19.684" v="136" actId="164"/>
          <ac:spMkLst>
            <pc:docMk/>
            <pc:sldMk cId="3717067938" sldId="257"/>
            <ac:spMk id="10" creationId="{063DC987-C703-1A70-2F70-D3AF1BD64DB9}"/>
          </ac:spMkLst>
        </pc:spChg>
        <pc:spChg chg="add mod">
          <ac:chgData name="Luca Specht" userId="03b5395bde372c11" providerId="LiveId" clId="{1D5B70DB-1539-4FCE-91F9-2FC84819C01E}" dt="2023-07-21T09:56:19.684" v="136" actId="164"/>
          <ac:spMkLst>
            <pc:docMk/>
            <pc:sldMk cId="3717067938" sldId="257"/>
            <ac:spMk id="11" creationId="{3546C32D-7671-1438-51BE-0AD9AD483B19}"/>
          </ac:spMkLst>
        </pc:spChg>
        <pc:spChg chg="add mod">
          <ac:chgData name="Luca Specht" userId="03b5395bde372c11" providerId="LiveId" clId="{1D5B70DB-1539-4FCE-91F9-2FC84819C01E}" dt="2023-07-21T09:56:19.684" v="136" actId="164"/>
          <ac:spMkLst>
            <pc:docMk/>
            <pc:sldMk cId="3717067938" sldId="257"/>
            <ac:spMk id="14" creationId="{C834DC68-CFBB-4E60-2D58-F8AADBDFA1E2}"/>
          </ac:spMkLst>
        </pc:spChg>
        <pc:grpChg chg="add mod">
          <ac:chgData name="Luca Specht" userId="03b5395bde372c11" providerId="LiveId" clId="{1D5B70DB-1539-4FCE-91F9-2FC84819C01E}" dt="2023-07-21T10:05:50.415" v="239" actId="1076"/>
          <ac:grpSpMkLst>
            <pc:docMk/>
            <pc:sldMk cId="3717067938" sldId="257"/>
            <ac:grpSpMk id="16" creationId="{619CA063-863C-2CA8-9F31-56D51FEE51F2}"/>
          </ac:grpSpMkLst>
        </pc:grpChg>
        <pc:graphicFrameChg chg="add mod modGraphic">
          <ac:chgData name="Luca Specht" userId="03b5395bde372c11" providerId="LiveId" clId="{1D5B70DB-1539-4FCE-91F9-2FC84819C01E}" dt="2023-07-21T09:56:35.788" v="140" actId="1076"/>
          <ac:graphicFrameMkLst>
            <pc:docMk/>
            <pc:sldMk cId="3717067938" sldId="257"/>
            <ac:graphicFrameMk id="15" creationId="{CB32B794-94EA-F778-8BA0-E54BAE7A2F97}"/>
          </ac:graphicFrameMkLst>
        </pc:graphicFrameChg>
        <pc:cxnChg chg="add mod">
          <ac:chgData name="Luca Specht" userId="03b5395bde372c11" providerId="LiveId" clId="{1D5B70DB-1539-4FCE-91F9-2FC84819C01E}" dt="2023-07-21T10:05:49.197" v="238" actId="1582"/>
          <ac:cxnSpMkLst>
            <pc:docMk/>
            <pc:sldMk cId="3717067938" sldId="257"/>
            <ac:cxnSpMk id="5" creationId="{45C51A9D-40F8-1A3D-2BB8-6606ED16C902}"/>
          </ac:cxnSpMkLst>
        </pc:cxnChg>
        <pc:cxnChg chg="add mod">
          <ac:chgData name="Luca Specht" userId="03b5395bde372c11" providerId="LiveId" clId="{1D5B70DB-1539-4FCE-91F9-2FC84819C01E}" dt="2023-07-21T10:05:43.257" v="237" actId="1582"/>
          <ac:cxnSpMkLst>
            <pc:docMk/>
            <pc:sldMk cId="3717067938" sldId="257"/>
            <ac:cxnSpMk id="6" creationId="{9D40037B-4765-D196-DB52-1F966E3B8D9A}"/>
          </ac:cxnSpMkLst>
        </pc:cxnChg>
        <pc:cxnChg chg="add mod">
          <ac:chgData name="Luca Specht" userId="03b5395bde372c11" providerId="LiveId" clId="{1D5B70DB-1539-4FCE-91F9-2FC84819C01E}" dt="2023-07-21T10:05:57.421" v="240" actId="1582"/>
          <ac:cxnSpMkLst>
            <pc:docMk/>
            <pc:sldMk cId="3717067938" sldId="257"/>
            <ac:cxnSpMk id="7" creationId="{1B4CECA9-39CA-6F74-F77C-549EE8723C92}"/>
          </ac:cxnSpMkLst>
        </pc:cxnChg>
        <pc:cxnChg chg="add mod">
          <ac:chgData name="Luca Specht" userId="03b5395bde372c11" providerId="LiveId" clId="{1D5B70DB-1539-4FCE-91F9-2FC84819C01E}" dt="2023-07-21T10:06:05.736" v="241" actId="1582"/>
          <ac:cxnSpMkLst>
            <pc:docMk/>
            <pc:sldMk cId="3717067938" sldId="257"/>
            <ac:cxnSpMk id="8" creationId="{47379D6F-2852-8BA1-E943-389DF2D10D2C}"/>
          </ac:cxnSpMkLst>
        </pc:cxnChg>
      </pc:sldChg>
      <pc:sldChg chg="addSp delSp modSp new mod">
        <pc:chgData name="Luca Specht" userId="03b5395bde372c11" providerId="LiveId" clId="{1D5B70DB-1539-4FCE-91F9-2FC84819C01E}" dt="2023-07-21T12:25:19.831" v="591" actId="1038"/>
        <pc:sldMkLst>
          <pc:docMk/>
          <pc:sldMk cId="302588996" sldId="258"/>
        </pc:sldMkLst>
        <pc:spChg chg="mod">
          <ac:chgData name="Luca Specht" userId="03b5395bde372c11" providerId="LiveId" clId="{1D5B70DB-1539-4FCE-91F9-2FC84819C01E}" dt="2023-07-21T10:59:18.630" v="474" actId="20577"/>
          <ac:spMkLst>
            <pc:docMk/>
            <pc:sldMk cId="302588996" sldId="258"/>
            <ac:spMk id="2" creationId="{8671A1BA-D89E-86A4-28C9-F9B25650BCCA}"/>
          </ac:spMkLst>
        </pc:spChg>
        <pc:spChg chg="del">
          <ac:chgData name="Luca Specht" userId="03b5395bde372c11" providerId="LiveId" clId="{1D5B70DB-1539-4FCE-91F9-2FC84819C01E}" dt="2023-07-21T09:56:57.971" v="149" actId="478"/>
          <ac:spMkLst>
            <pc:docMk/>
            <pc:sldMk cId="302588996" sldId="258"/>
            <ac:spMk id="3" creationId="{3B0EE37F-D522-4261-5AC3-F08ADDAF6E64}"/>
          </ac:spMkLst>
        </pc:spChg>
        <pc:spChg chg="add mod">
          <ac:chgData name="Luca Specht" userId="03b5395bde372c11" providerId="LiveId" clId="{1D5B70DB-1539-4FCE-91F9-2FC84819C01E}" dt="2023-07-21T10:12:37.537" v="427" actId="1076"/>
          <ac:spMkLst>
            <pc:docMk/>
            <pc:sldMk cId="302588996" sldId="258"/>
            <ac:spMk id="47" creationId="{46E94C87-748D-5AFE-E453-90105B147AA6}"/>
          </ac:spMkLst>
        </pc:spChg>
        <pc:spChg chg="add mod">
          <ac:chgData name="Luca Specht" userId="03b5395bde372c11" providerId="LiveId" clId="{1D5B70DB-1539-4FCE-91F9-2FC84819C01E}" dt="2023-07-21T12:25:07.118" v="573" actId="1037"/>
          <ac:spMkLst>
            <pc:docMk/>
            <pc:sldMk cId="302588996" sldId="258"/>
            <ac:spMk id="48" creationId="{4E332D69-55BF-4566-9902-AA1A503450B6}"/>
          </ac:spMkLst>
        </pc:spChg>
        <pc:spChg chg="add mod">
          <ac:chgData name="Luca Specht" userId="03b5395bde372c11" providerId="LiveId" clId="{1D5B70DB-1539-4FCE-91F9-2FC84819C01E}" dt="2023-07-21T12:25:14.458" v="583" actId="1037"/>
          <ac:spMkLst>
            <pc:docMk/>
            <pc:sldMk cId="302588996" sldId="258"/>
            <ac:spMk id="49" creationId="{76B0E48D-CC39-180A-8F93-13B6D53D858E}"/>
          </ac:spMkLst>
        </pc:spChg>
        <pc:spChg chg="add mod">
          <ac:chgData name="Luca Specht" userId="03b5395bde372c11" providerId="LiveId" clId="{1D5B70DB-1539-4FCE-91F9-2FC84819C01E}" dt="2023-07-21T12:25:19.831" v="591" actId="1038"/>
          <ac:spMkLst>
            <pc:docMk/>
            <pc:sldMk cId="302588996" sldId="258"/>
            <ac:spMk id="50" creationId="{13FC2B82-31E3-CC4B-DA70-6C302EFAEFEA}"/>
          </ac:spMkLst>
        </pc:spChg>
        <pc:grpChg chg="add mod">
          <ac:chgData name="Luca Specht" userId="03b5395bde372c11" providerId="LiveId" clId="{1D5B70DB-1539-4FCE-91F9-2FC84819C01E}" dt="2023-07-21T10:06:15.461" v="242" actId="1076"/>
          <ac:grpSpMkLst>
            <pc:docMk/>
            <pc:sldMk cId="302588996" sldId="258"/>
            <ac:grpSpMk id="6" creationId="{01852E79-B852-7B9F-B829-F436515632F2}"/>
          </ac:grpSpMkLst>
        </pc:grpChg>
        <pc:grpChg chg="add mod">
          <ac:chgData name="Luca Specht" userId="03b5395bde372c11" providerId="LiveId" clId="{1D5B70DB-1539-4FCE-91F9-2FC84819C01E}" dt="2023-07-21T10:06:15.461" v="242" actId="1076"/>
          <ac:grpSpMkLst>
            <pc:docMk/>
            <pc:sldMk cId="302588996" sldId="258"/>
            <ac:grpSpMk id="22" creationId="{3AB64339-769D-032F-99C3-90325DC76DD6}"/>
          </ac:grpSpMkLst>
        </pc:grpChg>
        <pc:picChg chg="add mod">
          <ac:chgData name="Luca Specht" userId="03b5395bde372c11" providerId="LiveId" clId="{1D5B70DB-1539-4FCE-91F9-2FC84819C01E}" dt="2023-07-21T10:06:15.461" v="242" actId="1076"/>
          <ac:picMkLst>
            <pc:docMk/>
            <pc:sldMk cId="302588996" sldId="258"/>
            <ac:picMk id="4" creationId="{D117B4F3-2730-1E3D-461B-EB355A571A89}"/>
          </ac:picMkLst>
        </pc:picChg>
        <pc:picChg chg="add mod">
          <ac:chgData name="Luca Specht" userId="03b5395bde372c11" providerId="LiveId" clId="{1D5B70DB-1539-4FCE-91F9-2FC84819C01E}" dt="2023-07-21T10:06:15.461" v="242" actId="1076"/>
          <ac:picMkLst>
            <pc:docMk/>
            <pc:sldMk cId="302588996" sldId="258"/>
            <ac:picMk id="5" creationId="{80B784CC-1928-5011-2C72-2A812585546B}"/>
          </ac:picMkLst>
        </pc:picChg>
        <pc:picChg chg="add del mod">
          <ac:chgData name="Luca Specht" userId="03b5395bde372c11" providerId="LiveId" clId="{1D5B70DB-1539-4FCE-91F9-2FC84819C01E}" dt="2023-07-21T10:07:35.784" v="325" actId="478"/>
          <ac:picMkLst>
            <pc:docMk/>
            <pc:sldMk cId="302588996" sldId="258"/>
            <ac:picMk id="33" creationId="{2B5D3D2E-0363-BB51-7D6B-13B6FC06EEEE}"/>
          </ac:picMkLst>
        </pc:picChg>
        <pc:picChg chg="add mod">
          <ac:chgData name="Luca Specht" userId="03b5395bde372c11" providerId="LiveId" clId="{1D5B70DB-1539-4FCE-91F9-2FC84819C01E}" dt="2023-07-21T10:08:43.342" v="355" actId="1076"/>
          <ac:picMkLst>
            <pc:docMk/>
            <pc:sldMk cId="302588996" sldId="258"/>
            <ac:picMk id="34" creationId="{4C7E8419-758D-337B-9349-34953404C6A1}"/>
          </ac:picMkLst>
        </pc:picChg>
        <pc:picChg chg="add mod">
          <ac:chgData name="Luca Specht" userId="03b5395bde372c11" providerId="LiveId" clId="{1D5B70DB-1539-4FCE-91F9-2FC84819C01E}" dt="2023-07-21T10:06:15.461" v="242" actId="1076"/>
          <ac:picMkLst>
            <pc:docMk/>
            <pc:sldMk cId="302588996" sldId="258"/>
            <ac:picMk id="1026" creationId="{08E34202-60F6-72F6-89E1-4AFA2F2AE5A7}"/>
          </ac:picMkLst>
        </pc:picChg>
        <pc:picChg chg="add del mod">
          <ac:chgData name="Luca Specht" userId="03b5395bde372c11" providerId="LiveId" clId="{1D5B70DB-1539-4FCE-91F9-2FC84819C01E}" dt="2023-07-21T10:07:36.812" v="326" actId="478"/>
          <ac:picMkLst>
            <pc:docMk/>
            <pc:sldMk cId="302588996" sldId="258"/>
            <ac:picMk id="1028" creationId="{CE9D8B47-30BB-5B3A-4324-45B0E753B156}"/>
          </ac:picMkLst>
        </pc:picChg>
        <pc:picChg chg="add mod">
          <ac:chgData name="Luca Specht" userId="03b5395bde372c11" providerId="LiveId" clId="{1D5B70DB-1539-4FCE-91F9-2FC84819C01E}" dt="2023-07-21T10:08:34.522" v="348" actId="1038"/>
          <ac:picMkLst>
            <pc:docMk/>
            <pc:sldMk cId="302588996" sldId="258"/>
            <ac:picMk id="1030" creationId="{2671AE3C-92B7-93B8-9391-12A24623BD02}"/>
          </ac:picMkLst>
        </pc:picChg>
        <pc:picChg chg="add mod">
          <ac:chgData name="Luca Specht" userId="03b5395bde372c11" providerId="LiveId" clId="{1D5B70DB-1539-4FCE-91F9-2FC84819C01E}" dt="2023-07-21T10:12:01.557" v="423" actId="732"/>
          <ac:picMkLst>
            <pc:docMk/>
            <pc:sldMk cId="302588996" sldId="258"/>
            <ac:picMk id="1032" creationId="{5D03D3CE-16EB-3741-6E84-609617CD3EB3}"/>
          </ac:picMkLst>
        </pc:picChg>
        <pc:cxnChg chg="add mod">
          <ac:chgData name="Luca Specht" userId="03b5395bde372c11" providerId="LiveId" clId="{1D5B70DB-1539-4FCE-91F9-2FC84819C01E}" dt="2023-07-21T10:06:15.461" v="242" actId="1076"/>
          <ac:cxnSpMkLst>
            <pc:docMk/>
            <pc:sldMk cId="302588996" sldId="258"/>
            <ac:cxnSpMk id="8" creationId="{0EBC169A-F7C9-CF5D-2DF1-399F4A75BE6D}"/>
          </ac:cxnSpMkLst>
        </pc:cxnChg>
        <pc:cxnChg chg="add mod">
          <ac:chgData name="Luca Specht" userId="03b5395bde372c11" providerId="LiveId" clId="{1D5B70DB-1539-4FCE-91F9-2FC84819C01E}" dt="2023-07-21T10:06:15.461" v="242" actId="1076"/>
          <ac:cxnSpMkLst>
            <pc:docMk/>
            <pc:sldMk cId="302588996" sldId="258"/>
            <ac:cxnSpMk id="11" creationId="{9D46E0A1-1FE7-C330-8AB4-580E4BF15D24}"/>
          </ac:cxnSpMkLst>
        </pc:cxnChg>
        <pc:cxnChg chg="add mod">
          <ac:chgData name="Luca Specht" userId="03b5395bde372c11" providerId="LiveId" clId="{1D5B70DB-1539-4FCE-91F9-2FC84819C01E}" dt="2023-07-21T10:06:15.461" v="242" actId="1076"/>
          <ac:cxnSpMkLst>
            <pc:docMk/>
            <pc:sldMk cId="302588996" sldId="258"/>
            <ac:cxnSpMk id="21" creationId="{789B1211-3A01-895C-0431-058003BF5E2E}"/>
          </ac:cxnSpMkLst>
        </pc:cxnChg>
        <pc:cxnChg chg="add mod">
          <ac:chgData name="Luca Specht" userId="03b5395bde372c11" providerId="LiveId" clId="{1D5B70DB-1539-4FCE-91F9-2FC84819C01E}" dt="2023-07-21T10:06:15.461" v="242" actId="1076"/>
          <ac:cxnSpMkLst>
            <pc:docMk/>
            <pc:sldMk cId="302588996" sldId="258"/>
            <ac:cxnSpMk id="27" creationId="{F85F4985-A856-9EA1-6222-26567BB5B7A7}"/>
          </ac:cxnSpMkLst>
        </pc:cxnChg>
        <pc:cxnChg chg="add mod">
          <ac:chgData name="Luca Specht" userId="03b5395bde372c11" providerId="LiveId" clId="{1D5B70DB-1539-4FCE-91F9-2FC84819C01E}" dt="2023-07-21T10:06:46.450" v="315" actId="1037"/>
          <ac:cxnSpMkLst>
            <pc:docMk/>
            <pc:sldMk cId="302588996" sldId="258"/>
            <ac:cxnSpMk id="29" creationId="{21241CC8-C5F2-A8F5-3958-8AB231C15806}"/>
          </ac:cxnSpMkLst>
        </pc:cxnChg>
        <pc:cxnChg chg="add del mod">
          <ac:chgData name="Luca Specht" userId="03b5395bde372c11" providerId="LiveId" clId="{1D5B70DB-1539-4FCE-91F9-2FC84819C01E}" dt="2023-07-21T10:10:56.133" v="397" actId="478"/>
          <ac:cxnSpMkLst>
            <pc:docMk/>
            <pc:sldMk cId="302588996" sldId="258"/>
            <ac:cxnSpMk id="35" creationId="{19112CFF-608E-82F5-AA8F-C409C9D3E98B}"/>
          </ac:cxnSpMkLst>
        </pc:cxnChg>
        <pc:cxnChg chg="add mod">
          <ac:chgData name="Luca Specht" userId="03b5395bde372c11" providerId="LiveId" clId="{1D5B70DB-1539-4FCE-91F9-2FC84819C01E}" dt="2023-07-21T10:10:07.090" v="379" actId="1076"/>
          <ac:cxnSpMkLst>
            <pc:docMk/>
            <pc:sldMk cId="302588996" sldId="258"/>
            <ac:cxnSpMk id="39" creationId="{99F43DB2-0C3E-E65D-F632-0CA30F59E6D3}"/>
          </ac:cxnSpMkLst>
        </pc:cxnChg>
        <pc:cxnChg chg="add mod">
          <ac:chgData name="Luca Specht" userId="03b5395bde372c11" providerId="LiveId" clId="{1D5B70DB-1539-4FCE-91F9-2FC84819C01E}" dt="2023-07-21T10:10:30.638" v="396" actId="1038"/>
          <ac:cxnSpMkLst>
            <pc:docMk/>
            <pc:sldMk cId="302588996" sldId="258"/>
            <ac:cxnSpMk id="41" creationId="{692C3DC4-EAA7-1A09-866F-BFC47D4B63D6}"/>
          </ac:cxnSpMkLst>
        </pc:cxnChg>
        <pc:cxnChg chg="add mod">
          <ac:chgData name="Luca Specht" userId="03b5395bde372c11" providerId="LiveId" clId="{1D5B70DB-1539-4FCE-91F9-2FC84819C01E}" dt="2023-07-21T10:10:26.616" v="388" actId="1036"/>
          <ac:cxnSpMkLst>
            <pc:docMk/>
            <pc:sldMk cId="302588996" sldId="258"/>
            <ac:cxnSpMk id="43" creationId="{7DA95CB5-AD51-3B75-67D7-EBAF7E6ED443}"/>
          </ac:cxnSpMkLst>
        </pc:cxnChg>
      </pc:sldChg>
      <pc:sldChg chg="addSp modSp new mod">
        <pc:chgData name="Luca Specht" userId="03b5395bde372c11" providerId="LiveId" clId="{1D5B70DB-1539-4FCE-91F9-2FC84819C01E}" dt="2023-07-21T11:04:45.162" v="564" actId="1076"/>
        <pc:sldMkLst>
          <pc:docMk/>
          <pc:sldMk cId="2757299899" sldId="259"/>
        </pc:sldMkLst>
        <pc:spChg chg="mod">
          <ac:chgData name="Luca Specht" userId="03b5395bde372c11" providerId="LiveId" clId="{1D5B70DB-1539-4FCE-91F9-2FC84819C01E}" dt="2023-07-21T10:59:14.264" v="468" actId="20577"/>
          <ac:spMkLst>
            <pc:docMk/>
            <pc:sldMk cId="2757299899" sldId="259"/>
            <ac:spMk id="2" creationId="{9AB72EB1-DFF2-7A43-6463-4375A6DBA9BD}"/>
          </ac:spMkLst>
        </pc:spChg>
        <pc:spChg chg="add mod">
          <ac:chgData name="Luca Specht" userId="03b5395bde372c11" providerId="LiveId" clId="{1D5B70DB-1539-4FCE-91F9-2FC84819C01E}" dt="2023-07-21T11:04:45.162" v="564" actId="1076"/>
          <ac:spMkLst>
            <pc:docMk/>
            <pc:sldMk cId="2757299899" sldId="259"/>
            <ac:spMk id="7" creationId="{B95E74C7-CD3A-E8A3-0683-5C470C226B4F}"/>
          </ac:spMkLst>
        </pc:spChg>
        <pc:spChg chg="add mod">
          <ac:chgData name="Luca Specht" userId="03b5395bde372c11" providerId="LiveId" clId="{1D5B70DB-1539-4FCE-91F9-2FC84819C01E}" dt="2023-07-21T11:03:46.909" v="550" actId="1076"/>
          <ac:spMkLst>
            <pc:docMk/>
            <pc:sldMk cId="2757299899" sldId="259"/>
            <ac:spMk id="8" creationId="{9DA5CDD7-055F-EC11-9962-DCCB3571D8B7}"/>
          </ac:spMkLst>
        </pc:spChg>
        <pc:spChg chg="add mod">
          <ac:chgData name="Luca Specht" userId="03b5395bde372c11" providerId="LiveId" clId="{1D5B70DB-1539-4FCE-91F9-2FC84819C01E}" dt="2023-07-21T11:04:42.020" v="563" actId="1076"/>
          <ac:spMkLst>
            <pc:docMk/>
            <pc:sldMk cId="2757299899" sldId="259"/>
            <ac:spMk id="9" creationId="{32D558F6-6CEE-364E-FFD7-5635297A4B18}"/>
          </ac:spMkLst>
        </pc:spChg>
        <pc:spChg chg="add mod">
          <ac:chgData name="Luca Specht" userId="03b5395bde372c11" providerId="LiveId" clId="{1D5B70DB-1539-4FCE-91F9-2FC84819C01E}" dt="2023-07-21T11:04:06.528" v="560" actId="1076"/>
          <ac:spMkLst>
            <pc:docMk/>
            <pc:sldMk cId="2757299899" sldId="259"/>
            <ac:spMk id="10" creationId="{939D5E38-1A0B-EDE4-DDDD-935B90B3F081}"/>
          </ac:spMkLst>
        </pc:spChg>
        <pc:picChg chg="add mod modCrop">
          <ac:chgData name="Luca Specht" userId="03b5395bde372c11" providerId="LiveId" clId="{1D5B70DB-1539-4FCE-91F9-2FC84819C01E}" dt="2023-07-21T11:04:35.378" v="562" actId="1076"/>
          <ac:picMkLst>
            <pc:docMk/>
            <pc:sldMk cId="2757299899" sldId="259"/>
            <ac:picMk id="4" creationId="{90240FF8-5C67-C5DD-C18C-CED1CEBB5326}"/>
          </ac:picMkLst>
        </pc:picChg>
        <pc:picChg chg="add mod modCrop">
          <ac:chgData name="Luca Specht" userId="03b5395bde372c11" providerId="LiveId" clId="{1D5B70DB-1539-4FCE-91F9-2FC84819C01E}" dt="2023-07-21T11:02:19.051" v="521" actId="1076"/>
          <ac:picMkLst>
            <pc:docMk/>
            <pc:sldMk cId="2757299899" sldId="259"/>
            <ac:picMk id="6" creationId="{077DAD19-3992-4171-18E0-530126E14F13}"/>
          </ac:picMkLst>
        </pc:picChg>
      </pc:sldChg>
    </pc:docChg>
  </pc:docChgLst>
  <pc:docChgLst>
    <pc:chgData name="Luca Specht" userId="03b5395bde372c11" providerId="LiveId" clId="{93E9815B-9DA3-4C3D-9033-0DA211C95EEF}"/>
    <pc:docChg chg="undo custSel addSld delSld modSld">
      <pc:chgData name="Luca Specht" userId="03b5395bde372c11" providerId="LiveId" clId="{93E9815B-9DA3-4C3D-9033-0DA211C95EEF}" dt="2023-07-24T13:07:46.831" v="1319" actId="20577"/>
      <pc:docMkLst>
        <pc:docMk/>
      </pc:docMkLst>
      <pc:sldChg chg="modSp mod">
        <pc:chgData name="Luca Specht" userId="03b5395bde372c11" providerId="LiveId" clId="{93E9815B-9DA3-4C3D-9033-0DA211C95EEF}" dt="2023-07-24T12:40:12.127" v="40" actId="255"/>
        <pc:sldMkLst>
          <pc:docMk/>
          <pc:sldMk cId="3717067938" sldId="257"/>
        </pc:sldMkLst>
        <pc:spChg chg="mod">
          <ac:chgData name="Luca Specht" userId="03b5395bde372c11" providerId="LiveId" clId="{93E9815B-9DA3-4C3D-9033-0DA211C95EEF}" dt="2023-07-24T12:40:12.127" v="40" actId="255"/>
          <ac:spMkLst>
            <pc:docMk/>
            <pc:sldMk cId="3717067938" sldId="257"/>
            <ac:spMk id="11" creationId="{3546C32D-7671-1438-51BE-0AD9AD483B19}"/>
          </ac:spMkLst>
        </pc:spChg>
      </pc:sldChg>
      <pc:sldChg chg="modSp mod">
        <pc:chgData name="Luca Specht" userId="03b5395bde372c11" providerId="LiveId" clId="{93E9815B-9DA3-4C3D-9033-0DA211C95EEF}" dt="2023-07-24T12:39:51.698" v="39" actId="1036"/>
        <pc:sldMkLst>
          <pc:docMk/>
          <pc:sldMk cId="302588996" sldId="258"/>
        </pc:sldMkLst>
        <pc:grpChg chg="mod">
          <ac:chgData name="Luca Specht" userId="03b5395bde372c11" providerId="LiveId" clId="{93E9815B-9DA3-4C3D-9033-0DA211C95EEF}" dt="2023-07-24T12:39:41.160" v="36" actId="1035"/>
          <ac:grpSpMkLst>
            <pc:docMk/>
            <pc:sldMk cId="302588996" sldId="258"/>
            <ac:grpSpMk id="6" creationId="{01852E79-B852-7B9F-B829-F436515632F2}"/>
          </ac:grpSpMkLst>
        </pc:grpChg>
        <pc:grpChg chg="mod">
          <ac:chgData name="Luca Specht" userId="03b5395bde372c11" providerId="LiveId" clId="{93E9815B-9DA3-4C3D-9033-0DA211C95EEF}" dt="2023-07-24T12:39:41.160" v="36" actId="1035"/>
          <ac:grpSpMkLst>
            <pc:docMk/>
            <pc:sldMk cId="302588996" sldId="258"/>
            <ac:grpSpMk id="22" creationId="{3AB64339-769D-032F-99C3-90325DC76DD6}"/>
          </ac:grpSpMkLst>
        </pc:grpChg>
        <pc:picChg chg="mod">
          <ac:chgData name="Luca Specht" userId="03b5395bde372c11" providerId="LiveId" clId="{93E9815B-9DA3-4C3D-9033-0DA211C95EEF}" dt="2023-07-24T12:39:41.160" v="36" actId="1035"/>
          <ac:picMkLst>
            <pc:docMk/>
            <pc:sldMk cId="302588996" sldId="258"/>
            <ac:picMk id="4" creationId="{D117B4F3-2730-1E3D-461B-EB355A571A89}"/>
          </ac:picMkLst>
        </pc:picChg>
        <pc:picChg chg="mod">
          <ac:chgData name="Luca Specht" userId="03b5395bde372c11" providerId="LiveId" clId="{93E9815B-9DA3-4C3D-9033-0DA211C95EEF}" dt="2023-07-24T12:39:41.160" v="36" actId="1035"/>
          <ac:picMkLst>
            <pc:docMk/>
            <pc:sldMk cId="302588996" sldId="258"/>
            <ac:picMk id="1026" creationId="{08E34202-60F6-72F6-89E1-4AFA2F2AE5A7}"/>
          </ac:picMkLst>
        </pc:picChg>
        <pc:cxnChg chg="mod">
          <ac:chgData name="Luca Specht" userId="03b5395bde372c11" providerId="LiveId" clId="{93E9815B-9DA3-4C3D-9033-0DA211C95EEF}" dt="2023-07-24T12:39:51.698" v="39" actId="1036"/>
          <ac:cxnSpMkLst>
            <pc:docMk/>
            <pc:sldMk cId="302588996" sldId="258"/>
            <ac:cxnSpMk id="8" creationId="{0EBC169A-F7C9-CF5D-2DF1-399F4A75BE6D}"/>
          </ac:cxnSpMkLst>
        </pc:cxnChg>
        <pc:cxnChg chg="mod">
          <ac:chgData name="Luca Specht" userId="03b5395bde372c11" providerId="LiveId" clId="{93E9815B-9DA3-4C3D-9033-0DA211C95EEF}" dt="2023-07-24T12:39:48.019" v="38" actId="1035"/>
          <ac:cxnSpMkLst>
            <pc:docMk/>
            <pc:sldMk cId="302588996" sldId="258"/>
            <ac:cxnSpMk id="11" creationId="{9D46E0A1-1FE7-C330-8AB4-580E4BF15D24}"/>
          </ac:cxnSpMkLst>
        </pc:cxnChg>
        <pc:cxnChg chg="mod">
          <ac:chgData name="Luca Specht" userId="03b5395bde372c11" providerId="LiveId" clId="{93E9815B-9DA3-4C3D-9033-0DA211C95EEF}" dt="2023-07-24T12:39:35.271" v="34" actId="1036"/>
          <ac:cxnSpMkLst>
            <pc:docMk/>
            <pc:sldMk cId="302588996" sldId="258"/>
            <ac:cxnSpMk id="29" creationId="{21241CC8-C5F2-A8F5-3958-8AB231C15806}"/>
          </ac:cxnSpMkLst>
        </pc:cxnChg>
      </pc:sldChg>
      <pc:sldChg chg="addSp modSp mod">
        <pc:chgData name="Luca Specht" userId="03b5395bde372c11" providerId="LiveId" clId="{93E9815B-9DA3-4C3D-9033-0DA211C95EEF}" dt="2023-07-24T12:39:14.853" v="28" actId="164"/>
        <pc:sldMkLst>
          <pc:docMk/>
          <pc:sldMk cId="2757299899" sldId="259"/>
        </pc:sldMkLst>
        <pc:spChg chg="mod">
          <ac:chgData name="Luca Specht" userId="03b5395bde372c11" providerId="LiveId" clId="{93E9815B-9DA3-4C3D-9033-0DA211C95EEF}" dt="2023-07-24T12:37:49.111" v="8" actId="1076"/>
          <ac:spMkLst>
            <pc:docMk/>
            <pc:sldMk cId="2757299899" sldId="259"/>
            <ac:spMk id="2" creationId="{9AB72EB1-DFF2-7A43-6463-4375A6DBA9BD}"/>
          </ac:spMkLst>
        </pc:spChg>
        <pc:spChg chg="add mod">
          <ac:chgData name="Luca Specht" userId="03b5395bde372c11" providerId="LiveId" clId="{93E9815B-9DA3-4C3D-9033-0DA211C95EEF}" dt="2023-07-24T12:39:14.853" v="28" actId="164"/>
          <ac:spMkLst>
            <pc:docMk/>
            <pc:sldMk cId="2757299899" sldId="259"/>
            <ac:spMk id="5" creationId="{9A7DAE02-27A9-DA85-B5F7-E26E5D4EB6E3}"/>
          </ac:spMkLst>
        </pc:spChg>
        <pc:spChg chg="mod">
          <ac:chgData name="Luca Specht" userId="03b5395bde372c11" providerId="LiveId" clId="{93E9815B-9DA3-4C3D-9033-0DA211C95EEF}" dt="2023-07-24T12:38:00.609" v="12" actId="164"/>
          <ac:spMkLst>
            <pc:docMk/>
            <pc:sldMk cId="2757299899" sldId="259"/>
            <ac:spMk id="7" creationId="{B95E74C7-CD3A-E8A3-0683-5C470C226B4F}"/>
          </ac:spMkLst>
        </pc:spChg>
        <pc:spChg chg="mod">
          <ac:chgData name="Luca Specht" userId="03b5395bde372c11" providerId="LiveId" clId="{93E9815B-9DA3-4C3D-9033-0DA211C95EEF}" dt="2023-07-24T12:38:00.609" v="12" actId="164"/>
          <ac:spMkLst>
            <pc:docMk/>
            <pc:sldMk cId="2757299899" sldId="259"/>
            <ac:spMk id="8" creationId="{9DA5CDD7-055F-EC11-9962-DCCB3571D8B7}"/>
          </ac:spMkLst>
        </pc:spChg>
        <pc:spChg chg="mod">
          <ac:chgData name="Luca Specht" userId="03b5395bde372c11" providerId="LiveId" clId="{93E9815B-9DA3-4C3D-9033-0DA211C95EEF}" dt="2023-07-24T12:38:00.609" v="12" actId="164"/>
          <ac:spMkLst>
            <pc:docMk/>
            <pc:sldMk cId="2757299899" sldId="259"/>
            <ac:spMk id="9" creationId="{32D558F6-6CEE-364E-FFD7-5635297A4B18}"/>
          </ac:spMkLst>
        </pc:spChg>
        <pc:spChg chg="mod">
          <ac:chgData name="Luca Specht" userId="03b5395bde372c11" providerId="LiveId" clId="{93E9815B-9DA3-4C3D-9033-0DA211C95EEF}" dt="2023-07-24T12:38:08.247" v="15" actId="1035"/>
          <ac:spMkLst>
            <pc:docMk/>
            <pc:sldMk cId="2757299899" sldId="259"/>
            <ac:spMk id="10" creationId="{939D5E38-1A0B-EDE4-DDDD-935B90B3F081}"/>
          </ac:spMkLst>
        </pc:spChg>
        <pc:spChg chg="add mod">
          <ac:chgData name="Luca Specht" userId="03b5395bde372c11" providerId="LiveId" clId="{93E9815B-9DA3-4C3D-9033-0DA211C95EEF}" dt="2023-07-24T12:39:14.853" v="28" actId="164"/>
          <ac:spMkLst>
            <pc:docMk/>
            <pc:sldMk cId="2757299899" sldId="259"/>
            <ac:spMk id="11" creationId="{79D0D631-EBFF-41ED-FC1A-4CF7E61B418C}"/>
          </ac:spMkLst>
        </pc:spChg>
        <pc:spChg chg="add mod">
          <ac:chgData name="Luca Specht" userId="03b5395bde372c11" providerId="LiveId" clId="{93E9815B-9DA3-4C3D-9033-0DA211C95EEF}" dt="2023-07-24T12:39:14.853" v="28" actId="164"/>
          <ac:spMkLst>
            <pc:docMk/>
            <pc:sldMk cId="2757299899" sldId="259"/>
            <ac:spMk id="12" creationId="{062A28BE-99AC-4E8C-8ED6-A3C8C00B4F47}"/>
          </ac:spMkLst>
        </pc:spChg>
        <pc:grpChg chg="add mod">
          <ac:chgData name="Luca Specht" userId="03b5395bde372c11" providerId="LiveId" clId="{93E9815B-9DA3-4C3D-9033-0DA211C95EEF}" dt="2023-07-24T12:39:14.853" v="28" actId="164"/>
          <ac:grpSpMkLst>
            <pc:docMk/>
            <pc:sldMk cId="2757299899" sldId="259"/>
            <ac:grpSpMk id="3" creationId="{8941D4BA-EF10-378B-13FB-2C003B21A9B6}"/>
          </ac:grpSpMkLst>
        </pc:grpChg>
        <pc:grpChg chg="add mod">
          <ac:chgData name="Luca Specht" userId="03b5395bde372c11" providerId="LiveId" clId="{93E9815B-9DA3-4C3D-9033-0DA211C95EEF}" dt="2023-07-24T12:39:14.853" v="28" actId="164"/>
          <ac:grpSpMkLst>
            <pc:docMk/>
            <pc:sldMk cId="2757299899" sldId="259"/>
            <ac:grpSpMk id="13" creationId="{D1811F87-7692-8091-1F2F-C36755DADB87}"/>
          </ac:grpSpMkLst>
        </pc:grpChg>
        <pc:picChg chg="mod">
          <ac:chgData name="Luca Specht" userId="03b5395bde372c11" providerId="LiveId" clId="{93E9815B-9DA3-4C3D-9033-0DA211C95EEF}" dt="2023-07-24T12:38:00.609" v="12" actId="164"/>
          <ac:picMkLst>
            <pc:docMk/>
            <pc:sldMk cId="2757299899" sldId="259"/>
            <ac:picMk id="4" creationId="{90240FF8-5C67-C5DD-C18C-CED1CEBB5326}"/>
          </ac:picMkLst>
        </pc:picChg>
      </pc:sldChg>
      <pc:sldChg chg="new del">
        <pc:chgData name="Luca Specht" userId="03b5395bde372c11" providerId="LiveId" clId="{93E9815B-9DA3-4C3D-9033-0DA211C95EEF}" dt="2023-07-24T12:40:47.228" v="42" actId="47"/>
        <pc:sldMkLst>
          <pc:docMk/>
          <pc:sldMk cId="253948247" sldId="260"/>
        </pc:sldMkLst>
      </pc:sldChg>
      <pc:sldChg chg="addSp delSp modSp new mod setBg addAnim delAnim setClrOvrMap">
        <pc:chgData name="Luca Specht" userId="03b5395bde372c11" providerId="LiveId" clId="{93E9815B-9DA3-4C3D-9033-0DA211C95EEF}" dt="2023-07-24T12:42:13.920" v="97" actId="26606"/>
        <pc:sldMkLst>
          <pc:docMk/>
          <pc:sldMk cId="3697113675" sldId="260"/>
        </pc:sldMkLst>
        <pc:spChg chg="mod">
          <ac:chgData name="Luca Specht" userId="03b5395bde372c11" providerId="LiveId" clId="{93E9815B-9DA3-4C3D-9033-0DA211C95EEF}" dt="2023-07-24T12:42:13.920" v="97" actId="26606"/>
          <ac:spMkLst>
            <pc:docMk/>
            <pc:sldMk cId="3697113675" sldId="260"/>
            <ac:spMk id="2" creationId="{2628E548-54ED-5384-16BF-DFF8E4AF3EEA}"/>
          </ac:spMkLst>
        </pc:spChg>
        <pc:spChg chg="mod ord">
          <ac:chgData name="Luca Specht" userId="03b5395bde372c11" providerId="LiveId" clId="{93E9815B-9DA3-4C3D-9033-0DA211C95EEF}" dt="2023-07-24T12:42:13.920" v="97" actId="26606"/>
          <ac:spMkLst>
            <pc:docMk/>
            <pc:sldMk cId="3697113675" sldId="260"/>
            <ac:spMk id="3" creationId="{D08DDDFD-44BD-FC04-BF38-1314DA692699}"/>
          </ac:spMkLst>
        </pc:spChg>
        <pc:spChg chg="add del">
          <ac:chgData name="Luca Specht" userId="03b5395bde372c11" providerId="LiveId" clId="{93E9815B-9DA3-4C3D-9033-0DA211C95EEF}" dt="2023-07-24T12:42:09.389" v="92" actId="26606"/>
          <ac:spMkLst>
            <pc:docMk/>
            <pc:sldMk cId="3697113675" sldId="260"/>
            <ac:spMk id="1031" creationId="{71B2258F-86CA-4D4D-8270-BC05FCDEBFB3}"/>
          </ac:spMkLst>
        </pc:spChg>
        <pc:spChg chg="add del">
          <ac:chgData name="Luca Specht" userId="03b5395bde372c11" providerId="LiveId" clId="{93E9815B-9DA3-4C3D-9033-0DA211C95EEF}" dt="2023-07-24T12:42:13.914" v="96" actId="26606"/>
          <ac:spMkLst>
            <pc:docMk/>
            <pc:sldMk cId="3697113675" sldId="260"/>
            <ac:spMk id="1038" creationId="{870A1295-61BC-4214-AA3E-D396673024D0}"/>
          </ac:spMkLst>
        </pc:spChg>
        <pc:spChg chg="add">
          <ac:chgData name="Luca Specht" userId="03b5395bde372c11" providerId="LiveId" clId="{93E9815B-9DA3-4C3D-9033-0DA211C95EEF}" dt="2023-07-24T12:42:13.920" v="97" actId="26606"/>
          <ac:spMkLst>
            <pc:docMk/>
            <pc:sldMk cId="3697113675" sldId="260"/>
            <ac:spMk id="1040" creationId="{E91DC736-0EF8-4F87-9146-EBF1D2EE4D3D}"/>
          </ac:spMkLst>
        </pc:spChg>
        <pc:spChg chg="add">
          <ac:chgData name="Luca Specht" userId="03b5395bde372c11" providerId="LiveId" clId="{93E9815B-9DA3-4C3D-9033-0DA211C95EEF}" dt="2023-07-24T12:42:13.920" v="97" actId="26606"/>
          <ac:spMkLst>
            <pc:docMk/>
            <pc:sldMk cId="3697113675" sldId="260"/>
            <ac:spMk id="1041" creationId="{097CD68E-23E3-4007-8847-CD0944C4F7BE}"/>
          </ac:spMkLst>
        </pc:spChg>
        <pc:spChg chg="add">
          <ac:chgData name="Luca Specht" userId="03b5395bde372c11" providerId="LiveId" clId="{93E9815B-9DA3-4C3D-9033-0DA211C95EEF}" dt="2023-07-24T12:42:13.920" v="97" actId="26606"/>
          <ac:spMkLst>
            <pc:docMk/>
            <pc:sldMk cId="3697113675" sldId="260"/>
            <ac:spMk id="1042" creationId="{AF2F604E-43BE-4DC3-B983-E071523364F8}"/>
          </ac:spMkLst>
        </pc:spChg>
        <pc:spChg chg="add">
          <ac:chgData name="Luca Specht" userId="03b5395bde372c11" providerId="LiveId" clId="{93E9815B-9DA3-4C3D-9033-0DA211C95EEF}" dt="2023-07-24T12:42:13.920" v="97" actId="26606"/>
          <ac:spMkLst>
            <pc:docMk/>
            <pc:sldMk cId="3697113675" sldId="260"/>
            <ac:spMk id="1043" creationId="{08C9B587-E65E-4B52-B37C-ABEBB6E87928}"/>
          </ac:spMkLst>
        </pc:spChg>
        <pc:grpChg chg="add del">
          <ac:chgData name="Luca Specht" userId="03b5395bde372c11" providerId="LiveId" clId="{93E9815B-9DA3-4C3D-9033-0DA211C95EEF}" dt="2023-07-24T12:42:13.914" v="96" actId="26606"/>
          <ac:grpSpMkLst>
            <pc:docMk/>
            <pc:sldMk cId="3697113675" sldId="260"/>
            <ac:grpSpMk id="1033" creationId="{0B139475-2B26-4CA9-9413-DE741E49F7BB}"/>
          </ac:grpSpMkLst>
        </pc:grpChg>
        <pc:picChg chg="add mod ord">
          <ac:chgData name="Luca Specht" userId="03b5395bde372c11" providerId="LiveId" clId="{93E9815B-9DA3-4C3D-9033-0DA211C95EEF}" dt="2023-07-24T12:42:13.920" v="97" actId="26606"/>
          <ac:picMkLst>
            <pc:docMk/>
            <pc:sldMk cId="3697113675" sldId="260"/>
            <ac:picMk id="1026" creationId="{04BDD0BD-8573-6EC9-95E3-8103AE7AA367}"/>
          </ac:picMkLst>
        </pc:picChg>
      </pc:sldChg>
      <pc:sldChg chg="addSp delSp modSp new mod">
        <pc:chgData name="Luca Specht" userId="03b5395bde372c11" providerId="LiveId" clId="{93E9815B-9DA3-4C3D-9033-0DA211C95EEF}" dt="2023-07-24T12:52:32.846" v="333" actId="1076"/>
        <pc:sldMkLst>
          <pc:docMk/>
          <pc:sldMk cId="3198492685" sldId="261"/>
        </pc:sldMkLst>
        <pc:spChg chg="mod">
          <ac:chgData name="Luca Specht" userId="03b5395bde372c11" providerId="LiveId" clId="{93E9815B-9DA3-4C3D-9033-0DA211C95EEF}" dt="2023-07-24T12:43:03.295" v="113" actId="20577"/>
          <ac:spMkLst>
            <pc:docMk/>
            <pc:sldMk cId="3198492685" sldId="261"/>
            <ac:spMk id="2" creationId="{E88CEB22-696A-6ED4-1A76-FAC1C266B9D2}"/>
          </ac:spMkLst>
        </pc:spChg>
        <pc:spChg chg="mod">
          <ac:chgData name="Luca Specht" userId="03b5395bde372c11" providerId="LiveId" clId="{93E9815B-9DA3-4C3D-9033-0DA211C95EEF}" dt="2023-07-24T12:52:32.846" v="333" actId="1076"/>
          <ac:spMkLst>
            <pc:docMk/>
            <pc:sldMk cId="3198492685" sldId="261"/>
            <ac:spMk id="3" creationId="{339C0F8D-1081-0B97-A147-85C6E800686F}"/>
          </ac:spMkLst>
        </pc:spChg>
        <pc:spChg chg="add mod">
          <ac:chgData name="Luca Specht" userId="03b5395bde372c11" providerId="LiveId" clId="{93E9815B-9DA3-4C3D-9033-0DA211C95EEF}" dt="2023-07-24T12:50:32.140" v="300" actId="1076"/>
          <ac:spMkLst>
            <pc:docMk/>
            <pc:sldMk cId="3198492685" sldId="261"/>
            <ac:spMk id="8" creationId="{E7B49644-E136-E3D0-C417-28A28396B729}"/>
          </ac:spMkLst>
        </pc:spChg>
        <pc:spChg chg="add mod">
          <ac:chgData name="Luca Specht" userId="03b5395bde372c11" providerId="LiveId" clId="{93E9815B-9DA3-4C3D-9033-0DA211C95EEF}" dt="2023-07-24T12:50:31.704" v="299" actId="1076"/>
          <ac:spMkLst>
            <pc:docMk/>
            <pc:sldMk cId="3198492685" sldId="261"/>
            <ac:spMk id="9" creationId="{E11AD813-980C-30D2-29DC-7F6AF034E89E}"/>
          </ac:spMkLst>
        </pc:spChg>
        <pc:spChg chg="add mod">
          <ac:chgData name="Luca Specht" userId="03b5395bde372c11" providerId="LiveId" clId="{93E9815B-9DA3-4C3D-9033-0DA211C95EEF}" dt="2023-07-24T12:50:31.228" v="298" actId="1076"/>
          <ac:spMkLst>
            <pc:docMk/>
            <pc:sldMk cId="3198492685" sldId="261"/>
            <ac:spMk id="10" creationId="{1611CC63-934B-7240-5961-26B24535B2C2}"/>
          </ac:spMkLst>
        </pc:spChg>
        <pc:spChg chg="add mod">
          <ac:chgData name="Luca Specht" userId="03b5395bde372c11" providerId="LiveId" clId="{93E9815B-9DA3-4C3D-9033-0DA211C95EEF}" dt="2023-07-24T12:49:34.007" v="285" actId="1076"/>
          <ac:spMkLst>
            <pc:docMk/>
            <pc:sldMk cId="3198492685" sldId="261"/>
            <ac:spMk id="13" creationId="{A6D50422-63D7-3373-84BD-A88886F3076C}"/>
          </ac:spMkLst>
        </pc:spChg>
        <pc:spChg chg="add mod">
          <ac:chgData name="Luca Specht" userId="03b5395bde372c11" providerId="LiveId" clId="{93E9815B-9DA3-4C3D-9033-0DA211C95EEF}" dt="2023-07-24T12:49:27.693" v="282" actId="1076"/>
          <ac:spMkLst>
            <pc:docMk/>
            <pc:sldMk cId="3198492685" sldId="261"/>
            <ac:spMk id="14" creationId="{7D4066E9-CC58-5B15-D9F7-C3A892DB890D}"/>
          </ac:spMkLst>
        </pc:spChg>
        <pc:spChg chg="add mod">
          <ac:chgData name="Luca Specht" userId="03b5395bde372c11" providerId="LiveId" clId="{93E9815B-9DA3-4C3D-9033-0DA211C95EEF}" dt="2023-07-24T12:49:32.345" v="284" actId="1076"/>
          <ac:spMkLst>
            <pc:docMk/>
            <pc:sldMk cId="3198492685" sldId="261"/>
            <ac:spMk id="15" creationId="{91A07D7A-120C-DB2D-028D-A491B4D1C4E5}"/>
          </ac:spMkLst>
        </pc:spChg>
        <pc:spChg chg="add mod">
          <ac:chgData name="Luca Specht" userId="03b5395bde372c11" providerId="LiveId" clId="{93E9815B-9DA3-4C3D-9033-0DA211C95EEF}" dt="2023-07-24T12:49:48.090" v="288" actId="1076"/>
          <ac:spMkLst>
            <pc:docMk/>
            <pc:sldMk cId="3198492685" sldId="261"/>
            <ac:spMk id="16" creationId="{FE1858EA-9359-8F94-F530-4B393EF87B7B}"/>
          </ac:spMkLst>
        </pc:spChg>
        <pc:spChg chg="add mod">
          <ac:chgData name="Luca Specht" userId="03b5395bde372c11" providerId="LiveId" clId="{93E9815B-9DA3-4C3D-9033-0DA211C95EEF}" dt="2023-07-24T12:49:51.165" v="290" actId="1076"/>
          <ac:spMkLst>
            <pc:docMk/>
            <pc:sldMk cId="3198492685" sldId="261"/>
            <ac:spMk id="17" creationId="{7929F250-6543-F7FA-648C-D9F16BA05ABB}"/>
          </ac:spMkLst>
        </pc:spChg>
        <pc:spChg chg="add mod">
          <ac:chgData name="Luca Specht" userId="03b5395bde372c11" providerId="LiveId" clId="{93E9815B-9DA3-4C3D-9033-0DA211C95EEF}" dt="2023-07-24T12:49:55.709" v="292" actId="1076"/>
          <ac:spMkLst>
            <pc:docMk/>
            <pc:sldMk cId="3198492685" sldId="261"/>
            <ac:spMk id="18" creationId="{CC84AB9C-26DB-1AE6-E98E-A9DDD7E79B41}"/>
          </ac:spMkLst>
        </pc:spChg>
        <pc:grpChg chg="add mod">
          <ac:chgData name="Luca Specht" userId="03b5395bde372c11" providerId="LiveId" clId="{93E9815B-9DA3-4C3D-9033-0DA211C95EEF}" dt="2023-07-24T12:48:47.110" v="268" actId="164"/>
          <ac:grpSpMkLst>
            <pc:docMk/>
            <pc:sldMk cId="3198492685" sldId="261"/>
            <ac:grpSpMk id="11" creationId="{C137F167-4FE0-CAE6-2F6A-96E1B5061F3F}"/>
          </ac:grpSpMkLst>
        </pc:grpChg>
        <pc:grpChg chg="add mod">
          <ac:chgData name="Luca Specht" userId="03b5395bde372c11" providerId="LiveId" clId="{93E9815B-9DA3-4C3D-9033-0DA211C95EEF}" dt="2023-07-24T12:49:09.479" v="277" actId="1076"/>
          <ac:grpSpMkLst>
            <pc:docMk/>
            <pc:sldMk cId="3198492685" sldId="261"/>
            <ac:grpSpMk id="12" creationId="{4847BFDA-4D2F-EFFA-D31E-E37833A14929}"/>
          </ac:grpSpMkLst>
        </pc:grpChg>
        <pc:picChg chg="add mod">
          <ac:chgData name="Luca Specht" userId="03b5395bde372c11" providerId="LiveId" clId="{93E9815B-9DA3-4C3D-9033-0DA211C95EEF}" dt="2023-07-24T12:48:58.608" v="274" actId="732"/>
          <ac:picMkLst>
            <pc:docMk/>
            <pc:sldMk cId="3198492685" sldId="261"/>
            <ac:picMk id="2050" creationId="{86347D77-746D-D575-26C9-14156D62B588}"/>
          </ac:picMkLst>
        </pc:picChg>
        <pc:picChg chg="add mod">
          <ac:chgData name="Luca Specht" userId="03b5395bde372c11" providerId="LiveId" clId="{93E9815B-9DA3-4C3D-9033-0DA211C95EEF}" dt="2023-07-24T12:45:58.875" v="202" actId="14100"/>
          <ac:picMkLst>
            <pc:docMk/>
            <pc:sldMk cId="3198492685" sldId="261"/>
            <ac:picMk id="2052" creationId="{015348DD-D333-AF6C-F265-F3852DCAD65A}"/>
          </ac:picMkLst>
        </pc:picChg>
        <pc:picChg chg="add del mod">
          <ac:chgData name="Luca Specht" userId="03b5395bde372c11" providerId="LiveId" clId="{93E9815B-9DA3-4C3D-9033-0DA211C95EEF}" dt="2023-07-24T12:48:48.721" v="270" actId="478"/>
          <ac:picMkLst>
            <pc:docMk/>
            <pc:sldMk cId="3198492685" sldId="261"/>
            <ac:picMk id="2054" creationId="{9856AFE5-3DEB-D50C-3F73-9285D3DB4688}"/>
          </ac:picMkLst>
        </pc:picChg>
        <pc:cxnChg chg="add mod">
          <ac:chgData name="Luca Specht" userId="03b5395bde372c11" providerId="LiveId" clId="{93E9815B-9DA3-4C3D-9033-0DA211C95EEF}" dt="2023-07-24T12:49:03.801" v="275" actId="164"/>
          <ac:cxnSpMkLst>
            <pc:docMk/>
            <pc:sldMk cId="3198492685" sldId="261"/>
            <ac:cxnSpMk id="5" creationId="{4ECFCF31-562F-1051-33FA-C1A5B9DAEC14}"/>
          </ac:cxnSpMkLst>
        </pc:cxnChg>
        <pc:cxnChg chg="add mod">
          <ac:chgData name="Luca Specht" userId="03b5395bde372c11" providerId="LiveId" clId="{93E9815B-9DA3-4C3D-9033-0DA211C95EEF}" dt="2023-07-24T12:49:03.801" v="275" actId="164"/>
          <ac:cxnSpMkLst>
            <pc:docMk/>
            <pc:sldMk cId="3198492685" sldId="261"/>
            <ac:cxnSpMk id="6" creationId="{88AF5EA4-20A7-719F-E0EB-9E2FF39312DF}"/>
          </ac:cxnSpMkLst>
        </pc:cxnChg>
        <pc:cxnChg chg="add mod">
          <ac:chgData name="Luca Specht" userId="03b5395bde372c11" providerId="LiveId" clId="{93E9815B-9DA3-4C3D-9033-0DA211C95EEF}" dt="2023-07-24T12:49:03.801" v="275" actId="164"/>
          <ac:cxnSpMkLst>
            <pc:docMk/>
            <pc:sldMk cId="3198492685" sldId="261"/>
            <ac:cxnSpMk id="7" creationId="{14412A90-80DC-BEA8-900A-7BC001155040}"/>
          </ac:cxnSpMkLst>
        </pc:cxnChg>
      </pc:sldChg>
      <pc:sldChg chg="addSp delSp modSp new mod">
        <pc:chgData name="Luca Specht" userId="03b5395bde372c11" providerId="LiveId" clId="{93E9815B-9DA3-4C3D-9033-0DA211C95EEF}" dt="2023-07-24T13:03:59.112" v="950" actId="20577"/>
        <pc:sldMkLst>
          <pc:docMk/>
          <pc:sldMk cId="3282831338" sldId="262"/>
        </pc:sldMkLst>
        <pc:spChg chg="mod">
          <ac:chgData name="Luca Specht" userId="03b5395bde372c11" providerId="LiveId" clId="{93E9815B-9DA3-4C3D-9033-0DA211C95EEF}" dt="2023-07-24T12:50:49.514" v="315" actId="20577"/>
          <ac:spMkLst>
            <pc:docMk/>
            <pc:sldMk cId="3282831338" sldId="262"/>
            <ac:spMk id="2" creationId="{FCEF0ACC-0B38-426F-FCC5-4DEFE241409C}"/>
          </ac:spMkLst>
        </pc:spChg>
        <pc:spChg chg="del mod">
          <ac:chgData name="Luca Specht" userId="03b5395bde372c11" providerId="LiveId" clId="{93E9815B-9DA3-4C3D-9033-0DA211C95EEF}" dt="2023-07-24T12:51:37.119" v="318" actId="22"/>
          <ac:spMkLst>
            <pc:docMk/>
            <pc:sldMk cId="3282831338" sldId="262"/>
            <ac:spMk id="3" creationId="{7652A42D-F242-67E4-5B71-E3279B2BA382}"/>
          </ac:spMkLst>
        </pc:spChg>
        <pc:spChg chg="add del mod">
          <ac:chgData name="Luca Specht" userId="03b5395bde372c11" providerId="LiveId" clId="{93E9815B-9DA3-4C3D-9033-0DA211C95EEF}" dt="2023-07-24T12:52:26.763" v="332"/>
          <ac:spMkLst>
            <pc:docMk/>
            <pc:sldMk cId="3282831338" sldId="262"/>
            <ac:spMk id="8" creationId="{767FE8C5-CA0E-A525-2138-A0914BB3D73C}"/>
          </ac:spMkLst>
        </pc:spChg>
        <pc:spChg chg="add mod">
          <ac:chgData name="Luca Specht" userId="03b5395bde372c11" providerId="LiveId" clId="{93E9815B-9DA3-4C3D-9033-0DA211C95EEF}" dt="2023-07-24T13:03:59.112" v="950" actId="20577"/>
          <ac:spMkLst>
            <pc:docMk/>
            <pc:sldMk cId="3282831338" sldId="262"/>
            <ac:spMk id="9" creationId="{9AE67D49-6809-5947-04FD-1211FB79FDAD}"/>
          </ac:spMkLst>
        </pc:spChg>
        <pc:picChg chg="add mod ord modCrop">
          <ac:chgData name="Luca Specht" userId="03b5395bde372c11" providerId="LiveId" clId="{93E9815B-9DA3-4C3D-9033-0DA211C95EEF}" dt="2023-07-24T13:03:33.327" v="948" actId="1076"/>
          <ac:picMkLst>
            <pc:docMk/>
            <pc:sldMk cId="3282831338" sldId="262"/>
            <ac:picMk id="5" creationId="{34DB5DEB-3F59-267F-89E7-49BC653B25A9}"/>
          </ac:picMkLst>
        </pc:picChg>
        <pc:picChg chg="add del mod">
          <ac:chgData name="Luca Specht" userId="03b5395bde372c11" providerId="LiveId" clId="{93E9815B-9DA3-4C3D-9033-0DA211C95EEF}" dt="2023-07-24T12:55:38.103" v="479" actId="478"/>
          <ac:picMkLst>
            <pc:docMk/>
            <pc:sldMk cId="3282831338" sldId="262"/>
            <ac:picMk id="7" creationId="{5A256394-0C4C-1837-9B31-8536FC18788A}"/>
          </ac:picMkLst>
        </pc:picChg>
        <pc:picChg chg="add del mod">
          <ac:chgData name="Luca Specht" userId="03b5395bde372c11" providerId="LiveId" clId="{93E9815B-9DA3-4C3D-9033-0DA211C95EEF}" dt="2023-07-24T12:55:15.841" v="474" actId="478"/>
          <ac:picMkLst>
            <pc:docMk/>
            <pc:sldMk cId="3282831338" sldId="262"/>
            <ac:picMk id="11" creationId="{0BDED40F-5AF3-9DD5-D640-5B0A06BADC1C}"/>
          </ac:picMkLst>
        </pc:picChg>
        <pc:picChg chg="add mod">
          <ac:chgData name="Luca Specht" userId="03b5395bde372c11" providerId="LiveId" clId="{93E9815B-9DA3-4C3D-9033-0DA211C95EEF}" dt="2023-07-24T13:03:32.180" v="947" actId="1076"/>
          <ac:picMkLst>
            <pc:docMk/>
            <pc:sldMk cId="3282831338" sldId="262"/>
            <ac:picMk id="13" creationId="{43E7ACF0-1397-E82E-0D0F-A1305A0A07FD}"/>
          </ac:picMkLst>
        </pc:picChg>
      </pc:sldChg>
      <pc:sldChg chg="new del">
        <pc:chgData name="Luca Specht" userId="03b5395bde372c11" providerId="LiveId" clId="{93E9815B-9DA3-4C3D-9033-0DA211C95EEF}" dt="2023-07-24T13:05:37.901" v="1013" actId="680"/>
        <pc:sldMkLst>
          <pc:docMk/>
          <pc:sldMk cId="2519405580" sldId="263"/>
        </pc:sldMkLst>
      </pc:sldChg>
      <pc:sldChg chg="modSp new del mod">
        <pc:chgData name="Luca Specht" userId="03b5395bde372c11" providerId="LiveId" clId="{93E9815B-9DA3-4C3D-9033-0DA211C95EEF}" dt="2023-07-24T13:05:33.893" v="1011" actId="47"/>
        <pc:sldMkLst>
          <pc:docMk/>
          <pc:sldMk cId="2545050017" sldId="263"/>
        </pc:sldMkLst>
        <pc:spChg chg="mod">
          <ac:chgData name="Luca Specht" userId="03b5395bde372c11" providerId="LiveId" clId="{93E9815B-9DA3-4C3D-9033-0DA211C95EEF}" dt="2023-07-24T13:05:32.917" v="1010" actId="20577"/>
          <ac:spMkLst>
            <pc:docMk/>
            <pc:sldMk cId="2545050017" sldId="263"/>
            <ac:spMk id="2" creationId="{CEC0E189-7EB8-A1D5-F035-C00C771FB5F9}"/>
          </ac:spMkLst>
        </pc:spChg>
      </pc:sldChg>
      <pc:sldChg chg="modSp new mod">
        <pc:chgData name="Luca Specht" userId="03b5395bde372c11" providerId="LiveId" clId="{93E9815B-9DA3-4C3D-9033-0DA211C95EEF}" dt="2023-07-24T13:07:46.831" v="1319" actId="20577"/>
        <pc:sldMkLst>
          <pc:docMk/>
          <pc:sldMk cId="2868144319" sldId="263"/>
        </pc:sldMkLst>
        <pc:spChg chg="mod">
          <ac:chgData name="Luca Specht" userId="03b5395bde372c11" providerId="LiveId" clId="{93E9815B-9DA3-4C3D-9033-0DA211C95EEF}" dt="2023-07-24T13:05:47.373" v="1034" actId="20577"/>
          <ac:spMkLst>
            <pc:docMk/>
            <pc:sldMk cId="2868144319" sldId="263"/>
            <ac:spMk id="2" creationId="{94BB2772-87EB-7CC6-A1B1-C96DDE805E68}"/>
          </ac:spMkLst>
        </pc:spChg>
        <pc:spChg chg="mod">
          <ac:chgData name="Luca Specht" userId="03b5395bde372c11" providerId="LiveId" clId="{93E9815B-9DA3-4C3D-9033-0DA211C95EEF}" dt="2023-07-24T13:07:46.831" v="1319" actId="20577"/>
          <ac:spMkLst>
            <pc:docMk/>
            <pc:sldMk cId="2868144319" sldId="263"/>
            <ac:spMk id="3" creationId="{53D3F38E-B8CA-2618-690C-32E3D4F264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43AA-146B-6A99-013D-93E3918E9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09CA5-762C-2FFD-CCC3-F9EDA62B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9898-B0D8-35D8-A7EA-68167E2F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A2AA-83EC-652D-566F-FC2529C9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1E9B-B098-3C80-E05C-1D64BF2B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720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EE2A-9C67-02EA-F5E7-5FCF5DF9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C607-F95C-FB6D-1D65-1F0D1B1D6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514F-4F06-0094-0A6B-0AFF1BD7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53DD-3260-2050-4620-E3B52820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2533-5FBC-3685-15E0-E1D630C3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539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334D1-B483-209B-7B1A-75BCCEBCB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4E8E3-CC37-D779-4456-9FDABEE4B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4EFC-1CB1-0A36-C843-9B96F298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06409-BE89-6CCD-90CF-EF681D10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0B94-B681-DEC6-1210-DFF566BE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67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C097-8BED-3AFB-45CF-2B77AF3C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4732-599C-B7D6-6E85-92503858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A628-2DB9-25D3-7501-EE4E8378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6A14-BDDF-FAE3-A9E4-E49F580F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3C17-2499-E408-11DE-1F1DF71B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45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069F-8A77-D400-3435-A5461CFD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A2065-D51B-0EAA-8827-E3D0608F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780D-C08F-D590-B2E8-A59F3585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242B-6324-1DE2-1102-94785BCD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C728-71E3-3D97-6D61-A6A81EDC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084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5368-84CA-09E3-E4D5-1749253A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716E-A386-13E4-3C16-D9CA8943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27AEC-7B7C-1C81-B32D-6BE5708C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3400-27EA-620E-739E-0940C8FC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C328A-F17B-3CFD-C072-06240F3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5532-7B49-EBF1-2DDC-E3995227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568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5EB5-2F6D-0F47-FA6B-20DC6A08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9936-E5C8-04BE-0216-B07BE9AC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765EF-EDD2-2B55-4F29-B0AACF1EF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4BF6D-407E-7D8E-6FFA-61C429A33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13385-7DE4-0F95-DED5-2C24BB63B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BE281-EF94-9760-5D58-2C89763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46E3B-9B13-ABEF-F72F-7331D080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18E5E-5BA4-5912-F0BE-DBA000AF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7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273A-7E4F-C019-BC7C-4459FFC7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C8F75-293B-FA1B-677C-E4ADD24D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102A-283A-B36B-4263-8D0AC702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39D45-1018-18CB-56FE-B1EEB50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99034-2763-1020-EAF3-A09D0C5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3F47A-32B4-929F-5092-22BB65FF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4E7BD-0D3F-E184-A6F7-AE41C974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512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1B96-59E5-24A8-CCD6-1CF19547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182B-F9DF-2418-0BED-DA867AE9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48293-E34A-3D54-E4A5-954E6BE1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72CCD-52C5-8EDF-7CEA-A24882B1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A823-E2CB-64E2-8029-99FC7EA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5CF9F-A16A-2F18-CB35-C486B3E4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82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B07B-4091-BB5D-FB93-88D333D0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138FC-AB72-C45E-5FF7-4D00DA0F1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49E42-BE84-D808-E89D-99BBCE9E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E0718-1BEF-79DE-E001-429BCE9D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0627B-5057-101C-437B-3453B987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FECE-9777-D6DC-4469-8AF63D92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1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CC33F-5AE1-E77F-72ED-9DBB0CE4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ACA92-4960-5A4A-D47F-F778A008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59F-36A5-A676-481F-09A4900C4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0068-D57B-4472-88D9-526AB4864434}" type="datetimeFigureOut">
              <a:rPr lang="de-CH" smtClean="0"/>
              <a:t>24.07.2023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E372-6FA6-5B22-E0F6-1BA00B6E1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9BFA-3B62-63B0-BF19-8E3BB121D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8756-83EF-446B-BA87-D3762C9177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313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ystem on a chip">
            <a:extLst>
              <a:ext uri="{FF2B5EF4-FFF2-40B4-BE49-F238E27FC236}">
                <a16:creationId xmlns:a16="http://schemas.microsoft.com/office/drawing/2014/main" id="{04BDD0BD-8573-6EC9-95E3-8103AE7A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0" r="30538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E548-54ED-5384-16BF-DFF8E4AF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SOC DaML</a:t>
            </a:r>
            <a:br>
              <a:rPr lang="en-US" sz="4800"/>
            </a:br>
            <a:r>
              <a:rPr lang="en-US" sz="4800"/>
              <a:t>Mini-Project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DDDFD-44BD-FC04-BF38-1314DA692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Luca Specht</a:t>
            </a:r>
          </a:p>
        </p:txBody>
      </p:sp>
      <p:sp>
        <p:nvSpPr>
          <p:cNvPr id="1042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3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11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EB22-696A-6ED4-1A76-FAC1C266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0F8D-1081-0B97-A147-85C6E800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3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/>
              <a:t>Control a FIZ Camera using the GPIOs of a Nvidia Jetson</a:t>
            </a:r>
          </a:p>
          <a:p>
            <a:endParaRPr lang="en-US" sz="2000"/>
          </a:p>
        </p:txBody>
      </p:sp>
      <p:pic>
        <p:nvPicPr>
          <p:cNvPr id="2050" name="Picture 2" descr="NVIDIA Jetson AGX Orin Developer Kit - Seeed Studio | Mouser">
            <a:extLst>
              <a:ext uri="{FF2B5EF4-FFF2-40B4-BE49-F238E27FC236}">
                <a16:creationId xmlns:a16="http://schemas.microsoft.com/office/drawing/2014/main" id="{86347D77-746D-D575-26C9-14156D62B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r="13994"/>
          <a:stretch/>
        </p:blipFill>
        <p:spPr bwMode="auto">
          <a:xfrm>
            <a:off x="1509204" y="3013788"/>
            <a:ext cx="2379215" cy="226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itech Rally Ultra-HD PTZ-Kamera für Konferenzräume">
            <a:extLst>
              <a:ext uri="{FF2B5EF4-FFF2-40B4-BE49-F238E27FC236}">
                <a16:creationId xmlns:a16="http://schemas.microsoft.com/office/drawing/2014/main" id="{015348DD-D333-AF6C-F265-F3852DCAD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27"/>
          <a:stretch/>
        </p:blipFill>
        <p:spPr bwMode="auto">
          <a:xfrm>
            <a:off x="8159524" y="3311055"/>
            <a:ext cx="2234778" cy="17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47BFDA-4D2F-EFFA-D31E-E37833A14929}"/>
              </a:ext>
            </a:extLst>
          </p:cNvPr>
          <p:cNvGrpSpPr/>
          <p:nvPr/>
        </p:nvGrpSpPr>
        <p:grpSpPr>
          <a:xfrm>
            <a:off x="4328629" y="3612870"/>
            <a:ext cx="3830895" cy="1141117"/>
            <a:chOff x="4627984" y="3515557"/>
            <a:chExt cx="3331028" cy="114111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CFCF31-562F-1051-33FA-C1A5B9DAEC14}"/>
                </a:ext>
              </a:extLst>
            </p:cNvPr>
            <p:cNvCxnSpPr/>
            <p:nvPr/>
          </p:nvCxnSpPr>
          <p:spPr>
            <a:xfrm>
              <a:off x="4627984" y="3825551"/>
              <a:ext cx="33310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AF5EA4-20A7-719F-E0EB-9E2FF39312DF}"/>
                </a:ext>
              </a:extLst>
            </p:cNvPr>
            <p:cNvCxnSpPr/>
            <p:nvPr/>
          </p:nvCxnSpPr>
          <p:spPr>
            <a:xfrm>
              <a:off x="4627984" y="4226526"/>
              <a:ext cx="33310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4412A90-80DC-BEA8-900A-7BC001155040}"/>
                </a:ext>
              </a:extLst>
            </p:cNvPr>
            <p:cNvCxnSpPr/>
            <p:nvPr/>
          </p:nvCxnSpPr>
          <p:spPr>
            <a:xfrm>
              <a:off x="4627984" y="4627501"/>
              <a:ext cx="33310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B49644-E136-E3D0-C417-28A28396B729}"/>
                </a:ext>
              </a:extLst>
            </p:cNvPr>
            <p:cNvSpPr txBox="1"/>
            <p:nvPr/>
          </p:nvSpPr>
          <p:spPr>
            <a:xfrm>
              <a:off x="4705164" y="3515557"/>
              <a:ext cx="164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Focus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1AD813-980C-30D2-29DC-7F6AF034E89E}"/>
                </a:ext>
              </a:extLst>
            </p:cNvPr>
            <p:cNvSpPr txBox="1"/>
            <p:nvPr/>
          </p:nvSpPr>
          <p:spPr>
            <a:xfrm>
              <a:off x="4705164" y="3886368"/>
              <a:ext cx="164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Iris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11CC63-934B-7240-5961-26B24535B2C2}"/>
                </a:ext>
              </a:extLst>
            </p:cNvPr>
            <p:cNvSpPr txBox="1"/>
            <p:nvPr/>
          </p:nvSpPr>
          <p:spPr>
            <a:xfrm>
              <a:off x="4705164" y="4287342"/>
              <a:ext cx="164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Zoom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6D50422-63D7-3373-84BD-A88886F3076C}"/>
              </a:ext>
            </a:extLst>
          </p:cNvPr>
          <p:cNvSpPr/>
          <p:nvPr/>
        </p:nvSpPr>
        <p:spPr>
          <a:xfrm>
            <a:off x="4303875" y="39000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4066E9-CC58-5B15-D9F7-C3A892DB890D}"/>
              </a:ext>
            </a:extLst>
          </p:cNvPr>
          <p:cNvSpPr/>
          <p:nvPr/>
        </p:nvSpPr>
        <p:spPr>
          <a:xfrm>
            <a:off x="4299588" y="43032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A07D7A-120C-DB2D-028D-A491B4D1C4E5}"/>
              </a:ext>
            </a:extLst>
          </p:cNvPr>
          <p:cNvSpPr/>
          <p:nvPr/>
        </p:nvSpPr>
        <p:spPr>
          <a:xfrm>
            <a:off x="4299587" y="470195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1858EA-9359-8F94-F530-4B393EF87B7B}"/>
              </a:ext>
            </a:extLst>
          </p:cNvPr>
          <p:cNvSpPr/>
          <p:nvPr/>
        </p:nvSpPr>
        <p:spPr>
          <a:xfrm>
            <a:off x="8138559" y="38975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29F250-6543-F7FA-648C-D9F16BA05ABB}"/>
              </a:ext>
            </a:extLst>
          </p:cNvPr>
          <p:cNvSpPr/>
          <p:nvPr/>
        </p:nvSpPr>
        <p:spPr>
          <a:xfrm>
            <a:off x="8134770" y="43032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84AB9C-26DB-1AE6-E98E-A9DDD7E79B41}"/>
              </a:ext>
            </a:extLst>
          </p:cNvPr>
          <p:cNvSpPr/>
          <p:nvPr/>
        </p:nvSpPr>
        <p:spPr>
          <a:xfrm>
            <a:off x="8134770" y="470195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0ACC-0B38-426F-FCC5-4DEFE241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67D49-6809-5947-04FD-1211FB79FDAD}"/>
              </a:ext>
            </a:extLst>
          </p:cNvPr>
          <p:cNvSpPr txBox="1"/>
          <p:nvPr/>
        </p:nvSpPr>
        <p:spPr>
          <a:xfrm>
            <a:off x="838199" y="1817623"/>
            <a:ext cx="7181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Jetson GPIOs are 3.3V and low current (&gt;1mA)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FIZ camera requires at least 5V and 20mA or 40mA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→ use GPIOs to control level shifter which is driven by the 5V main supply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E7ACF0-1397-E82E-0D0F-A1305A0A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57" y="4722762"/>
            <a:ext cx="7457568" cy="59523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B5DEB-3F59-267F-89E7-49BC653B2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0" t="1186" r="28104" b="71585"/>
          <a:stretch/>
        </p:blipFill>
        <p:spPr>
          <a:xfrm>
            <a:off x="1238757" y="2259421"/>
            <a:ext cx="4429125" cy="1541807"/>
          </a:xfrm>
        </p:spPr>
      </p:pic>
    </p:spTree>
    <p:extLst>
      <p:ext uri="{BB962C8B-B14F-4D97-AF65-F5344CB8AC3E}">
        <p14:creationId xmlns:p14="http://schemas.microsoft.com/office/powerpoint/2010/main" val="328283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8A0D-D7C7-7E82-2455-A1A7804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Level Shifter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CA063-863C-2CA8-9F31-56D51FEE51F2}"/>
              </a:ext>
            </a:extLst>
          </p:cNvPr>
          <p:cNvGrpSpPr/>
          <p:nvPr/>
        </p:nvGrpSpPr>
        <p:grpSpPr>
          <a:xfrm>
            <a:off x="1093916" y="2084466"/>
            <a:ext cx="3332230" cy="2689067"/>
            <a:chOff x="476835" y="2040008"/>
            <a:chExt cx="3332230" cy="26890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4CA0EF-1BA6-5589-49FC-995A20D2486E}"/>
                </a:ext>
              </a:extLst>
            </p:cNvPr>
            <p:cNvSpPr/>
            <p:nvPr/>
          </p:nvSpPr>
          <p:spPr>
            <a:xfrm>
              <a:off x="1351966" y="2698321"/>
              <a:ext cx="1604407" cy="203075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C51A9D-40F8-1A3D-2BB8-6606ED16C902}"/>
                </a:ext>
              </a:extLst>
            </p:cNvPr>
            <p:cNvCxnSpPr/>
            <p:nvPr/>
          </p:nvCxnSpPr>
          <p:spPr>
            <a:xfrm>
              <a:off x="1015377" y="3012471"/>
              <a:ext cx="33658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40037B-4765-D196-DB52-1F966E3B8D9A}"/>
                </a:ext>
              </a:extLst>
            </p:cNvPr>
            <p:cNvCxnSpPr/>
            <p:nvPr/>
          </p:nvCxnSpPr>
          <p:spPr>
            <a:xfrm>
              <a:off x="1015377" y="4421470"/>
              <a:ext cx="33658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4CECA9-39CA-6F74-F77C-549EE8723C92}"/>
                </a:ext>
              </a:extLst>
            </p:cNvPr>
            <p:cNvCxnSpPr/>
            <p:nvPr/>
          </p:nvCxnSpPr>
          <p:spPr>
            <a:xfrm>
              <a:off x="2956373" y="3012471"/>
              <a:ext cx="33658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379D6F-2852-8BA1-E943-389DF2D1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4170" y="2378562"/>
              <a:ext cx="0" cy="319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F26127-B49C-1529-5E37-B4228E359641}"/>
                </a:ext>
              </a:extLst>
            </p:cNvPr>
            <p:cNvSpPr txBox="1"/>
            <p:nvPr/>
          </p:nvSpPr>
          <p:spPr>
            <a:xfrm>
              <a:off x="611472" y="2858582"/>
              <a:ext cx="51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/>
                <a:t>V</a:t>
              </a:r>
              <a:r>
                <a:rPr lang="de-CH" sz="1600" baseline="-25000" dirty="0"/>
                <a:t>in</a:t>
              </a:r>
              <a:endParaRPr lang="de-CH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DC987-C703-1A70-2F70-D3AF1BD64DB9}"/>
                </a:ext>
              </a:extLst>
            </p:cNvPr>
            <p:cNvSpPr txBox="1"/>
            <p:nvPr/>
          </p:nvSpPr>
          <p:spPr>
            <a:xfrm>
              <a:off x="3292962" y="2858582"/>
              <a:ext cx="51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/>
                <a:t>V</a:t>
              </a:r>
              <a:r>
                <a:rPr lang="de-CH" sz="1600" baseline="-25000" dirty="0"/>
                <a:t>out</a:t>
              </a:r>
              <a:endParaRPr lang="de-CH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46C32D-7671-1438-51BE-0AD9AD483B19}"/>
                </a:ext>
              </a:extLst>
            </p:cNvPr>
            <p:cNvSpPr txBox="1"/>
            <p:nvPr/>
          </p:nvSpPr>
          <p:spPr>
            <a:xfrm>
              <a:off x="1935386" y="2040008"/>
              <a:ext cx="51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/>
                <a:t>V</a:t>
              </a:r>
              <a:r>
                <a:rPr lang="de-CH" sz="1600" baseline="-25000" dirty="0"/>
                <a:t>ref</a:t>
              </a:r>
              <a:endParaRPr lang="de-CH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34DC68-CFBB-4E60-2D58-F8AADBDFA1E2}"/>
                </a:ext>
              </a:extLst>
            </p:cNvPr>
            <p:cNvSpPr txBox="1"/>
            <p:nvPr/>
          </p:nvSpPr>
          <p:spPr>
            <a:xfrm>
              <a:off x="476835" y="4252193"/>
              <a:ext cx="585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/>
                <a:t>GND</a:t>
              </a:r>
            </a:p>
          </p:txBody>
        </p:sp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B32B794-94EA-F778-8BA0-E54BAE7A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09685"/>
              </p:ext>
            </p:extLst>
          </p:nvPr>
        </p:nvGraphicFramePr>
        <p:xfrm>
          <a:off x="6011852" y="2903040"/>
          <a:ext cx="2569296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4648">
                  <a:extLst>
                    <a:ext uri="{9D8B030D-6E8A-4147-A177-3AD203B41FA5}">
                      <a16:colId xmlns:a16="http://schemas.microsoft.com/office/drawing/2014/main" val="2311498445"/>
                    </a:ext>
                  </a:extLst>
                </a:gridCol>
                <a:gridCol w="1284648">
                  <a:extLst>
                    <a:ext uri="{9D8B030D-6E8A-4147-A177-3AD203B41FA5}">
                      <a16:colId xmlns:a16="http://schemas.microsoft.com/office/drawing/2014/main" val="809354800"/>
                    </a:ext>
                  </a:extLst>
                </a:gridCol>
              </a:tblGrid>
              <a:tr h="30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V</a:t>
                      </a:r>
                      <a:r>
                        <a:rPr lang="de-CH" sz="1800" baseline="-25000" dirty="0"/>
                        <a:t>in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/>
                        <a:t>V</a:t>
                      </a:r>
                      <a:r>
                        <a:rPr lang="de-CH" sz="1800" baseline="-25000" dirty="0"/>
                        <a:t>out</a:t>
                      </a:r>
                      <a:endParaRPr lang="de-C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4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0 </a:t>
                      </a:r>
                      <a:r>
                        <a:rPr lang="de-CH" sz="1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0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8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3.3</a:t>
                      </a:r>
                      <a:r>
                        <a:rPr lang="de-CH" sz="1800" dirty="0"/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5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1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06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A1BA-D89E-86A4-28C9-F9B25650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Schema</a:t>
            </a:r>
          </a:p>
        </p:txBody>
      </p:sp>
      <p:pic>
        <p:nvPicPr>
          <p:cNvPr id="5" name="Picture 2" descr="The symbol of (a) a PMOS transistor and (b) an NMOS transistor. | Download  Scientific Diagram">
            <a:extLst>
              <a:ext uri="{FF2B5EF4-FFF2-40B4-BE49-F238E27FC236}">
                <a16:creationId xmlns:a16="http://schemas.microsoft.com/office/drawing/2014/main" id="{80B784CC-1928-5011-2C72-2A8125855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9" t="9796" r="4378" b="27273"/>
          <a:stretch/>
        </p:blipFill>
        <p:spPr bwMode="auto">
          <a:xfrm>
            <a:off x="3457750" y="3543873"/>
            <a:ext cx="877166" cy="1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B64339-769D-032F-99C3-90325DC76DD6}"/>
              </a:ext>
            </a:extLst>
          </p:cNvPr>
          <p:cNvGrpSpPr/>
          <p:nvPr/>
        </p:nvGrpSpPr>
        <p:grpSpPr>
          <a:xfrm>
            <a:off x="5580518" y="2196144"/>
            <a:ext cx="1064204" cy="2700563"/>
            <a:chOff x="6938093" y="2258516"/>
            <a:chExt cx="1064204" cy="27005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852E79-B852-7B9F-B829-F436515632F2}"/>
                </a:ext>
              </a:extLst>
            </p:cNvPr>
            <p:cNvGrpSpPr/>
            <p:nvPr/>
          </p:nvGrpSpPr>
          <p:grpSpPr>
            <a:xfrm>
              <a:off x="6938093" y="2258516"/>
              <a:ext cx="1064204" cy="2700563"/>
              <a:chOff x="3807816" y="2785839"/>
              <a:chExt cx="1064204" cy="2700563"/>
            </a:xfrm>
          </p:grpSpPr>
          <p:pic>
            <p:nvPicPr>
              <p:cNvPr id="1026" name="Picture 2" descr="The symbol of (a) a PMOS transistor and (b) an NMOS transistor. | Download  Scientific Diagram">
                <a:extLst>
                  <a:ext uri="{FF2B5EF4-FFF2-40B4-BE49-F238E27FC236}">
                    <a16:creationId xmlns:a16="http://schemas.microsoft.com/office/drawing/2014/main" id="{08E34202-60F6-72F6-89E1-4AFA2F2AE5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449" t="9796" r="4378" b="27273"/>
              <a:stretch/>
            </p:blipFill>
            <p:spPr bwMode="auto">
              <a:xfrm>
                <a:off x="3923433" y="4144945"/>
                <a:ext cx="877167" cy="1341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The symbol of (a) a PMOS transistor and (b) an NMOS transistor. | Download  Scientific Diagram">
                <a:extLst>
                  <a:ext uri="{FF2B5EF4-FFF2-40B4-BE49-F238E27FC236}">
                    <a16:creationId xmlns:a16="http://schemas.microsoft.com/office/drawing/2014/main" id="{D117B4F3-2730-1E3D-461B-EB355A571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36" t="9499" r="61613" b="27569"/>
              <a:stretch/>
            </p:blipFill>
            <p:spPr bwMode="auto">
              <a:xfrm>
                <a:off x="3807816" y="2785839"/>
                <a:ext cx="1064204" cy="1359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BC169A-F7C9-CF5D-2DF1-399F4A75B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8093" y="2938069"/>
              <a:ext cx="0" cy="137866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46E0A1-1FE7-C330-8AB4-580E4BF15D2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93" y="4285370"/>
              <a:ext cx="1156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B1211-3A01-895C-0431-058003BF5E2E}"/>
              </a:ext>
            </a:extLst>
          </p:cNvPr>
          <p:cNvCxnSpPr>
            <a:cxnSpLocks/>
          </p:cNvCxnSpPr>
          <p:nvPr/>
        </p:nvCxnSpPr>
        <p:spPr>
          <a:xfrm flipH="1">
            <a:off x="4115928" y="3549813"/>
            <a:ext cx="1464589" cy="87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F4985-A856-9EA1-6222-26567BB5B7A7}"/>
              </a:ext>
            </a:extLst>
          </p:cNvPr>
          <p:cNvCxnSpPr>
            <a:cxnSpLocks/>
          </p:cNvCxnSpPr>
          <p:nvPr/>
        </p:nvCxnSpPr>
        <p:spPr>
          <a:xfrm flipH="1">
            <a:off x="6355179" y="3539085"/>
            <a:ext cx="741239" cy="43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241CC8-C5F2-A8F5-3958-8AB231C15806}"/>
              </a:ext>
            </a:extLst>
          </p:cNvPr>
          <p:cNvCxnSpPr>
            <a:cxnSpLocks/>
          </p:cNvCxnSpPr>
          <p:nvPr/>
        </p:nvCxnSpPr>
        <p:spPr>
          <a:xfrm flipH="1">
            <a:off x="2872417" y="4213970"/>
            <a:ext cx="60566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Earth Ground Symbol Metal Hand Stamp | Pryor Marking">
            <a:extLst>
              <a:ext uri="{FF2B5EF4-FFF2-40B4-BE49-F238E27FC236}">
                <a16:creationId xmlns:a16="http://schemas.microsoft.com/office/drawing/2014/main" id="{2671AE3C-92B7-93B8-9391-12A24623B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0"/>
          <a:stretch/>
        </p:blipFill>
        <p:spPr bwMode="auto">
          <a:xfrm>
            <a:off x="3528864" y="4863712"/>
            <a:ext cx="1185348" cy="7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Earth Ground Symbol Metal Hand Stamp | Pryor Marking">
            <a:extLst>
              <a:ext uri="{FF2B5EF4-FFF2-40B4-BE49-F238E27FC236}">
                <a16:creationId xmlns:a16="http://schemas.microsoft.com/office/drawing/2014/main" id="{4C7E8419-758D-337B-9349-34953404C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0"/>
          <a:stretch/>
        </p:blipFill>
        <p:spPr bwMode="auto">
          <a:xfrm>
            <a:off x="5762505" y="4880542"/>
            <a:ext cx="1185348" cy="7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F43DB2-0C3E-E65D-F632-0CA30F59E6D3}"/>
              </a:ext>
            </a:extLst>
          </p:cNvPr>
          <p:cNvCxnSpPr>
            <a:cxnSpLocks/>
          </p:cNvCxnSpPr>
          <p:nvPr/>
        </p:nvCxnSpPr>
        <p:spPr>
          <a:xfrm flipH="1">
            <a:off x="3870876" y="1894012"/>
            <a:ext cx="4901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2C3DC4-EAA7-1A09-866F-BFC47D4B63D6}"/>
              </a:ext>
            </a:extLst>
          </p:cNvPr>
          <p:cNvCxnSpPr>
            <a:cxnSpLocks/>
          </p:cNvCxnSpPr>
          <p:nvPr/>
        </p:nvCxnSpPr>
        <p:spPr>
          <a:xfrm flipH="1">
            <a:off x="6109171" y="1894012"/>
            <a:ext cx="4901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A95CB5-AD51-3B75-67D7-EBAF7E6ED443}"/>
              </a:ext>
            </a:extLst>
          </p:cNvPr>
          <p:cNvCxnSpPr>
            <a:cxnSpLocks/>
          </p:cNvCxnSpPr>
          <p:nvPr/>
        </p:nvCxnSpPr>
        <p:spPr>
          <a:xfrm>
            <a:off x="6355179" y="1906486"/>
            <a:ext cx="0" cy="2903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5D03D3CE-16EB-3741-6E84-609617CD3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5" r="18884"/>
          <a:stretch/>
        </p:blipFill>
        <p:spPr bwMode="auto">
          <a:xfrm rot="16200000">
            <a:off x="3293925" y="2279896"/>
            <a:ext cx="1665768" cy="9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6E94C87-748D-5AFE-E453-90105B147AA6}"/>
              </a:ext>
            </a:extLst>
          </p:cNvPr>
          <p:cNvSpPr txBox="1"/>
          <p:nvPr/>
        </p:nvSpPr>
        <p:spPr>
          <a:xfrm>
            <a:off x="2318846" y="3988700"/>
            <a:ext cx="51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V</a:t>
            </a:r>
            <a:r>
              <a:rPr lang="de-CH" sz="2400" baseline="-25000" dirty="0"/>
              <a:t>in</a:t>
            </a:r>
            <a:endParaRPr lang="de-CH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332D69-55BF-4566-9902-AA1A503450B6}"/>
              </a:ext>
            </a:extLst>
          </p:cNvPr>
          <p:cNvSpPr txBox="1"/>
          <p:nvPr/>
        </p:nvSpPr>
        <p:spPr>
          <a:xfrm>
            <a:off x="3840811" y="1393705"/>
            <a:ext cx="78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V</a:t>
            </a:r>
            <a:r>
              <a:rPr lang="de-CH" sz="2400" baseline="-25000" dirty="0"/>
              <a:t>ref</a:t>
            </a:r>
            <a:endParaRPr lang="de-CH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B0E48D-CC39-180A-8F93-13B6D53D858E}"/>
              </a:ext>
            </a:extLst>
          </p:cNvPr>
          <p:cNvSpPr txBox="1"/>
          <p:nvPr/>
        </p:nvSpPr>
        <p:spPr>
          <a:xfrm>
            <a:off x="6001138" y="1375179"/>
            <a:ext cx="78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V</a:t>
            </a:r>
            <a:r>
              <a:rPr lang="de-CH" sz="2400" baseline="-25000" dirty="0"/>
              <a:t>ref</a:t>
            </a:r>
            <a:endParaRPr lang="de-CH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FC2B82-31E3-CC4B-DA70-6C302EFAEFEA}"/>
              </a:ext>
            </a:extLst>
          </p:cNvPr>
          <p:cNvSpPr txBox="1"/>
          <p:nvPr/>
        </p:nvSpPr>
        <p:spPr>
          <a:xfrm>
            <a:off x="7152146" y="3308252"/>
            <a:ext cx="78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V</a:t>
            </a:r>
            <a:r>
              <a:rPr lang="de-CH" sz="2400" baseline="-25000" dirty="0"/>
              <a:t>out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258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2EB1-DFF2-7A43-6463-4375A6DB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Layout</a:t>
            </a:r>
          </a:p>
        </p:txBody>
      </p:sp>
      <p:pic>
        <p:nvPicPr>
          <p:cNvPr id="6" name="Picture 5" descr="A drawing on a white board&#10;&#10;Description automatically generated">
            <a:extLst>
              <a:ext uri="{FF2B5EF4-FFF2-40B4-BE49-F238E27FC236}">
                <a16:creationId xmlns:a16="http://schemas.microsoft.com/office/drawing/2014/main" id="{077DAD19-3992-4171-18E0-530126E14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 t="27298" r="11558" b="24682"/>
          <a:stretch/>
        </p:blipFill>
        <p:spPr>
          <a:xfrm>
            <a:off x="706837" y="2367585"/>
            <a:ext cx="4760864" cy="25692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1811F87-7692-8091-1F2F-C36755DADB87}"/>
              </a:ext>
            </a:extLst>
          </p:cNvPr>
          <p:cNvGrpSpPr/>
          <p:nvPr/>
        </p:nvGrpSpPr>
        <p:grpSpPr>
          <a:xfrm>
            <a:off x="6724301" y="2088825"/>
            <a:ext cx="3994188" cy="3126813"/>
            <a:chOff x="6724301" y="2088825"/>
            <a:chExt cx="3994188" cy="31268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41D4BA-EF10-378B-13FB-2C003B21A9B6}"/>
                </a:ext>
              </a:extLst>
            </p:cNvPr>
            <p:cNvGrpSpPr/>
            <p:nvPr/>
          </p:nvGrpSpPr>
          <p:grpSpPr>
            <a:xfrm>
              <a:off x="6724301" y="2088825"/>
              <a:ext cx="3994188" cy="3126813"/>
              <a:chOff x="6724301" y="2174965"/>
              <a:chExt cx="3994188" cy="3126813"/>
            </a:xfrm>
          </p:grpSpPr>
          <p:pic>
            <p:nvPicPr>
              <p:cNvPr id="4" name="Picture 3" descr="A small blue electronic device&#10;&#10;Description automatically generated">
                <a:extLst>
                  <a:ext uri="{FF2B5EF4-FFF2-40B4-BE49-F238E27FC236}">
                    <a16:creationId xmlns:a16="http://schemas.microsoft.com/office/drawing/2014/main" id="{90240FF8-5C67-C5DD-C18C-CED1CEBB53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20" t="34140" r="34775" b="31931"/>
              <a:stretch/>
            </p:blipFill>
            <p:spPr>
              <a:xfrm>
                <a:off x="6724301" y="2174965"/>
                <a:ext cx="3994188" cy="312681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E74C7-CD3A-E8A3-0683-5C470C226B4F}"/>
                  </a:ext>
                </a:extLst>
              </p:cNvPr>
              <p:cNvSpPr txBox="1"/>
              <p:nvPr/>
            </p:nvSpPr>
            <p:spPr>
              <a:xfrm>
                <a:off x="9735022" y="3055788"/>
                <a:ext cx="860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2400" dirty="0"/>
                  <a:t>V</a:t>
                </a:r>
                <a:r>
                  <a:rPr lang="de-CH" sz="2400" baseline="-25000" dirty="0"/>
                  <a:t>out</a:t>
                </a:r>
                <a:endParaRPr lang="de-CH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5CDD7-055F-EC11-9962-DCCB3571D8B7}"/>
                  </a:ext>
                </a:extLst>
              </p:cNvPr>
              <p:cNvSpPr txBox="1"/>
              <p:nvPr/>
            </p:nvSpPr>
            <p:spPr>
              <a:xfrm>
                <a:off x="7149832" y="3269274"/>
                <a:ext cx="516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2400" dirty="0"/>
                  <a:t>V</a:t>
                </a:r>
                <a:r>
                  <a:rPr lang="de-CH" sz="2400" baseline="-25000" dirty="0"/>
                  <a:t>in</a:t>
                </a:r>
                <a:endParaRPr lang="de-CH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D558F6-6CEE-364E-FFD7-5635297A4B18}"/>
                  </a:ext>
                </a:extLst>
              </p:cNvPr>
              <p:cNvSpPr txBox="1"/>
              <p:nvPr/>
            </p:nvSpPr>
            <p:spPr>
              <a:xfrm>
                <a:off x="10053319" y="3517453"/>
                <a:ext cx="6651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2400" dirty="0"/>
                  <a:t>V</a:t>
                </a:r>
                <a:r>
                  <a:rPr lang="de-CH" sz="2400" baseline="-25000" dirty="0"/>
                  <a:t>ref</a:t>
                </a:r>
                <a:endParaRPr lang="de-CH" sz="2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9D5E38-1A0B-EDE4-DDDD-935B90B3F081}"/>
                  </a:ext>
                </a:extLst>
              </p:cNvPr>
              <p:cNvSpPr txBox="1"/>
              <p:nvPr/>
            </p:nvSpPr>
            <p:spPr>
              <a:xfrm>
                <a:off x="6932512" y="3959971"/>
                <a:ext cx="950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2400" dirty="0"/>
                  <a:t>GND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7DAE02-27A9-DA85-B5F7-E26E5D4EB6E3}"/>
                </a:ext>
              </a:extLst>
            </p:cNvPr>
            <p:cNvSpPr txBox="1"/>
            <p:nvPr/>
          </p:nvSpPr>
          <p:spPr>
            <a:xfrm>
              <a:off x="8042402" y="3873682"/>
              <a:ext cx="318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D0D631-EBFF-41ED-FC1A-4CF7E61B418C}"/>
                </a:ext>
              </a:extLst>
            </p:cNvPr>
            <p:cNvSpPr txBox="1"/>
            <p:nvPr/>
          </p:nvSpPr>
          <p:spPr>
            <a:xfrm>
              <a:off x="8451070" y="3739089"/>
              <a:ext cx="318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2A28BE-99AC-4E8C-8ED6-A3C8C00B4F47}"/>
                </a:ext>
              </a:extLst>
            </p:cNvPr>
            <p:cNvSpPr txBox="1"/>
            <p:nvPr/>
          </p:nvSpPr>
          <p:spPr>
            <a:xfrm>
              <a:off x="8721395" y="3739089"/>
              <a:ext cx="318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29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772-87EB-7CC6-A1B1-C96DDE80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Focus, Iris and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38E-B8CA-2618-690C-32E3D4F2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Given the distance between object and camera → determine the best configuration of focus, iris and zoom</a:t>
            </a:r>
          </a:p>
          <a:p>
            <a:r>
              <a:rPr lang="en-US" sz="1800"/>
              <a:t>Empirical Approach</a:t>
            </a:r>
          </a:p>
        </p:txBody>
      </p:sp>
    </p:spTree>
    <p:extLst>
      <p:ext uri="{BB962C8B-B14F-4D97-AF65-F5344CB8AC3E}">
        <p14:creationId xmlns:p14="http://schemas.microsoft.com/office/powerpoint/2010/main" val="286814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SOC DaML Mini-Project</vt:lpstr>
      <vt:lpstr>Task</vt:lpstr>
      <vt:lpstr>Challenge</vt:lpstr>
      <vt:lpstr>Level Shifter</vt:lpstr>
      <vt:lpstr>Schema</vt:lpstr>
      <vt:lpstr>Layout</vt:lpstr>
      <vt:lpstr>Focus, Iris and Zoom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Shifter</dc:title>
  <dc:creator>Luca Specht</dc:creator>
  <cp:lastModifiedBy>Luca Specht</cp:lastModifiedBy>
  <cp:revision>1</cp:revision>
  <dcterms:created xsi:type="dcterms:W3CDTF">2023-07-21T09:50:11Z</dcterms:created>
  <dcterms:modified xsi:type="dcterms:W3CDTF">2023-07-24T13:07:55Z</dcterms:modified>
</cp:coreProperties>
</file>