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55" d="100"/>
          <a:sy n="55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3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3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3405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47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5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0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79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6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4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0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3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8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F6BE6A7-0196-44E9-B888-C3B4B084C93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2D0080-B315-4875-B1A5-4F0194902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5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technology-monitor-alpha-coders-binary-crt-monitor-retro-wave-wallpaper-cuiue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0096-74BF-D094-EFD1-3F794D555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 Parentheses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6F576-AD50-0BA5-D29F-FC05B304D3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Implemented in Java using Array-Based Stack</a:t>
            </a:r>
            <a:br>
              <a:rPr lang="en-US" dirty="0"/>
            </a:br>
            <a:r>
              <a:rPr lang="en-US" dirty="0"/>
              <a:t>Lucas Pelaez</a:t>
            </a:r>
          </a:p>
        </p:txBody>
      </p:sp>
    </p:spTree>
    <p:extLst>
      <p:ext uri="{BB962C8B-B14F-4D97-AF65-F5344CB8AC3E}">
        <p14:creationId xmlns:p14="http://schemas.microsoft.com/office/powerpoint/2010/main" val="409058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B6671-9C06-1562-CB17-68DFAF154EDA}"/>
              </a:ext>
            </a:extLst>
          </p:cNvPr>
          <p:cNvSpPr txBox="1"/>
          <p:nvPr/>
        </p:nvSpPr>
        <p:spPr>
          <a:xfrm>
            <a:off x="913795" y="1732449"/>
            <a:ext cx="3078749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600" b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Objective:</a:t>
            </a:r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Check if a string of brackets is valid.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600" b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Rules for Validity:</a:t>
            </a:r>
            <a:endParaRPr lang="en-US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Every open bracket must be closed.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Brackets must close in the correct order.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endParaRPr lang="en-US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Types must match: (), {}, []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sz="16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0B0CD7-97D6-07B6-4621-079DD61A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339" y="947235"/>
            <a:ext cx="6642193" cy="49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58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8D9082-CE69-205B-9770-3FD21AEE25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7" r="21357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F075C52-48FC-DA28-7220-B1E478F63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026" y="-1799490"/>
            <a:ext cx="3900966" cy="1641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endParaRPr lang="en-US" alt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endParaRPr lang="en-US" altLang="en-US" sz="2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Why a Stack?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Follows Last In, First Out (LIFO) order.</a:t>
            </a:r>
          </a:p>
          <a:p>
            <a:pPr marL="457200" marR="0" lvl="1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Matches the bracket pairing logic.</a:t>
            </a:r>
          </a:p>
          <a:p>
            <a:pPr marL="457200" marR="0" lvl="1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Operations Used: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push(char) -&gt; Add an opening bracket</a:t>
            </a:r>
          </a:p>
          <a:p>
            <a:pPr marL="457200" marR="0" lvl="1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pop() -&gt; Remove last opening bracket</a:t>
            </a:r>
          </a:p>
          <a:p>
            <a:pPr marL="457200" marR="0" lvl="1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457200" marR="0" lvl="1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isEmpty</a:t>
            </a:r>
            <a:r>
              <a:rPr kumimoji="0" lang="en-US" altLang="en-US" sz="20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() -&gt; Check if all brackets matched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816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A34602-BA02-C35C-EA41-DA4FA1C12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67" y="2743200"/>
            <a:ext cx="6101861" cy="27223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B08AD68-485A-7799-7607-FFAD7F417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77" y="727460"/>
            <a:ext cx="1115304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- Manual stack using a char[] array.				- Avoids built-in Java Stack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- Provides full control and performance.			- Handles overflow and underflow safely.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8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7672B-D4F0-0B15-24B9-75083C51B4FF}"/>
              </a:ext>
            </a:extLst>
          </p:cNvPr>
          <p:cNvSpPr txBox="1"/>
          <p:nvPr/>
        </p:nvSpPr>
        <p:spPr>
          <a:xfrm>
            <a:off x="913795" y="1732449"/>
            <a:ext cx="3078749" cy="40587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Loop through each character in the string.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If it's an opening bracket, 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push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it.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If it's a closing bracket: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If stack is empty → 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invalid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If top doesn't match → 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invalid</a:t>
            </a:r>
            <a:endParaRPr lang="en-US" sz="1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Else, 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pop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the top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AutoNum type="arabicPeriod"/>
            </a:pP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Final check: Stack must be </a:t>
            </a:r>
            <a:r>
              <a:rPr lang="en-US" sz="16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empty</a:t>
            </a:r>
            <a:r>
              <a:rPr lang="en-US" sz="1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for valid input.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2D114-11B7-46ED-94A9-18DC1C977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32411-177E-5528-AEF1-EA099A7C04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 b="-3"/>
          <a:stretch/>
        </p:blipFill>
        <p:spPr>
          <a:xfrm>
            <a:off x="5120640" y="1438360"/>
            <a:ext cx="5676236" cy="383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8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BE1F3E-3F5E-B19F-2B9B-5B964F5CE5F2}"/>
              </a:ext>
            </a:extLst>
          </p:cNvPr>
          <p:cNvSpPr txBox="1"/>
          <p:nvPr/>
        </p:nvSpPr>
        <p:spPr>
          <a:xfrm>
            <a:off x="468435" y="361434"/>
            <a:ext cx="60930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Sample Inputs &amp; Outputs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6C2D2A-7B5A-D66D-23C0-F084AA96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931" y="1791348"/>
            <a:ext cx="9110665" cy="1813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17836B-D8C4-8420-17D4-3ADDD89DE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025" y="4027935"/>
            <a:ext cx="5659748" cy="194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1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5A6783-DA7C-5208-89F6-006B0D9F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EAEEA6-FABA-7CFE-47DF-282332226B34}"/>
              </a:ext>
            </a:extLst>
          </p:cNvPr>
          <p:cNvSpPr txBox="1"/>
          <p:nvPr/>
        </p:nvSpPr>
        <p:spPr>
          <a:xfrm>
            <a:off x="913795" y="609600"/>
            <a:ext cx="1035376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Time Complexity: O(c)  -&gt; c = length of the string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Space Complexity: O(c) -&gt; maximum size of the stack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65BBC-DF3C-C503-A9B7-3664F94A1662}"/>
              </a:ext>
            </a:extLst>
          </p:cNvPr>
          <p:cNvSpPr txBox="1"/>
          <p:nvPr/>
        </p:nvSpPr>
        <p:spPr>
          <a:xfrm>
            <a:off x="913795" y="1732449"/>
            <a:ext cx="10353762" cy="4058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Summary</a:t>
            </a:r>
            <a:endParaRPr lang="en-US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Efficient bracket validation using a stack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Custom implementation without Java library stack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Demonstrates O(c) performance and algorithm clarity</a:t>
            </a:r>
          </a:p>
        </p:txBody>
      </p:sp>
    </p:spTree>
    <p:extLst>
      <p:ext uri="{BB962C8B-B14F-4D97-AF65-F5344CB8AC3E}">
        <p14:creationId xmlns:p14="http://schemas.microsoft.com/office/powerpoint/2010/main" val="283591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53</TotalTime>
  <Words>238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Valid Parentheses Checker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A. Pelaez</dc:creator>
  <cp:lastModifiedBy>Lucas A. Pelaez</cp:lastModifiedBy>
  <cp:revision>2</cp:revision>
  <dcterms:created xsi:type="dcterms:W3CDTF">2025-04-19T04:28:44Z</dcterms:created>
  <dcterms:modified xsi:type="dcterms:W3CDTF">2025-04-19T05:21:47Z</dcterms:modified>
</cp:coreProperties>
</file>